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9" r:id="rId2"/>
  </p:sldMasterIdLst>
  <p:notesMasterIdLst>
    <p:notesMasterId r:id="rId70"/>
  </p:notesMasterIdLst>
  <p:sldIdLst>
    <p:sldId id="321" r:id="rId3"/>
    <p:sldId id="322" r:id="rId4"/>
    <p:sldId id="326" r:id="rId5"/>
    <p:sldId id="328" r:id="rId6"/>
    <p:sldId id="327" r:id="rId7"/>
    <p:sldId id="275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41" r:id="rId18"/>
    <p:sldId id="342" r:id="rId19"/>
    <p:sldId id="339" r:id="rId20"/>
    <p:sldId id="323" r:id="rId21"/>
    <p:sldId id="340" r:id="rId22"/>
    <p:sldId id="343" r:id="rId23"/>
    <p:sldId id="344" r:id="rId24"/>
    <p:sldId id="346" r:id="rId25"/>
    <p:sldId id="265" r:id="rId26"/>
    <p:sldId id="266" r:id="rId27"/>
    <p:sldId id="268" r:id="rId28"/>
    <p:sldId id="361" r:id="rId29"/>
    <p:sldId id="345" r:id="rId30"/>
    <p:sldId id="358" r:id="rId31"/>
    <p:sldId id="264" r:id="rId32"/>
    <p:sldId id="356" r:id="rId33"/>
    <p:sldId id="357" r:id="rId34"/>
    <p:sldId id="267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281" r:id="rId43"/>
    <p:sldId id="355" r:id="rId44"/>
    <p:sldId id="282" r:id="rId45"/>
    <p:sldId id="283" r:id="rId46"/>
    <p:sldId id="284" r:id="rId47"/>
    <p:sldId id="285" r:id="rId48"/>
    <p:sldId id="286" r:id="rId49"/>
    <p:sldId id="288" r:id="rId50"/>
    <p:sldId id="290" r:id="rId51"/>
    <p:sldId id="292" r:id="rId52"/>
    <p:sldId id="291" r:id="rId53"/>
    <p:sldId id="354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F6"/>
    <a:srgbClr val="578F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999665-26F3-4933-96ED-595CC5EB7C28}" v="22" dt="2023-04-06T01:59:05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86239" autoAdjust="0"/>
  </p:normalViewPr>
  <p:slideViewPr>
    <p:cSldViewPr snapToGrid="0">
      <p:cViewPr varScale="1">
        <p:scale>
          <a:sx n="91" d="100"/>
          <a:sy n="91" d="100"/>
        </p:scale>
        <p:origin x="13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Pang" userId="af49c15263cff4bc" providerId="LiveId" clId="{474E0A7C-376A-4EA9-B292-CE5598A3C395}"/>
    <pc:docChg chg="custSel addSld modSld">
      <pc:chgData name="Alex Pang" userId="af49c15263cff4bc" providerId="LiveId" clId="{474E0A7C-376A-4EA9-B292-CE5598A3C395}" dt="2022-07-18T21:25:17.584" v="199" actId="14100"/>
      <pc:docMkLst>
        <pc:docMk/>
      </pc:docMkLst>
      <pc:sldChg chg="modSp mod">
        <pc:chgData name="Alex Pang" userId="af49c15263cff4bc" providerId="LiveId" clId="{474E0A7C-376A-4EA9-B292-CE5598A3C395}" dt="2022-07-18T21:10:38.950" v="53" actId="6549"/>
        <pc:sldMkLst>
          <pc:docMk/>
          <pc:sldMk cId="3268193033" sldId="326"/>
        </pc:sldMkLst>
        <pc:spChg chg="mod">
          <ac:chgData name="Alex Pang" userId="af49c15263cff4bc" providerId="LiveId" clId="{474E0A7C-376A-4EA9-B292-CE5598A3C395}" dt="2022-07-18T21:10:38.950" v="53" actId="6549"/>
          <ac:spMkLst>
            <pc:docMk/>
            <pc:sldMk cId="3268193033" sldId="326"/>
            <ac:spMk id="3" creationId="{41910F8B-A2AF-D492-590C-501BE0216633}"/>
          </ac:spMkLst>
        </pc:spChg>
      </pc:sldChg>
      <pc:sldChg chg="modSp">
        <pc:chgData name="Alex Pang" userId="af49c15263cff4bc" providerId="LiveId" clId="{474E0A7C-376A-4EA9-B292-CE5598A3C395}" dt="2022-07-18T21:10:31.130" v="52" actId="20577"/>
        <pc:sldMkLst>
          <pc:docMk/>
          <pc:sldMk cId="1473423742" sldId="327"/>
        </pc:sldMkLst>
        <pc:spChg chg="mod">
          <ac:chgData name="Alex Pang" userId="af49c15263cff4bc" providerId="LiveId" clId="{474E0A7C-376A-4EA9-B292-CE5598A3C395}" dt="2022-07-18T21:10:31.130" v="52" actId="20577"/>
          <ac:spMkLst>
            <pc:docMk/>
            <pc:sldMk cId="1473423742" sldId="327"/>
            <ac:spMk id="4" creationId="{7A570B9B-20FC-8FB6-CE16-DB001A3CE030}"/>
          </ac:spMkLst>
        </pc:spChg>
      </pc:sldChg>
      <pc:sldChg chg="modSp mod">
        <pc:chgData name="Alex Pang" userId="af49c15263cff4bc" providerId="LiveId" clId="{474E0A7C-376A-4EA9-B292-CE5598A3C395}" dt="2022-07-18T21:11:12.351" v="57" actId="6549"/>
        <pc:sldMkLst>
          <pc:docMk/>
          <pc:sldMk cId="2672894586" sldId="330"/>
        </pc:sldMkLst>
        <pc:spChg chg="mod">
          <ac:chgData name="Alex Pang" userId="af49c15263cff4bc" providerId="LiveId" clId="{474E0A7C-376A-4EA9-B292-CE5598A3C395}" dt="2022-07-18T21:11:04.939" v="56" actId="6549"/>
          <ac:spMkLst>
            <pc:docMk/>
            <pc:sldMk cId="2672894586" sldId="330"/>
            <ac:spMk id="3" creationId="{A7264484-EC78-2345-4046-3D44944A711A}"/>
          </ac:spMkLst>
        </pc:spChg>
        <pc:spChg chg="mod">
          <ac:chgData name="Alex Pang" userId="af49c15263cff4bc" providerId="LiveId" clId="{474E0A7C-376A-4EA9-B292-CE5598A3C395}" dt="2022-07-18T21:11:12.351" v="57" actId="6549"/>
          <ac:spMkLst>
            <pc:docMk/>
            <pc:sldMk cId="2672894586" sldId="330"/>
            <ac:spMk id="6" creationId="{53E88288-0D72-4916-AF52-8CF36A932728}"/>
          </ac:spMkLst>
        </pc:spChg>
      </pc:sldChg>
      <pc:sldChg chg="modSp mod">
        <pc:chgData name="Alex Pang" userId="af49c15263cff4bc" providerId="LiveId" clId="{474E0A7C-376A-4EA9-B292-CE5598A3C395}" dt="2022-07-18T21:11:50.966" v="65" actId="6549"/>
        <pc:sldMkLst>
          <pc:docMk/>
          <pc:sldMk cId="3724482556" sldId="332"/>
        </pc:sldMkLst>
        <pc:spChg chg="mod">
          <ac:chgData name="Alex Pang" userId="af49c15263cff4bc" providerId="LiveId" clId="{474E0A7C-376A-4EA9-B292-CE5598A3C395}" dt="2022-07-18T21:11:50.966" v="65" actId="6549"/>
          <ac:spMkLst>
            <pc:docMk/>
            <pc:sldMk cId="3724482556" sldId="332"/>
            <ac:spMk id="3" creationId="{FC3015C0-EA7D-6327-9292-0A9E01C24D24}"/>
          </ac:spMkLst>
        </pc:spChg>
      </pc:sldChg>
      <pc:sldChg chg="addSp modSp new mod">
        <pc:chgData name="Alex Pang" userId="af49c15263cff4bc" providerId="LiveId" clId="{474E0A7C-376A-4EA9-B292-CE5598A3C395}" dt="2022-07-18T21:25:17.584" v="199" actId="14100"/>
        <pc:sldMkLst>
          <pc:docMk/>
          <pc:sldMk cId="3751905277" sldId="333"/>
        </pc:sldMkLst>
        <pc:spChg chg="mod">
          <ac:chgData name="Alex Pang" userId="af49c15263cff4bc" providerId="LiveId" clId="{474E0A7C-376A-4EA9-B292-CE5598A3C395}" dt="2022-07-18T21:22:54.578" v="68"/>
          <ac:spMkLst>
            <pc:docMk/>
            <pc:sldMk cId="3751905277" sldId="333"/>
            <ac:spMk id="2" creationId="{0E034DA9-9266-8C08-7E67-22F2B12867E2}"/>
          </ac:spMkLst>
        </pc:spChg>
        <pc:spChg chg="mod">
          <ac:chgData name="Alex Pang" userId="af49c15263cff4bc" providerId="LiveId" clId="{474E0A7C-376A-4EA9-B292-CE5598A3C395}" dt="2022-07-18T21:24:57.306" v="198" actId="1076"/>
          <ac:spMkLst>
            <pc:docMk/>
            <pc:sldMk cId="3751905277" sldId="333"/>
            <ac:spMk id="3" creationId="{BCEF5325-AF28-5BFF-F18C-1C45D7A25B06}"/>
          </ac:spMkLst>
        </pc:spChg>
        <pc:picChg chg="add mod">
          <ac:chgData name="Alex Pang" userId="af49c15263cff4bc" providerId="LiveId" clId="{474E0A7C-376A-4EA9-B292-CE5598A3C395}" dt="2022-07-18T21:25:17.584" v="199" actId="14100"/>
          <ac:picMkLst>
            <pc:docMk/>
            <pc:sldMk cId="3751905277" sldId="333"/>
            <ac:picMk id="5" creationId="{12EE0846-633C-665A-618C-50AA8512628A}"/>
          </ac:picMkLst>
        </pc:picChg>
      </pc:sldChg>
    </pc:docChg>
  </pc:docChgLst>
  <pc:docChgLst>
    <pc:chgData name="Alex Pang" userId="b35f2c48-39e3-478c-863d-65bfd252d017" providerId="ADAL" clId="{1CFEC9FE-5EB5-410A-9760-DE0D7E73BCC9}"/>
    <pc:docChg chg="undo custSel addSld delSld modSld sldOrd modMainMaster">
      <pc:chgData name="Alex Pang" userId="b35f2c48-39e3-478c-863d-65bfd252d017" providerId="ADAL" clId="{1CFEC9FE-5EB5-410A-9760-DE0D7E73BCC9}" dt="2022-09-18T18:27:13.858" v="4207" actId="1076"/>
      <pc:docMkLst>
        <pc:docMk/>
      </pc:docMkLst>
      <pc:sldChg chg="addSp modSp mod">
        <pc:chgData name="Alex Pang" userId="b35f2c48-39e3-478c-863d-65bfd252d017" providerId="ADAL" clId="{1CFEC9FE-5EB5-410A-9760-DE0D7E73BCC9}" dt="2022-09-18T00:44:28.656" v="1984" actId="1076"/>
        <pc:sldMkLst>
          <pc:docMk/>
          <pc:sldMk cId="2325233749" sldId="322"/>
        </pc:sldMkLst>
        <pc:spChg chg="mod">
          <ac:chgData name="Alex Pang" userId="b35f2c48-39e3-478c-863d-65bfd252d017" providerId="ADAL" clId="{1CFEC9FE-5EB5-410A-9760-DE0D7E73BCC9}" dt="2022-09-17T00:13:01.502" v="10" actId="20577"/>
          <ac:spMkLst>
            <pc:docMk/>
            <pc:sldMk cId="2325233749" sldId="322"/>
            <ac:spMk id="2" creationId="{27AC82B0-832B-0739-48DA-D7C8EB7DADC2}"/>
          </ac:spMkLst>
        </pc:spChg>
        <pc:spChg chg="mod">
          <ac:chgData name="Alex Pang" userId="b35f2c48-39e3-478c-863d-65bfd252d017" providerId="ADAL" clId="{1CFEC9FE-5EB5-410A-9760-DE0D7E73BCC9}" dt="2022-09-18T00:44:28.656" v="1984" actId="1076"/>
          <ac:spMkLst>
            <pc:docMk/>
            <pc:sldMk cId="2325233749" sldId="322"/>
            <ac:spMk id="3" creationId="{1A3BE408-AB31-D17C-4359-42742CA8199F}"/>
          </ac:spMkLst>
        </pc:spChg>
        <pc:spChg chg="add mod">
          <ac:chgData name="Alex Pang" userId="b35f2c48-39e3-478c-863d-65bfd252d017" providerId="ADAL" clId="{1CFEC9FE-5EB5-410A-9760-DE0D7E73BCC9}" dt="2022-09-18T00:44:24.092" v="1983" actId="1076"/>
          <ac:spMkLst>
            <pc:docMk/>
            <pc:sldMk cId="2325233749" sldId="322"/>
            <ac:spMk id="5" creationId="{91F3D353-FC7C-72A3-20E6-E489F29E77AD}"/>
          </ac:spMkLst>
        </pc:spChg>
      </pc:sldChg>
      <pc:sldChg chg="delSp modSp new mod">
        <pc:chgData name="Alex Pang" userId="b35f2c48-39e3-478c-863d-65bfd252d017" providerId="ADAL" clId="{1CFEC9FE-5EB5-410A-9760-DE0D7E73BCC9}" dt="2022-09-17T00:19:36.520" v="425" actId="1076"/>
        <pc:sldMkLst>
          <pc:docMk/>
          <pc:sldMk cId="2835858480" sldId="323"/>
        </pc:sldMkLst>
        <pc:spChg chg="del">
          <ac:chgData name="Alex Pang" userId="b35f2c48-39e3-478c-863d-65bfd252d017" providerId="ADAL" clId="{1CFEC9FE-5EB5-410A-9760-DE0D7E73BCC9}" dt="2022-09-17T00:19:13.536" v="406" actId="478"/>
          <ac:spMkLst>
            <pc:docMk/>
            <pc:sldMk cId="2835858480" sldId="323"/>
            <ac:spMk id="2" creationId="{21AAC8E9-B0DF-E3F9-F6CB-2C8EBEA6A85F}"/>
          </ac:spMkLst>
        </pc:spChg>
        <pc:spChg chg="mod">
          <ac:chgData name="Alex Pang" userId="b35f2c48-39e3-478c-863d-65bfd252d017" providerId="ADAL" clId="{1CFEC9FE-5EB5-410A-9760-DE0D7E73BCC9}" dt="2022-09-17T00:19:36.520" v="425" actId="1076"/>
          <ac:spMkLst>
            <pc:docMk/>
            <pc:sldMk cId="2835858480" sldId="323"/>
            <ac:spMk id="3" creationId="{4BD95E11-2C9D-264B-18FA-D6C4BFF23B63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11:19.239" v="1476"/>
        <pc:sldMkLst>
          <pc:docMk/>
          <pc:sldMk cId="440738146" sldId="324"/>
        </pc:sldMkLst>
        <pc:spChg chg="mod">
          <ac:chgData name="Alex Pang" userId="b35f2c48-39e3-478c-863d-65bfd252d017" providerId="ADAL" clId="{1CFEC9FE-5EB5-410A-9760-DE0D7E73BCC9}" dt="2022-09-17T14:49:31.728" v="439" actId="20577"/>
          <ac:spMkLst>
            <pc:docMk/>
            <pc:sldMk cId="440738146" sldId="324"/>
            <ac:spMk id="2" creationId="{BCAE4B1B-31AA-3953-B03A-F89A79608E66}"/>
          </ac:spMkLst>
        </pc:spChg>
        <pc:spChg chg="del">
          <ac:chgData name="Alex Pang" userId="b35f2c48-39e3-478c-863d-65bfd252d017" providerId="ADAL" clId="{1CFEC9FE-5EB5-410A-9760-DE0D7E73BCC9}" dt="2022-09-17T14:49:40.340" v="440" actId="478"/>
          <ac:spMkLst>
            <pc:docMk/>
            <pc:sldMk cId="440738146" sldId="324"/>
            <ac:spMk id="3" creationId="{D80F1490-E640-46FB-BF36-C37AB10BC3EC}"/>
          </ac:spMkLst>
        </pc:spChg>
        <pc:spChg chg="add mod">
          <ac:chgData name="Alex Pang" userId="b35f2c48-39e3-478c-863d-65bfd252d017" providerId="ADAL" clId="{1CFEC9FE-5EB5-410A-9760-DE0D7E73BCC9}" dt="2022-09-17T15:08:14.395" v="664" actId="115"/>
          <ac:spMkLst>
            <pc:docMk/>
            <pc:sldMk cId="440738146" sldId="324"/>
            <ac:spMk id="4" creationId="{B8D9185B-879E-7939-87EE-D74502A273E0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08:29.429" v="1471"/>
        <pc:sldMkLst>
          <pc:docMk/>
          <pc:sldMk cId="1019846468" sldId="325"/>
        </pc:sldMkLst>
        <pc:spChg chg="mod">
          <ac:chgData name="Alex Pang" userId="b35f2c48-39e3-478c-863d-65bfd252d017" providerId="ADAL" clId="{1CFEC9FE-5EB5-410A-9760-DE0D7E73BCC9}" dt="2022-09-17T15:02:16.909" v="459" actId="20577"/>
          <ac:spMkLst>
            <pc:docMk/>
            <pc:sldMk cId="1019846468" sldId="325"/>
            <ac:spMk id="2" creationId="{890274D6-AD82-6130-D193-A7ABBC578277}"/>
          </ac:spMkLst>
        </pc:spChg>
        <pc:spChg chg="del">
          <ac:chgData name="Alex Pang" userId="b35f2c48-39e3-478c-863d-65bfd252d017" providerId="ADAL" clId="{1CFEC9FE-5EB5-410A-9760-DE0D7E73BCC9}" dt="2022-09-17T15:02:22.893" v="460" actId="478"/>
          <ac:spMkLst>
            <pc:docMk/>
            <pc:sldMk cId="1019846468" sldId="325"/>
            <ac:spMk id="3" creationId="{4B743F64-87CD-87FC-7F83-169D72CC2461}"/>
          </ac:spMkLst>
        </pc:spChg>
        <pc:spChg chg="add mod">
          <ac:chgData name="Alex Pang" userId="b35f2c48-39e3-478c-863d-65bfd252d017" providerId="ADAL" clId="{1CFEC9FE-5EB5-410A-9760-DE0D7E73BCC9}" dt="2022-09-17T15:09:26.143" v="672" actId="115"/>
          <ac:spMkLst>
            <pc:docMk/>
            <pc:sldMk cId="1019846468" sldId="325"/>
            <ac:spMk id="4" creationId="{C2731009-A089-70A9-13A2-757D0EF7F72A}"/>
          </ac:spMkLst>
        </pc:spChg>
        <pc:picChg chg="add mod">
          <ac:chgData name="Alex Pang" userId="b35f2c48-39e3-478c-863d-65bfd252d017" providerId="ADAL" clId="{1CFEC9FE-5EB5-410A-9760-DE0D7E73BCC9}" dt="2022-09-17T15:07:56.916" v="661" actId="1076"/>
          <ac:picMkLst>
            <pc:docMk/>
            <pc:sldMk cId="1019846468" sldId="325"/>
            <ac:picMk id="6" creationId="{CFFA50E1-D734-5315-57B8-ECEB33877A94}"/>
          </ac:picMkLst>
        </pc:picChg>
      </pc:sldChg>
      <pc:sldChg chg="addSp delSp modSp new mod modAnim">
        <pc:chgData name="Alex Pang" userId="b35f2c48-39e3-478c-863d-65bfd252d017" providerId="ADAL" clId="{1CFEC9FE-5EB5-410A-9760-DE0D7E73BCC9}" dt="2022-09-17T21:16:52.298" v="1667"/>
        <pc:sldMkLst>
          <pc:docMk/>
          <pc:sldMk cId="3215368230" sldId="326"/>
        </pc:sldMkLst>
        <pc:spChg chg="mod">
          <ac:chgData name="Alex Pang" userId="b35f2c48-39e3-478c-863d-65bfd252d017" providerId="ADAL" clId="{1CFEC9FE-5EB5-410A-9760-DE0D7E73BCC9}" dt="2022-09-17T15:10:14.749" v="726" actId="20577"/>
          <ac:spMkLst>
            <pc:docMk/>
            <pc:sldMk cId="3215368230" sldId="326"/>
            <ac:spMk id="2" creationId="{B5667F83-05C4-8BA9-EB68-5C4137CA84E7}"/>
          </ac:spMkLst>
        </pc:spChg>
        <pc:spChg chg="del">
          <ac:chgData name="Alex Pang" userId="b35f2c48-39e3-478c-863d-65bfd252d017" providerId="ADAL" clId="{1CFEC9FE-5EB5-410A-9760-DE0D7E73BCC9}" dt="2022-09-17T15:10:38.305" v="727" actId="478"/>
          <ac:spMkLst>
            <pc:docMk/>
            <pc:sldMk cId="3215368230" sldId="326"/>
            <ac:spMk id="3" creationId="{1A370719-C361-AFF8-DE91-76B67CC9A1BC}"/>
          </ac:spMkLst>
        </pc:spChg>
        <pc:spChg chg="add mod">
          <ac:chgData name="Alex Pang" userId="b35f2c48-39e3-478c-863d-65bfd252d017" providerId="ADAL" clId="{1CFEC9FE-5EB5-410A-9760-DE0D7E73BCC9}" dt="2022-09-17T21:16:33.842" v="1664" actId="1076"/>
          <ac:spMkLst>
            <pc:docMk/>
            <pc:sldMk cId="3215368230" sldId="326"/>
            <ac:spMk id="4" creationId="{5989A285-E443-6140-BA4F-7559563326B3}"/>
          </ac:spMkLst>
        </pc:spChg>
      </pc:sldChg>
      <pc:sldChg chg="addSp delSp modSp new mod">
        <pc:chgData name="Alex Pang" userId="b35f2c48-39e3-478c-863d-65bfd252d017" providerId="ADAL" clId="{1CFEC9FE-5EB5-410A-9760-DE0D7E73BCC9}" dt="2022-09-17T21:17:14.680" v="1668" actId="1076"/>
        <pc:sldMkLst>
          <pc:docMk/>
          <pc:sldMk cId="2346776097" sldId="327"/>
        </pc:sldMkLst>
        <pc:spChg chg="mod">
          <ac:chgData name="Alex Pang" userId="b35f2c48-39e3-478c-863d-65bfd252d017" providerId="ADAL" clId="{1CFEC9FE-5EB5-410A-9760-DE0D7E73BCC9}" dt="2022-09-17T15:12:12.333" v="805" actId="20577"/>
          <ac:spMkLst>
            <pc:docMk/>
            <pc:sldMk cId="2346776097" sldId="327"/>
            <ac:spMk id="2" creationId="{F49263BA-9DA5-F225-3484-2DD67F31635C}"/>
          </ac:spMkLst>
        </pc:spChg>
        <pc:spChg chg="del">
          <ac:chgData name="Alex Pang" userId="b35f2c48-39e3-478c-863d-65bfd252d017" providerId="ADAL" clId="{1CFEC9FE-5EB5-410A-9760-DE0D7E73BCC9}" dt="2022-09-17T15:12:21.185" v="806" actId="478"/>
          <ac:spMkLst>
            <pc:docMk/>
            <pc:sldMk cId="2346776097" sldId="327"/>
            <ac:spMk id="3" creationId="{587F3C58-2BEB-4304-0C72-97C9098DBFB8}"/>
          </ac:spMkLst>
        </pc:spChg>
        <pc:spChg chg="add mod">
          <ac:chgData name="Alex Pang" userId="b35f2c48-39e3-478c-863d-65bfd252d017" providerId="ADAL" clId="{1CFEC9FE-5EB5-410A-9760-DE0D7E73BCC9}" dt="2022-09-17T21:17:14.680" v="1668" actId="1076"/>
          <ac:spMkLst>
            <pc:docMk/>
            <pc:sldMk cId="2346776097" sldId="327"/>
            <ac:spMk id="4" creationId="{6410DC1A-08F1-5ADB-1674-E6189ABCAFB0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18:15.230" v="1676"/>
        <pc:sldMkLst>
          <pc:docMk/>
          <pc:sldMk cId="1052505128" sldId="328"/>
        </pc:sldMkLst>
        <pc:spChg chg="mod">
          <ac:chgData name="Alex Pang" userId="b35f2c48-39e3-478c-863d-65bfd252d017" providerId="ADAL" clId="{1CFEC9FE-5EB5-410A-9760-DE0D7E73BCC9}" dt="2022-09-17T19:20:03.344" v="837" actId="20577"/>
          <ac:spMkLst>
            <pc:docMk/>
            <pc:sldMk cId="1052505128" sldId="328"/>
            <ac:spMk id="2" creationId="{0CE3B98E-B26D-262A-F423-DCBBB01FCE93}"/>
          </ac:spMkLst>
        </pc:spChg>
        <pc:spChg chg="del">
          <ac:chgData name="Alex Pang" userId="b35f2c48-39e3-478c-863d-65bfd252d017" providerId="ADAL" clId="{1CFEC9FE-5EB5-410A-9760-DE0D7E73BCC9}" dt="2022-09-17T19:20:06.828" v="838" actId="478"/>
          <ac:spMkLst>
            <pc:docMk/>
            <pc:sldMk cId="1052505128" sldId="328"/>
            <ac:spMk id="3" creationId="{97EF120E-A836-4E99-2E4F-7F8C2A416ECE}"/>
          </ac:spMkLst>
        </pc:spChg>
        <pc:spChg chg="add mod">
          <ac:chgData name="Alex Pang" userId="b35f2c48-39e3-478c-863d-65bfd252d017" providerId="ADAL" clId="{1CFEC9FE-5EB5-410A-9760-DE0D7E73BCC9}" dt="2022-09-17T19:20:36.549" v="844" actId="255"/>
          <ac:spMkLst>
            <pc:docMk/>
            <pc:sldMk cId="1052505128" sldId="328"/>
            <ac:spMk id="4" creationId="{5071867D-6DEB-0404-25E4-60466B5EE31B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19:04.056" v="1681" actId="20577"/>
        <pc:sldMkLst>
          <pc:docMk/>
          <pc:sldMk cId="2347875043" sldId="329"/>
        </pc:sldMkLst>
        <pc:spChg chg="mod">
          <ac:chgData name="Alex Pang" userId="b35f2c48-39e3-478c-863d-65bfd252d017" providerId="ADAL" clId="{1CFEC9FE-5EB5-410A-9760-DE0D7E73BCC9}" dt="2022-09-17T19:21:37.488" v="892" actId="20577"/>
          <ac:spMkLst>
            <pc:docMk/>
            <pc:sldMk cId="2347875043" sldId="329"/>
            <ac:spMk id="2" creationId="{AD7FBDFD-5796-2B31-3C8E-B6D837FF4DF5}"/>
          </ac:spMkLst>
        </pc:spChg>
        <pc:spChg chg="del">
          <ac:chgData name="Alex Pang" userId="b35f2c48-39e3-478c-863d-65bfd252d017" providerId="ADAL" clId="{1CFEC9FE-5EB5-410A-9760-DE0D7E73BCC9}" dt="2022-09-17T19:21:46.475" v="893" actId="478"/>
          <ac:spMkLst>
            <pc:docMk/>
            <pc:sldMk cId="2347875043" sldId="329"/>
            <ac:spMk id="3" creationId="{E89BABB7-53BA-DD30-7442-047AA786180C}"/>
          </ac:spMkLst>
        </pc:spChg>
        <pc:spChg chg="add mod">
          <ac:chgData name="Alex Pang" userId="b35f2c48-39e3-478c-863d-65bfd252d017" providerId="ADAL" clId="{1CFEC9FE-5EB5-410A-9760-DE0D7E73BCC9}" dt="2022-09-17T21:19:04.056" v="1681" actId="20577"/>
          <ac:spMkLst>
            <pc:docMk/>
            <pc:sldMk cId="2347875043" sldId="329"/>
            <ac:spMk id="4" creationId="{08C12FA8-4A4D-3746-4337-19E7C2459F02}"/>
          </ac:spMkLst>
        </pc:spChg>
      </pc:sldChg>
      <pc:sldChg chg="addSp delSp modSp new mod">
        <pc:chgData name="Alex Pang" userId="b35f2c48-39e3-478c-863d-65bfd252d017" providerId="ADAL" clId="{1CFEC9FE-5EB5-410A-9760-DE0D7E73BCC9}" dt="2022-09-17T21:19:30.916" v="1685" actId="1076"/>
        <pc:sldMkLst>
          <pc:docMk/>
          <pc:sldMk cId="3852677050" sldId="330"/>
        </pc:sldMkLst>
        <pc:spChg chg="mod">
          <ac:chgData name="Alex Pang" userId="b35f2c48-39e3-478c-863d-65bfd252d017" providerId="ADAL" clId="{1CFEC9FE-5EB5-410A-9760-DE0D7E73BCC9}" dt="2022-09-17T19:27:21.540" v="1010" actId="20577"/>
          <ac:spMkLst>
            <pc:docMk/>
            <pc:sldMk cId="3852677050" sldId="330"/>
            <ac:spMk id="2" creationId="{A6483C43-276D-B6B9-1229-CDBC2DFDCD78}"/>
          </ac:spMkLst>
        </pc:spChg>
        <pc:spChg chg="del">
          <ac:chgData name="Alex Pang" userId="b35f2c48-39e3-478c-863d-65bfd252d017" providerId="ADAL" clId="{1CFEC9FE-5EB5-410A-9760-DE0D7E73BCC9}" dt="2022-09-17T19:25:04.159" v="932" actId="478"/>
          <ac:spMkLst>
            <pc:docMk/>
            <pc:sldMk cId="3852677050" sldId="330"/>
            <ac:spMk id="3" creationId="{B73436F1-87B1-6984-8CC7-9AB57CF4BA40}"/>
          </ac:spMkLst>
        </pc:spChg>
        <pc:spChg chg="add mod">
          <ac:chgData name="Alex Pang" userId="b35f2c48-39e3-478c-863d-65bfd252d017" providerId="ADAL" clId="{1CFEC9FE-5EB5-410A-9760-DE0D7E73BCC9}" dt="2022-09-17T21:19:28.397" v="1684" actId="1076"/>
          <ac:spMkLst>
            <pc:docMk/>
            <pc:sldMk cId="3852677050" sldId="330"/>
            <ac:spMk id="6" creationId="{03ADD697-A857-E29B-5CA1-C7E6E327E54F}"/>
          </ac:spMkLst>
        </pc:spChg>
        <pc:graphicFrameChg chg="add mod">
          <ac:chgData name="Alex Pang" userId="b35f2c48-39e3-478c-863d-65bfd252d017" providerId="ADAL" clId="{1CFEC9FE-5EB5-410A-9760-DE0D7E73BCC9}" dt="2022-09-17T21:19:30.916" v="1685" actId="1076"/>
          <ac:graphicFrameMkLst>
            <pc:docMk/>
            <pc:sldMk cId="3852677050" sldId="330"/>
            <ac:graphicFrameMk id="5" creationId="{02F01F00-BED8-A8CE-1842-5C72FBBD1685}"/>
          </ac:graphicFrameMkLst>
        </pc:graphicFrameChg>
      </pc:sldChg>
      <pc:sldChg chg="delSp modSp new mod ord">
        <pc:chgData name="Alex Pang" userId="b35f2c48-39e3-478c-863d-65bfd252d017" providerId="ADAL" clId="{1CFEC9FE-5EB5-410A-9760-DE0D7E73BCC9}" dt="2022-09-17T20:48:08.693" v="1251" actId="1076"/>
        <pc:sldMkLst>
          <pc:docMk/>
          <pc:sldMk cId="2230433526" sldId="331"/>
        </pc:sldMkLst>
        <pc:spChg chg="del">
          <ac:chgData name="Alex Pang" userId="b35f2c48-39e3-478c-863d-65bfd252d017" providerId="ADAL" clId="{1CFEC9FE-5EB5-410A-9760-DE0D7E73BCC9}" dt="2022-09-17T20:47:51.271" v="1234" actId="478"/>
          <ac:spMkLst>
            <pc:docMk/>
            <pc:sldMk cId="2230433526" sldId="331"/>
            <ac:spMk id="2" creationId="{FEA324B4-DA76-E32F-EB7D-0D3FAB5E538E}"/>
          </ac:spMkLst>
        </pc:spChg>
        <pc:spChg chg="mod">
          <ac:chgData name="Alex Pang" userId="b35f2c48-39e3-478c-863d-65bfd252d017" providerId="ADAL" clId="{1CFEC9FE-5EB5-410A-9760-DE0D7E73BCC9}" dt="2022-09-17T20:48:08.693" v="1251" actId="1076"/>
          <ac:spMkLst>
            <pc:docMk/>
            <pc:sldMk cId="2230433526" sldId="331"/>
            <ac:spMk id="3" creationId="{147CFEF5-2063-6D92-1AD6-30C89DC3A7F0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20:16.983" v="1688"/>
        <pc:sldMkLst>
          <pc:docMk/>
          <pc:sldMk cId="802670870" sldId="332"/>
        </pc:sldMkLst>
        <pc:spChg chg="mod">
          <ac:chgData name="Alex Pang" userId="b35f2c48-39e3-478c-863d-65bfd252d017" providerId="ADAL" clId="{1CFEC9FE-5EB5-410A-9760-DE0D7E73BCC9}" dt="2022-09-17T19:31:13.369" v="1225" actId="20577"/>
          <ac:spMkLst>
            <pc:docMk/>
            <pc:sldMk cId="802670870" sldId="332"/>
            <ac:spMk id="2" creationId="{BDD17E7C-DF8D-ACA1-AFAB-B7892EE4D9ED}"/>
          </ac:spMkLst>
        </pc:spChg>
        <pc:spChg chg="del">
          <ac:chgData name="Alex Pang" userId="b35f2c48-39e3-478c-863d-65bfd252d017" providerId="ADAL" clId="{1CFEC9FE-5EB5-410A-9760-DE0D7E73BCC9}" dt="2022-09-17T19:31:33.429" v="1226" actId="478"/>
          <ac:spMkLst>
            <pc:docMk/>
            <pc:sldMk cId="802670870" sldId="332"/>
            <ac:spMk id="3" creationId="{9EB9284D-72AD-AF1B-C06C-0F02CC837221}"/>
          </ac:spMkLst>
        </pc:spChg>
        <pc:spChg chg="add">
          <ac:chgData name="Alex Pang" userId="b35f2c48-39e3-478c-863d-65bfd252d017" providerId="ADAL" clId="{1CFEC9FE-5EB5-410A-9760-DE0D7E73BCC9}" dt="2022-09-17T19:31:34.566" v="1227" actId="22"/>
          <ac:spMkLst>
            <pc:docMk/>
            <pc:sldMk cId="802670870" sldId="332"/>
            <ac:spMk id="5" creationId="{B340FADA-A2FE-00F6-8944-2C8686AE55DD}"/>
          </ac:spMkLst>
        </pc:spChg>
        <pc:spChg chg="add">
          <ac:chgData name="Alex Pang" userId="b35f2c48-39e3-478c-863d-65bfd252d017" providerId="ADAL" clId="{1CFEC9FE-5EB5-410A-9760-DE0D7E73BCC9}" dt="2022-09-17T19:31:43.884" v="1228" actId="22"/>
          <ac:spMkLst>
            <pc:docMk/>
            <pc:sldMk cId="802670870" sldId="332"/>
            <ac:spMk id="7" creationId="{03683FD4-8D2E-2760-D65B-E7AD71502749}"/>
          </ac:spMkLst>
        </pc:spChg>
        <pc:spChg chg="add mod">
          <ac:chgData name="Alex Pang" userId="b35f2c48-39e3-478c-863d-65bfd252d017" providerId="ADAL" clId="{1CFEC9FE-5EB5-410A-9760-DE0D7E73BCC9}" dt="2022-09-17T20:40:11.909" v="1231" actId="255"/>
          <ac:spMkLst>
            <pc:docMk/>
            <pc:sldMk cId="802670870" sldId="332"/>
            <ac:spMk id="8" creationId="{17FA26EC-4E4B-B2E2-2164-F6C454DFCCB2}"/>
          </ac:spMkLst>
        </pc:spChg>
      </pc:sldChg>
      <pc:sldChg chg="addSp modSp new mod modAnim">
        <pc:chgData name="Alex Pang" userId="b35f2c48-39e3-478c-863d-65bfd252d017" providerId="ADAL" clId="{1CFEC9FE-5EB5-410A-9760-DE0D7E73BCC9}" dt="2022-09-18T15:34:30.830" v="2786"/>
        <pc:sldMkLst>
          <pc:docMk/>
          <pc:sldMk cId="1432138545" sldId="333"/>
        </pc:sldMkLst>
        <pc:spChg chg="mod">
          <ac:chgData name="Alex Pang" userId="b35f2c48-39e3-478c-863d-65bfd252d017" providerId="ADAL" clId="{1CFEC9FE-5EB5-410A-9760-DE0D7E73BCC9}" dt="2022-09-17T20:48:20.514" v="1267" actId="20577"/>
          <ac:spMkLst>
            <pc:docMk/>
            <pc:sldMk cId="1432138545" sldId="333"/>
            <ac:spMk id="2" creationId="{79700874-B76C-9A1D-74A9-57461B6D5C8D}"/>
          </ac:spMkLst>
        </pc:spChg>
        <pc:spChg chg="mod">
          <ac:chgData name="Alex Pang" userId="b35f2c48-39e3-478c-863d-65bfd252d017" providerId="ADAL" clId="{1CFEC9FE-5EB5-410A-9760-DE0D7E73BCC9}" dt="2022-09-17T20:53:17.434" v="1354" actId="14100"/>
          <ac:spMkLst>
            <pc:docMk/>
            <pc:sldMk cId="1432138545" sldId="333"/>
            <ac:spMk id="3" creationId="{9A0030F3-DBA7-09D1-FA06-17C88B14875C}"/>
          </ac:spMkLst>
        </pc:spChg>
        <pc:spChg chg="add mod">
          <ac:chgData name="Alex Pang" userId="b35f2c48-39e3-478c-863d-65bfd252d017" providerId="ADAL" clId="{1CFEC9FE-5EB5-410A-9760-DE0D7E73BCC9}" dt="2022-09-17T20:53:22.086" v="1355" actId="1076"/>
          <ac:spMkLst>
            <pc:docMk/>
            <pc:sldMk cId="1432138545" sldId="333"/>
            <ac:spMk id="4" creationId="{8D32FF82-7CA3-EB4A-DEE1-C64508693B75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25:25.203" v="1722"/>
        <pc:sldMkLst>
          <pc:docMk/>
          <pc:sldMk cId="1558643697" sldId="334"/>
        </pc:sldMkLst>
        <pc:spChg chg="mod">
          <ac:chgData name="Alex Pang" userId="b35f2c48-39e3-478c-863d-65bfd252d017" providerId="ADAL" clId="{1CFEC9FE-5EB5-410A-9760-DE0D7E73BCC9}" dt="2022-09-17T20:51:04.487" v="1317" actId="20577"/>
          <ac:spMkLst>
            <pc:docMk/>
            <pc:sldMk cId="1558643697" sldId="334"/>
            <ac:spMk id="2" creationId="{99A3C984-8F20-CD56-69C7-C9CC02515080}"/>
          </ac:spMkLst>
        </pc:spChg>
        <pc:spChg chg="del">
          <ac:chgData name="Alex Pang" userId="b35f2c48-39e3-478c-863d-65bfd252d017" providerId="ADAL" clId="{1CFEC9FE-5EB5-410A-9760-DE0D7E73BCC9}" dt="2022-09-17T20:53:53.484" v="1356" actId="478"/>
          <ac:spMkLst>
            <pc:docMk/>
            <pc:sldMk cId="1558643697" sldId="334"/>
            <ac:spMk id="3" creationId="{084FD1A3-8AA4-B221-6483-C034DA65EDD8}"/>
          </ac:spMkLst>
        </pc:spChg>
        <pc:spChg chg="add mod">
          <ac:chgData name="Alex Pang" userId="b35f2c48-39e3-478c-863d-65bfd252d017" providerId="ADAL" clId="{1CFEC9FE-5EB5-410A-9760-DE0D7E73BCC9}" dt="2022-09-17T21:00:53.999" v="1448" actId="255"/>
          <ac:spMkLst>
            <pc:docMk/>
            <pc:sldMk cId="1558643697" sldId="334"/>
            <ac:spMk id="5" creationId="{4AED6BD0-8AF8-BD2C-FE25-B403BC3E6FC3}"/>
          </ac:spMkLst>
        </pc:spChg>
        <pc:spChg chg="add del mod">
          <ac:chgData name="Alex Pang" userId="b35f2c48-39e3-478c-863d-65bfd252d017" providerId="ADAL" clId="{1CFEC9FE-5EB5-410A-9760-DE0D7E73BCC9}" dt="2022-09-17T21:24:48.417" v="1711" actId="478"/>
          <ac:spMkLst>
            <pc:docMk/>
            <pc:sldMk cId="1558643697" sldId="334"/>
            <ac:spMk id="6" creationId="{563ED705-449D-9263-2CC5-02DF48A4939E}"/>
          </ac:spMkLst>
        </pc:spChg>
        <pc:spChg chg="add del mod">
          <ac:chgData name="Alex Pang" userId="b35f2c48-39e3-478c-863d-65bfd252d017" providerId="ADAL" clId="{1CFEC9FE-5EB5-410A-9760-DE0D7E73BCC9}" dt="2022-09-17T21:24:50.802" v="1714" actId="478"/>
          <ac:spMkLst>
            <pc:docMk/>
            <pc:sldMk cId="1558643697" sldId="334"/>
            <ac:spMk id="7" creationId="{06A4A3BC-9121-BC0A-6EE7-71F777AF26C1}"/>
          </ac:spMkLst>
        </pc:spChg>
        <pc:spChg chg="add del mod">
          <ac:chgData name="Alex Pang" userId="b35f2c48-39e3-478c-863d-65bfd252d017" providerId="ADAL" clId="{1CFEC9FE-5EB5-410A-9760-DE0D7E73BCC9}" dt="2022-09-17T21:24:53.642" v="1715" actId="478"/>
          <ac:spMkLst>
            <pc:docMk/>
            <pc:sldMk cId="1558643697" sldId="334"/>
            <ac:spMk id="10" creationId="{94E87DE4-D0A1-13BF-B9E3-DDED38D122B2}"/>
          </ac:spMkLst>
        </pc:spChg>
        <pc:spChg chg="add del mod">
          <ac:chgData name="Alex Pang" userId="b35f2c48-39e3-478c-863d-65bfd252d017" providerId="ADAL" clId="{1CFEC9FE-5EB5-410A-9760-DE0D7E73BCC9}" dt="2022-09-17T21:24:48.420" v="1713"/>
          <ac:spMkLst>
            <pc:docMk/>
            <pc:sldMk cId="1558643697" sldId="334"/>
            <ac:spMk id="11" creationId="{9820C545-D88D-7E68-1A61-997FE42DB829}"/>
          </ac:spMkLst>
        </pc:spChg>
        <pc:picChg chg="add del mod">
          <ac:chgData name="Alex Pang" userId="b35f2c48-39e3-478c-863d-65bfd252d017" providerId="ADAL" clId="{1CFEC9FE-5EB5-410A-9760-DE0D7E73BCC9}" dt="2022-09-17T21:24:56.296" v="1717" actId="478"/>
          <ac:picMkLst>
            <pc:docMk/>
            <pc:sldMk cId="1558643697" sldId="334"/>
            <ac:picMk id="8" creationId="{6FB71DBD-B16E-E8C8-FBBC-1EBE9499D04C}"/>
          </ac:picMkLst>
        </pc:picChg>
        <pc:picChg chg="add del mod">
          <ac:chgData name="Alex Pang" userId="b35f2c48-39e3-478c-863d-65bfd252d017" providerId="ADAL" clId="{1CFEC9FE-5EB5-410A-9760-DE0D7E73BCC9}" dt="2022-09-17T21:24:54.998" v="1716" actId="478"/>
          <ac:picMkLst>
            <pc:docMk/>
            <pc:sldMk cId="1558643697" sldId="334"/>
            <ac:picMk id="9" creationId="{CA223743-E8CC-349A-12B4-718EF7D3A311}"/>
          </ac:picMkLst>
        </pc:picChg>
        <pc:picChg chg="add mod">
          <ac:chgData name="Alex Pang" userId="b35f2c48-39e3-478c-863d-65bfd252d017" providerId="ADAL" clId="{1CFEC9FE-5EB5-410A-9760-DE0D7E73BCC9}" dt="2022-09-17T21:25:12.989" v="1720" actId="14100"/>
          <ac:picMkLst>
            <pc:docMk/>
            <pc:sldMk cId="1558643697" sldId="334"/>
            <ac:picMk id="13" creationId="{137AAD74-BDFB-3452-40E2-AD4436E68690}"/>
          </ac:picMkLst>
        </pc:picChg>
      </pc:sldChg>
      <pc:sldChg chg="modSp new mod">
        <pc:chgData name="Alex Pang" userId="b35f2c48-39e3-478c-863d-65bfd252d017" providerId="ADAL" clId="{1CFEC9FE-5EB5-410A-9760-DE0D7E73BCC9}" dt="2022-09-17T22:17:40.067" v="1759" actId="20577"/>
        <pc:sldMkLst>
          <pc:docMk/>
          <pc:sldMk cId="262199207" sldId="335"/>
        </pc:sldMkLst>
        <pc:spChg chg="mod">
          <ac:chgData name="Alex Pang" userId="b35f2c48-39e3-478c-863d-65bfd252d017" providerId="ADAL" clId="{1CFEC9FE-5EB5-410A-9760-DE0D7E73BCC9}" dt="2022-09-17T21:26:30.228" v="1751" actId="20577"/>
          <ac:spMkLst>
            <pc:docMk/>
            <pc:sldMk cId="262199207" sldId="335"/>
            <ac:spMk id="2" creationId="{E41E1726-5275-E1EE-EB53-B968B5E2D922}"/>
          </ac:spMkLst>
        </pc:spChg>
        <pc:spChg chg="mod">
          <ac:chgData name="Alex Pang" userId="b35f2c48-39e3-478c-863d-65bfd252d017" providerId="ADAL" clId="{1CFEC9FE-5EB5-410A-9760-DE0D7E73BCC9}" dt="2022-09-17T22:17:40.067" v="1759" actId="20577"/>
          <ac:spMkLst>
            <pc:docMk/>
            <pc:sldMk cId="262199207" sldId="335"/>
            <ac:spMk id="3" creationId="{C3F12139-16F4-9A28-9265-1B30F01693E1}"/>
          </ac:spMkLst>
        </pc:spChg>
      </pc:sldChg>
      <pc:sldChg chg="add del">
        <pc:chgData name="Alex Pang" userId="b35f2c48-39e3-478c-863d-65bfd252d017" providerId="ADAL" clId="{1CFEC9FE-5EB5-410A-9760-DE0D7E73BCC9}" dt="2022-09-17T21:23:59.324" v="1707" actId="2696"/>
        <pc:sldMkLst>
          <pc:docMk/>
          <pc:sldMk cId="909317312" sldId="336"/>
        </pc:sldMkLst>
      </pc:sldChg>
      <pc:sldChg chg="addSp delSp modSp new mod">
        <pc:chgData name="Alex Pang" userId="b35f2c48-39e3-478c-863d-65bfd252d017" providerId="ADAL" clId="{1CFEC9FE-5EB5-410A-9760-DE0D7E73BCC9}" dt="2022-09-17T22:21:27.985" v="1805" actId="1076"/>
        <pc:sldMkLst>
          <pc:docMk/>
          <pc:sldMk cId="3012469842" sldId="336"/>
        </pc:sldMkLst>
        <pc:spChg chg="mod">
          <ac:chgData name="Alex Pang" userId="b35f2c48-39e3-478c-863d-65bfd252d017" providerId="ADAL" clId="{1CFEC9FE-5EB5-410A-9760-DE0D7E73BCC9}" dt="2022-09-17T22:18:19.178" v="1779" actId="20577"/>
          <ac:spMkLst>
            <pc:docMk/>
            <pc:sldMk cId="3012469842" sldId="336"/>
            <ac:spMk id="2" creationId="{E4BD1868-8CCB-5AF7-D4DD-2EA34289118B}"/>
          </ac:spMkLst>
        </pc:spChg>
        <pc:spChg chg="del">
          <ac:chgData name="Alex Pang" userId="b35f2c48-39e3-478c-863d-65bfd252d017" providerId="ADAL" clId="{1CFEC9FE-5EB5-410A-9760-DE0D7E73BCC9}" dt="2022-09-17T22:18:29.739" v="1780" actId="22"/>
          <ac:spMkLst>
            <pc:docMk/>
            <pc:sldMk cId="3012469842" sldId="336"/>
            <ac:spMk id="3" creationId="{6287DC6D-2059-5653-5249-2E9E734FF7B6}"/>
          </ac:spMkLst>
        </pc:spChg>
        <pc:spChg chg="add mod">
          <ac:chgData name="Alex Pang" userId="b35f2c48-39e3-478c-863d-65bfd252d017" providerId="ADAL" clId="{1CFEC9FE-5EB5-410A-9760-DE0D7E73BCC9}" dt="2022-09-17T22:21:27.985" v="1805" actId="1076"/>
          <ac:spMkLst>
            <pc:docMk/>
            <pc:sldMk cId="3012469842" sldId="336"/>
            <ac:spMk id="5" creationId="{4459AE59-2267-CFBD-D39F-CCD22D9D12D1}"/>
          </ac:spMkLst>
        </pc:spChg>
        <pc:spChg chg="add mod">
          <ac:chgData name="Alex Pang" userId="b35f2c48-39e3-478c-863d-65bfd252d017" providerId="ADAL" clId="{1CFEC9FE-5EB5-410A-9760-DE0D7E73BCC9}" dt="2022-09-17T22:18:57.458" v="1785" actId="1076"/>
          <ac:spMkLst>
            <pc:docMk/>
            <pc:sldMk cId="3012469842" sldId="336"/>
            <ac:spMk id="7" creationId="{7666E9E9-42D8-5A69-1A45-01CFA2A0A9D1}"/>
          </ac:spMkLst>
        </pc:spChg>
        <pc:picChg chg="add mod">
          <ac:chgData name="Alex Pang" userId="b35f2c48-39e3-478c-863d-65bfd252d017" providerId="ADAL" clId="{1CFEC9FE-5EB5-410A-9760-DE0D7E73BCC9}" dt="2022-09-17T22:20:43.688" v="1801" actId="1076"/>
          <ac:picMkLst>
            <pc:docMk/>
            <pc:sldMk cId="3012469842" sldId="336"/>
            <ac:picMk id="9" creationId="{5B978205-AC3D-5ACE-1C97-54A293D01EEC}"/>
          </ac:picMkLst>
        </pc:picChg>
      </pc:sldChg>
      <pc:sldChg chg="delSp modSp new mod">
        <pc:chgData name="Alex Pang" userId="b35f2c48-39e3-478c-863d-65bfd252d017" providerId="ADAL" clId="{1CFEC9FE-5EB5-410A-9760-DE0D7E73BCC9}" dt="2022-09-17T22:22:14.353" v="1858" actId="1076"/>
        <pc:sldMkLst>
          <pc:docMk/>
          <pc:sldMk cId="2968915039" sldId="337"/>
        </pc:sldMkLst>
        <pc:spChg chg="del">
          <ac:chgData name="Alex Pang" userId="b35f2c48-39e3-478c-863d-65bfd252d017" providerId="ADAL" clId="{1CFEC9FE-5EB5-410A-9760-DE0D7E73BCC9}" dt="2022-09-17T22:21:38.982" v="1807" actId="478"/>
          <ac:spMkLst>
            <pc:docMk/>
            <pc:sldMk cId="2968915039" sldId="337"/>
            <ac:spMk id="2" creationId="{8CEDB3D2-08DC-CE87-971F-C366DE347287}"/>
          </ac:spMkLst>
        </pc:spChg>
        <pc:spChg chg="mod">
          <ac:chgData name="Alex Pang" userId="b35f2c48-39e3-478c-863d-65bfd252d017" providerId="ADAL" clId="{1CFEC9FE-5EB5-410A-9760-DE0D7E73BCC9}" dt="2022-09-17T22:22:14.353" v="1858" actId="1076"/>
          <ac:spMkLst>
            <pc:docMk/>
            <pc:sldMk cId="2968915039" sldId="337"/>
            <ac:spMk id="3" creationId="{48E35312-3581-4496-F426-2C108B9057D4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00:42:18.277" v="1966" actId="6549"/>
        <pc:sldMkLst>
          <pc:docMk/>
          <pc:sldMk cId="4237800745" sldId="338"/>
        </pc:sldMkLst>
        <pc:spChg chg="mod">
          <ac:chgData name="Alex Pang" userId="b35f2c48-39e3-478c-863d-65bfd252d017" providerId="ADAL" clId="{1CFEC9FE-5EB5-410A-9760-DE0D7E73BCC9}" dt="2022-09-17T22:22:37.316" v="1872" actId="20577"/>
          <ac:spMkLst>
            <pc:docMk/>
            <pc:sldMk cId="4237800745" sldId="338"/>
            <ac:spMk id="2" creationId="{975E5AD9-4307-8B6B-7E97-E14D4F82F74E}"/>
          </ac:spMkLst>
        </pc:spChg>
        <pc:spChg chg="del">
          <ac:chgData name="Alex Pang" userId="b35f2c48-39e3-478c-863d-65bfd252d017" providerId="ADAL" clId="{1CFEC9FE-5EB5-410A-9760-DE0D7E73BCC9}" dt="2022-09-17T22:22:52.501" v="1873" actId="478"/>
          <ac:spMkLst>
            <pc:docMk/>
            <pc:sldMk cId="4237800745" sldId="338"/>
            <ac:spMk id="3" creationId="{5D2458B0-A2AE-0705-1B7D-656E627ECACD}"/>
          </ac:spMkLst>
        </pc:spChg>
        <pc:spChg chg="add mod">
          <ac:chgData name="Alex Pang" userId="b35f2c48-39e3-478c-863d-65bfd252d017" providerId="ADAL" clId="{1CFEC9FE-5EB5-410A-9760-DE0D7E73BCC9}" dt="2022-09-18T00:42:18.277" v="1966" actId="6549"/>
          <ac:spMkLst>
            <pc:docMk/>
            <pc:sldMk cId="4237800745" sldId="338"/>
            <ac:spMk id="4" creationId="{CF713475-4795-0333-7101-486836D7B8F0}"/>
          </ac:spMkLst>
        </pc:spChg>
        <pc:spChg chg="add mod">
          <ac:chgData name="Alex Pang" userId="b35f2c48-39e3-478c-863d-65bfd252d017" providerId="ADAL" clId="{1CFEC9FE-5EB5-410A-9760-DE0D7E73BCC9}" dt="2022-09-18T00:35:46.573" v="1903" actId="255"/>
          <ac:spMkLst>
            <pc:docMk/>
            <pc:sldMk cId="4237800745" sldId="338"/>
            <ac:spMk id="8" creationId="{F54C9177-51D7-2EC0-5A98-CA49735AAF99}"/>
          </ac:spMkLst>
        </pc:spChg>
        <pc:picChg chg="add mod">
          <ac:chgData name="Alex Pang" userId="b35f2c48-39e3-478c-863d-65bfd252d017" providerId="ADAL" clId="{1CFEC9FE-5EB5-410A-9760-DE0D7E73BCC9}" dt="2022-09-18T00:38:08.478" v="1939" actId="1076"/>
          <ac:picMkLst>
            <pc:docMk/>
            <pc:sldMk cId="4237800745" sldId="338"/>
            <ac:picMk id="6" creationId="{4EC9610E-9A45-F990-76FF-0EBE97AE6E66}"/>
          </ac:picMkLst>
        </pc:picChg>
        <pc:picChg chg="add mod">
          <ac:chgData name="Alex Pang" userId="b35f2c48-39e3-478c-863d-65bfd252d017" providerId="ADAL" clId="{1CFEC9FE-5EB5-410A-9760-DE0D7E73BCC9}" dt="2022-09-18T00:36:06.740" v="1908" actId="14100"/>
          <ac:picMkLst>
            <pc:docMk/>
            <pc:sldMk cId="4237800745" sldId="338"/>
            <ac:picMk id="10" creationId="{764369C0-EC58-3AE2-7655-F97674ACEF59}"/>
          </ac:picMkLst>
        </pc:picChg>
      </pc:sldChg>
      <pc:sldChg chg="addSp modSp new mod modAnim">
        <pc:chgData name="Alex Pang" userId="b35f2c48-39e3-478c-863d-65bfd252d017" providerId="ADAL" clId="{1CFEC9FE-5EB5-410A-9760-DE0D7E73BCC9}" dt="2022-09-18T04:01:45.855" v="2071" actId="1076"/>
        <pc:sldMkLst>
          <pc:docMk/>
          <pc:sldMk cId="3497691800" sldId="339"/>
        </pc:sldMkLst>
        <pc:spChg chg="mod">
          <ac:chgData name="Alex Pang" userId="b35f2c48-39e3-478c-863d-65bfd252d017" providerId="ADAL" clId="{1CFEC9FE-5EB5-410A-9760-DE0D7E73BCC9}" dt="2022-09-18T00:43:20.171" v="1980" actId="20577"/>
          <ac:spMkLst>
            <pc:docMk/>
            <pc:sldMk cId="3497691800" sldId="339"/>
            <ac:spMk id="2" creationId="{A2A69A71-678D-52A1-A307-AF7E83FB007D}"/>
          </ac:spMkLst>
        </pc:spChg>
        <pc:spChg chg="mod">
          <ac:chgData name="Alex Pang" userId="b35f2c48-39e3-478c-863d-65bfd252d017" providerId="ADAL" clId="{1CFEC9FE-5EB5-410A-9760-DE0D7E73BCC9}" dt="2022-09-18T04:00:53.938" v="2055" actId="6549"/>
          <ac:spMkLst>
            <pc:docMk/>
            <pc:sldMk cId="3497691800" sldId="339"/>
            <ac:spMk id="3" creationId="{F944851B-79C8-710B-84D4-70B6E82079AA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6" creationId="{94E35B77-8735-34DB-CCB1-073927609B90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7" creationId="{E01853F7-2EFE-998E-16FB-6EBF17E7B946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8" creationId="{E2231E42-A959-BC22-7344-14BD603F8AC7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9" creationId="{8BF94F39-76AD-5D1C-C8A9-08148877C44C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10" creationId="{2BE57A06-FFEA-1F42-69AA-3047ACBDDF03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11" creationId="{8BC47F82-3435-FACD-310A-437EFFC4D605}"/>
          </ac:spMkLst>
        </pc:spChg>
        <pc:spChg chg="add mod">
          <ac:chgData name="Alex Pang" userId="b35f2c48-39e3-478c-863d-65bfd252d017" providerId="ADAL" clId="{1CFEC9FE-5EB5-410A-9760-DE0D7E73BCC9}" dt="2022-09-18T04:01:45.855" v="2071" actId="1076"/>
          <ac:spMkLst>
            <pc:docMk/>
            <pc:sldMk cId="3497691800" sldId="339"/>
            <ac:spMk id="12" creationId="{94B8F46F-9F39-155C-1AA4-A3D93FDBE127}"/>
          </ac:spMkLst>
        </pc:spChg>
        <pc:grpChg chg="add mod">
          <ac:chgData name="Alex Pang" userId="b35f2c48-39e3-478c-863d-65bfd252d017" providerId="ADAL" clId="{1CFEC9FE-5EB5-410A-9760-DE0D7E73BCC9}" dt="2022-09-18T03:59:46.404" v="2046" actId="1076"/>
          <ac:grpSpMkLst>
            <pc:docMk/>
            <pc:sldMk cId="3497691800" sldId="339"/>
            <ac:grpSpMk id="4" creationId="{D9976142-4957-AA34-94F6-FADB13625FA2}"/>
          </ac:grpSpMkLst>
        </pc:grpChg>
        <pc:grpChg chg="mod">
          <ac:chgData name="Alex Pang" userId="b35f2c48-39e3-478c-863d-65bfd252d017" providerId="ADAL" clId="{1CFEC9FE-5EB5-410A-9760-DE0D7E73BCC9}" dt="2022-09-18T03:57:00.253" v="2003"/>
          <ac:grpSpMkLst>
            <pc:docMk/>
            <pc:sldMk cId="3497691800" sldId="339"/>
            <ac:grpSpMk id="5" creationId="{BC665406-55A8-6886-ABBC-956CE182C24C}"/>
          </ac:grpSpMkLst>
        </pc:grpChg>
      </pc:sldChg>
      <pc:sldChg chg="addSp delSp modSp add mod delAnim modAnim">
        <pc:chgData name="Alex Pang" userId="b35f2c48-39e3-478c-863d-65bfd252d017" providerId="ADAL" clId="{1CFEC9FE-5EB5-410A-9760-DE0D7E73BCC9}" dt="2022-09-18T00:42:51.240" v="1973" actId="115"/>
        <pc:sldMkLst>
          <pc:docMk/>
          <pc:sldMk cId="202381656" sldId="340"/>
        </pc:sldMkLst>
        <pc:spChg chg="mod">
          <ac:chgData name="Alex Pang" userId="b35f2c48-39e3-478c-863d-65bfd252d017" providerId="ADAL" clId="{1CFEC9FE-5EB5-410A-9760-DE0D7E73BCC9}" dt="2022-09-18T00:42:51.240" v="1973" actId="115"/>
          <ac:spMkLst>
            <pc:docMk/>
            <pc:sldMk cId="202381656" sldId="340"/>
            <ac:spMk id="4" creationId="{CF713475-4795-0333-7101-486836D7B8F0}"/>
          </ac:spMkLst>
        </pc:spChg>
        <pc:picChg chg="add mod">
          <ac:chgData name="Alex Pang" userId="b35f2c48-39e3-478c-863d-65bfd252d017" providerId="ADAL" clId="{1CFEC9FE-5EB5-410A-9760-DE0D7E73BCC9}" dt="2022-09-18T00:40:21.762" v="1958" actId="1076"/>
          <ac:picMkLst>
            <pc:docMk/>
            <pc:sldMk cId="202381656" sldId="340"/>
            <ac:picMk id="5" creationId="{0D96A972-7268-A66C-28DB-0D559B23A8B7}"/>
          </ac:picMkLst>
        </pc:picChg>
        <pc:picChg chg="del">
          <ac:chgData name="Alex Pang" userId="b35f2c48-39e3-478c-863d-65bfd252d017" providerId="ADAL" clId="{1CFEC9FE-5EB5-410A-9760-DE0D7E73BCC9}" dt="2022-09-18T00:40:13.091" v="1955" actId="478"/>
          <ac:picMkLst>
            <pc:docMk/>
            <pc:sldMk cId="202381656" sldId="340"/>
            <ac:picMk id="6" creationId="{4EC9610E-9A45-F990-76FF-0EBE97AE6E66}"/>
          </ac:picMkLst>
        </pc:picChg>
      </pc:sldChg>
      <pc:sldChg chg="modSp new mod modAnim">
        <pc:chgData name="Alex Pang" userId="b35f2c48-39e3-478c-863d-65bfd252d017" providerId="ADAL" clId="{1CFEC9FE-5EB5-410A-9760-DE0D7E73BCC9}" dt="2022-09-18T04:05:48.530" v="2177" actId="207"/>
        <pc:sldMkLst>
          <pc:docMk/>
          <pc:sldMk cId="2874785885" sldId="341"/>
        </pc:sldMkLst>
        <pc:spChg chg="mod">
          <ac:chgData name="Alex Pang" userId="b35f2c48-39e3-478c-863d-65bfd252d017" providerId="ADAL" clId="{1CFEC9FE-5EB5-410A-9760-DE0D7E73BCC9}" dt="2022-09-18T04:02:43.902" v="2155" actId="20577"/>
          <ac:spMkLst>
            <pc:docMk/>
            <pc:sldMk cId="2874785885" sldId="341"/>
            <ac:spMk id="2" creationId="{1774B5C3-816C-D540-5013-0A4824BF6754}"/>
          </ac:spMkLst>
        </pc:spChg>
        <pc:spChg chg="mod">
          <ac:chgData name="Alex Pang" userId="b35f2c48-39e3-478c-863d-65bfd252d017" providerId="ADAL" clId="{1CFEC9FE-5EB5-410A-9760-DE0D7E73BCC9}" dt="2022-09-18T04:05:48.530" v="2177" actId="207"/>
          <ac:spMkLst>
            <pc:docMk/>
            <pc:sldMk cId="2874785885" sldId="341"/>
            <ac:spMk id="3" creationId="{B5D6CEFF-28FD-A6E6-5747-988E02EB6A37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04:13:13.822" v="2329"/>
        <pc:sldMkLst>
          <pc:docMk/>
          <pc:sldMk cId="1193652432" sldId="342"/>
        </pc:sldMkLst>
        <pc:spChg chg="mod">
          <ac:chgData name="Alex Pang" userId="b35f2c48-39e3-478c-863d-65bfd252d017" providerId="ADAL" clId="{1CFEC9FE-5EB5-410A-9760-DE0D7E73BCC9}" dt="2022-09-18T04:06:15.593" v="2192" actId="20577"/>
          <ac:spMkLst>
            <pc:docMk/>
            <pc:sldMk cId="1193652432" sldId="342"/>
            <ac:spMk id="2" creationId="{92619491-75E2-82B4-C01F-D8EF6E0E1CA7}"/>
          </ac:spMkLst>
        </pc:spChg>
        <pc:spChg chg="del">
          <ac:chgData name="Alex Pang" userId="b35f2c48-39e3-478c-863d-65bfd252d017" providerId="ADAL" clId="{1CFEC9FE-5EB5-410A-9760-DE0D7E73BCC9}" dt="2022-09-18T04:06:40.308" v="2193" actId="478"/>
          <ac:spMkLst>
            <pc:docMk/>
            <pc:sldMk cId="1193652432" sldId="342"/>
            <ac:spMk id="3" creationId="{C3D974EB-EEC4-5811-F4AB-0F643E47BC96}"/>
          </ac:spMkLst>
        </pc:spChg>
        <pc:spChg chg="add mod">
          <ac:chgData name="Alex Pang" userId="b35f2c48-39e3-478c-863d-65bfd252d017" providerId="ADAL" clId="{1CFEC9FE-5EB5-410A-9760-DE0D7E73BCC9}" dt="2022-09-18T04:11:07.373" v="2278" actId="5793"/>
          <ac:spMkLst>
            <pc:docMk/>
            <pc:sldMk cId="1193652432" sldId="342"/>
            <ac:spMk id="4" creationId="{313043AB-2854-DC96-0D3B-6A89F65C3E1C}"/>
          </ac:spMkLst>
        </pc:spChg>
        <pc:spChg chg="add mod">
          <ac:chgData name="Alex Pang" userId="b35f2c48-39e3-478c-863d-65bfd252d017" providerId="ADAL" clId="{1CFEC9FE-5EB5-410A-9760-DE0D7E73BCC9}" dt="2022-09-18T04:09:44.894" v="2235" actId="1076"/>
          <ac:spMkLst>
            <pc:docMk/>
            <pc:sldMk cId="1193652432" sldId="342"/>
            <ac:spMk id="5" creationId="{A2A0F71E-DBB2-D554-46EF-857BCD60E6F9}"/>
          </ac:spMkLst>
        </pc:spChg>
        <pc:spChg chg="add mod">
          <ac:chgData name="Alex Pang" userId="b35f2c48-39e3-478c-863d-65bfd252d017" providerId="ADAL" clId="{1CFEC9FE-5EB5-410A-9760-DE0D7E73BCC9}" dt="2022-09-18T04:09:07.690" v="2228" actId="1076"/>
          <ac:spMkLst>
            <pc:docMk/>
            <pc:sldMk cId="1193652432" sldId="342"/>
            <ac:spMk id="7" creationId="{1DE5C05C-D3D5-F635-78DD-64A5C21035E6}"/>
          </ac:spMkLst>
        </pc:spChg>
        <pc:spChg chg="add mod">
          <ac:chgData name="Alex Pang" userId="b35f2c48-39e3-478c-863d-65bfd252d017" providerId="ADAL" clId="{1CFEC9FE-5EB5-410A-9760-DE0D7E73BCC9}" dt="2022-09-18T04:08:59.003" v="2227" actId="1076"/>
          <ac:spMkLst>
            <pc:docMk/>
            <pc:sldMk cId="1193652432" sldId="342"/>
            <ac:spMk id="9" creationId="{BF23B41B-2C7E-4523-A67F-C3AE83083BD4}"/>
          </ac:spMkLst>
        </pc:spChg>
        <pc:spChg chg="add mod">
          <ac:chgData name="Alex Pang" userId="b35f2c48-39e3-478c-863d-65bfd252d017" providerId="ADAL" clId="{1CFEC9FE-5EB5-410A-9760-DE0D7E73BCC9}" dt="2022-09-18T04:11:16.613" v="2279" actId="1076"/>
          <ac:spMkLst>
            <pc:docMk/>
            <pc:sldMk cId="1193652432" sldId="342"/>
            <ac:spMk id="10" creationId="{74F11430-73C2-26B6-98C2-19C3E519F931}"/>
          </ac:spMkLst>
        </pc:spChg>
        <pc:spChg chg="add mod">
          <ac:chgData name="Alex Pang" userId="b35f2c48-39e3-478c-863d-65bfd252d017" providerId="ADAL" clId="{1CFEC9FE-5EB5-410A-9760-DE0D7E73BCC9}" dt="2022-09-18T04:11:50.587" v="2309" actId="14100"/>
          <ac:spMkLst>
            <pc:docMk/>
            <pc:sldMk cId="1193652432" sldId="342"/>
            <ac:spMk id="11" creationId="{56E3DD39-EDCC-9A43-5FC9-FB933C568C5E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04:34:03.479" v="2456"/>
        <pc:sldMkLst>
          <pc:docMk/>
          <pc:sldMk cId="1633324970" sldId="343"/>
        </pc:sldMkLst>
        <pc:spChg chg="mod">
          <ac:chgData name="Alex Pang" userId="b35f2c48-39e3-478c-863d-65bfd252d017" providerId="ADAL" clId="{1CFEC9FE-5EB5-410A-9760-DE0D7E73BCC9}" dt="2022-09-18T04:14:14.162" v="2342" actId="20577"/>
          <ac:spMkLst>
            <pc:docMk/>
            <pc:sldMk cId="1633324970" sldId="343"/>
            <ac:spMk id="2" creationId="{CAFDC17E-206A-7D07-CC0F-6A259E6E234A}"/>
          </ac:spMkLst>
        </pc:spChg>
        <pc:spChg chg="mod">
          <ac:chgData name="Alex Pang" userId="b35f2c48-39e3-478c-863d-65bfd252d017" providerId="ADAL" clId="{1CFEC9FE-5EB5-410A-9760-DE0D7E73BCC9}" dt="2022-09-18T04:32:49.045" v="2446" actId="1076"/>
          <ac:spMkLst>
            <pc:docMk/>
            <pc:sldMk cId="1633324970" sldId="343"/>
            <ac:spMk id="3" creationId="{DB9920DE-EEEB-E21B-94A5-6C2A2DE474A6}"/>
          </ac:spMkLst>
        </pc:spChg>
        <pc:spChg chg="add mod">
          <ac:chgData name="Alex Pang" userId="b35f2c48-39e3-478c-863d-65bfd252d017" providerId="ADAL" clId="{1CFEC9FE-5EB5-410A-9760-DE0D7E73BCC9}" dt="2022-09-18T04:28:29.932" v="2410" actId="207"/>
          <ac:spMkLst>
            <pc:docMk/>
            <pc:sldMk cId="1633324970" sldId="343"/>
            <ac:spMk id="4" creationId="{15FE8DFA-B84E-7EB5-42D5-89F736BB643D}"/>
          </ac:spMkLst>
        </pc:spChg>
        <pc:spChg chg="add mod">
          <ac:chgData name="Alex Pang" userId="b35f2c48-39e3-478c-863d-65bfd252d017" providerId="ADAL" clId="{1CFEC9FE-5EB5-410A-9760-DE0D7E73BCC9}" dt="2022-09-18T04:29:24.406" v="2417" actId="1076"/>
          <ac:spMkLst>
            <pc:docMk/>
            <pc:sldMk cId="1633324970" sldId="343"/>
            <ac:spMk id="5" creationId="{E78E388D-EE42-08FC-8818-4DC69B7DF766}"/>
          </ac:spMkLst>
        </pc:spChg>
        <pc:spChg chg="add mod">
          <ac:chgData name="Alex Pang" userId="b35f2c48-39e3-478c-863d-65bfd252d017" providerId="ADAL" clId="{1CFEC9FE-5EB5-410A-9760-DE0D7E73BCC9}" dt="2022-09-18T04:32:08.914" v="2438" actId="1076"/>
          <ac:spMkLst>
            <pc:docMk/>
            <pc:sldMk cId="1633324970" sldId="343"/>
            <ac:spMk id="11" creationId="{9884976D-8FFD-618B-36E2-0266BA792110}"/>
          </ac:spMkLst>
        </pc:spChg>
        <pc:spChg chg="add mod">
          <ac:chgData name="Alex Pang" userId="b35f2c48-39e3-478c-863d-65bfd252d017" providerId="ADAL" clId="{1CFEC9FE-5EB5-410A-9760-DE0D7E73BCC9}" dt="2022-09-18T04:32:12.061" v="2439" actId="1076"/>
          <ac:spMkLst>
            <pc:docMk/>
            <pc:sldMk cId="1633324970" sldId="343"/>
            <ac:spMk id="12" creationId="{D426E8E6-AB04-AB75-BB2A-F5EAE345385D}"/>
          </ac:spMkLst>
        </pc:spChg>
        <pc:spChg chg="add mod">
          <ac:chgData name="Alex Pang" userId="b35f2c48-39e3-478c-863d-65bfd252d017" providerId="ADAL" clId="{1CFEC9FE-5EB5-410A-9760-DE0D7E73BCC9}" dt="2022-09-18T04:33:46.758" v="2452" actId="1076"/>
          <ac:spMkLst>
            <pc:docMk/>
            <pc:sldMk cId="1633324970" sldId="343"/>
            <ac:spMk id="13" creationId="{3CE574DB-97FF-BD27-51FC-2D2E84C86E55}"/>
          </ac:spMkLst>
        </pc:spChg>
        <pc:grpChg chg="add del mod">
          <ac:chgData name="Alex Pang" userId="b35f2c48-39e3-478c-863d-65bfd252d017" providerId="ADAL" clId="{1CFEC9FE-5EB5-410A-9760-DE0D7E73BCC9}" dt="2022-09-18T04:30:09.102" v="2421" actId="478"/>
          <ac:grpSpMkLst>
            <pc:docMk/>
            <pc:sldMk cId="1633324970" sldId="343"/>
            <ac:grpSpMk id="6" creationId="{07D67627-0AB4-FBEB-9D3A-C968E0A9788A}"/>
          </ac:grpSpMkLst>
        </pc:grp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7" creationId="{B52D495E-CFF6-3345-C146-9B482B34CF35}"/>
          </ac:picMkLst>
        </pc:pic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8" creationId="{491285FB-DBF3-D4E8-1B69-02BD63A5D404}"/>
          </ac:picMkLst>
        </pc:pic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9" creationId="{C952256C-35AB-072B-81BF-A6A8FF23EEA7}"/>
          </ac:picMkLst>
        </pc:pic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10" creationId="{C9D33CC4-8057-3B3A-11B6-2F2A218F4187}"/>
          </ac:picMkLst>
        </pc:picChg>
      </pc:sldChg>
      <pc:sldChg chg="addSp modSp new mod modAnim">
        <pc:chgData name="Alex Pang" userId="b35f2c48-39e3-478c-863d-65bfd252d017" providerId="ADAL" clId="{1CFEC9FE-5EB5-410A-9760-DE0D7E73BCC9}" dt="2022-09-18T04:39:39.035" v="2602" actId="207"/>
        <pc:sldMkLst>
          <pc:docMk/>
          <pc:sldMk cId="192276634" sldId="344"/>
        </pc:sldMkLst>
        <pc:spChg chg="mod">
          <ac:chgData name="Alex Pang" userId="b35f2c48-39e3-478c-863d-65bfd252d017" providerId="ADAL" clId="{1CFEC9FE-5EB5-410A-9760-DE0D7E73BCC9}" dt="2022-09-18T04:35:01.747" v="2471" actId="20577"/>
          <ac:spMkLst>
            <pc:docMk/>
            <pc:sldMk cId="192276634" sldId="344"/>
            <ac:spMk id="2" creationId="{E204B7C9-7CCA-48FE-E1F0-0DE89A45666E}"/>
          </ac:spMkLst>
        </pc:spChg>
        <pc:spChg chg="mod">
          <ac:chgData name="Alex Pang" userId="b35f2c48-39e3-478c-863d-65bfd252d017" providerId="ADAL" clId="{1CFEC9FE-5EB5-410A-9760-DE0D7E73BCC9}" dt="2022-09-18T04:38:44.986" v="2593" actId="27636"/>
          <ac:spMkLst>
            <pc:docMk/>
            <pc:sldMk cId="192276634" sldId="344"/>
            <ac:spMk id="3" creationId="{E7AFC540-2E2D-5600-D158-DA4C2198D95E}"/>
          </ac:spMkLst>
        </pc:spChg>
        <pc:spChg chg="add mod">
          <ac:chgData name="Alex Pang" userId="b35f2c48-39e3-478c-863d-65bfd252d017" providerId="ADAL" clId="{1CFEC9FE-5EB5-410A-9760-DE0D7E73BCC9}" dt="2022-09-18T04:37:43.836" v="2497" actId="1076"/>
          <ac:spMkLst>
            <pc:docMk/>
            <pc:sldMk cId="192276634" sldId="344"/>
            <ac:spMk id="4" creationId="{72566EEF-0BE3-7E11-36DA-4AA54CB1FDB5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6" creationId="{9B2F757C-C86B-0A1F-6F88-F8148BDE9B95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8" creationId="{9053B57F-CF11-ED0C-FA8C-EA4257A7381F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9" creationId="{40F542AF-F399-7728-7244-B26F6A2BDAEF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10" creationId="{55A87074-B8B6-E5C7-50A5-CA1BA0E786AA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11" creationId="{19A846D2-8260-4AA4-2553-AC510E1ABCE4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12" creationId="{040758CD-7599-DFBF-EE5A-9DA42D6FAAFD}"/>
          </ac:spMkLst>
        </pc:spChg>
        <pc:spChg chg="add mod">
          <ac:chgData name="Alex Pang" userId="b35f2c48-39e3-478c-863d-65bfd252d017" providerId="ADAL" clId="{1CFEC9FE-5EB5-410A-9760-DE0D7E73BCC9}" dt="2022-09-18T04:39:39.035" v="2602" actId="207"/>
          <ac:spMkLst>
            <pc:docMk/>
            <pc:sldMk cId="192276634" sldId="344"/>
            <ac:spMk id="13" creationId="{5B51F29B-946C-6191-0E58-4F4045E03704}"/>
          </ac:spMkLst>
        </pc:spChg>
        <pc:grpChg chg="add mod">
          <ac:chgData name="Alex Pang" userId="b35f2c48-39e3-478c-863d-65bfd252d017" providerId="ADAL" clId="{1CFEC9FE-5EB5-410A-9760-DE0D7E73BCC9}" dt="2022-09-18T04:39:29.574" v="2599" actId="14100"/>
          <ac:grpSpMkLst>
            <pc:docMk/>
            <pc:sldMk cId="192276634" sldId="344"/>
            <ac:grpSpMk id="5" creationId="{45B64E3C-2FA6-A580-F2ED-41FEB8936D0F}"/>
          </ac:grpSpMkLst>
        </pc:grpChg>
        <pc:grpChg chg="mod">
          <ac:chgData name="Alex Pang" userId="b35f2c48-39e3-478c-863d-65bfd252d017" providerId="ADAL" clId="{1CFEC9FE-5EB5-410A-9760-DE0D7E73BCC9}" dt="2022-09-18T04:38:58.946" v="2594"/>
          <ac:grpSpMkLst>
            <pc:docMk/>
            <pc:sldMk cId="192276634" sldId="344"/>
            <ac:grpSpMk id="7" creationId="{C88502B7-5B2C-5AF0-3AEB-9841DE81E7BA}"/>
          </ac:grpSpMkLst>
        </pc:grpChg>
      </pc:sldChg>
      <pc:sldChg chg="modSp new mod modAnim">
        <pc:chgData name="Alex Pang" userId="b35f2c48-39e3-478c-863d-65bfd252d017" providerId="ADAL" clId="{1CFEC9FE-5EB5-410A-9760-DE0D7E73BCC9}" dt="2022-09-18T15:16:36.559" v="2707" actId="113"/>
        <pc:sldMkLst>
          <pc:docMk/>
          <pc:sldMk cId="2067816779" sldId="345"/>
        </pc:sldMkLst>
        <pc:spChg chg="mod">
          <ac:chgData name="Alex Pang" userId="b35f2c48-39e3-478c-863d-65bfd252d017" providerId="ADAL" clId="{1CFEC9FE-5EB5-410A-9760-DE0D7E73BCC9}" dt="2022-09-18T04:41:21.600" v="2683" actId="20577"/>
          <ac:spMkLst>
            <pc:docMk/>
            <pc:sldMk cId="2067816779" sldId="345"/>
            <ac:spMk id="2" creationId="{6CB4C862-9F08-84BE-3FA7-F90108B3002D}"/>
          </ac:spMkLst>
        </pc:spChg>
        <pc:spChg chg="mod">
          <ac:chgData name="Alex Pang" userId="b35f2c48-39e3-478c-863d-65bfd252d017" providerId="ADAL" clId="{1CFEC9FE-5EB5-410A-9760-DE0D7E73BCC9}" dt="2022-09-18T15:16:36.559" v="2707" actId="113"/>
          <ac:spMkLst>
            <pc:docMk/>
            <pc:sldMk cId="2067816779" sldId="345"/>
            <ac:spMk id="3" creationId="{511184FD-DE7D-E40A-1242-2958E1E7A712}"/>
          </ac:spMkLst>
        </pc:spChg>
      </pc:sldChg>
      <pc:sldChg chg="modSp add mod ord">
        <pc:chgData name="Alex Pang" userId="b35f2c48-39e3-478c-863d-65bfd252d017" providerId="ADAL" clId="{1CFEC9FE-5EB5-410A-9760-DE0D7E73BCC9}" dt="2022-09-18T04:41:11.314" v="2670" actId="27636"/>
        <pc:sldMkLst>
          <pc:docMk/>
          <pc:sldMk cId="2731855837" sldId="346"/>
        </pc:sldMkLst>
        <pc:spChg chg="mod">
          <ac:chgData name="Alex Pang" userId="b35f2c48-39e3-478c-863d-65bfd252d017" providerId="ADAL" clId="{1CFEC9FE-5EB5-410A-9760-DE0D7E73BCC9}" dt="2022-09-18T04:41:11.314" v="2670" actId="27636"/>
          <ac:spMkLst>
            <pc:docMk/>
            <pc:sldMk cId="2731855837" sldId="346"/>
            <ac:spMk id="3" creationId="{48E35312-3581-4496-F426-2C108B9057D4}"/>
          </ac:spMkLst>
        </pc:spChg>
      </pc:sldChg>
      <pc:sldChg chg="modSp add modAnim">
        <pc:chgData name="Alex Pang" userId="b35f2c48-39e3-478c-863d-65bfd252d017" providerId="ADAL" clId="{1CFEC9FE-5EB5-410A-9760-DE0D7E73BCC9}" dt="2022-09-18T15:32:10.355" v="2770" actId="207"/>
        <pc:sldMkLst>
          <pc:docMk/>
          <pc:sldMk cId="3502090234" sldId="347"/>
        </pc:sldMkLst>
        <pc:spChg chg="mod">
          <ac:chgData name="Alex Pang" userId="b35f2c48-39e3-478c-863d-65bfd252d017" providerId="ADAL" clId="{1CFEC9FE-5EB5-410A-9760-DE0D7E73BCC9}" dt="2022-09-18T15:32:10.355" v="2770" actId="207"/>
          <ac:spMkLst>
            <pc:docMk/>
            <pc:sldMk cId="3502090234" sldId="347"/>
            <ac:spMk id="3" creationId="{511184FD-DE7D-E40A-1242-2958E1E7A712}"/>
          </ac:spMkLst>
        </pc:spChg>
      </pc:sldChg>
      <pc:sldChg chg="new del">
        <pc:chgData name="Alex Pang" userId="b35f2c48-39e3-478c-863d-65bfd252d017" providerId="ADAL" clId="{1CFEC9FE-5EB5-410A-9760-DE0D7E73BCC9}" dt="2022-09-18T15:16:41.225" v="2708" actId="47"/>
        <pc:sldMkLst>
          <pc:docMk/>
          <pc:sldMk cId="3640837722" sldId="347"/>
        </pc:sldMkLst>
      </pc:sldChg>
      <pc:sldChg chg="modSp add del">
        <pc:chgData name="Alex Pang" userId="b35f2c48-39e3-478c-863d-65bfd252d017" providerId="ADAL" clId="{1CFEC9FE-5EB5-410A-9760-DE0D7E73BCC9}" dt="2022-09-18T15:15:33.099" v="2698" actId="47"/>
        <pc:sldMkLst>
          <pc:docMk/>
          <pc:sldMk cId="1522790044" sldId="348"/>
        </pc:sldMkLst>
        <pc:spChg chg="mod">
          <ac:chgData name="Alex Pang" userId="b35f2c48-39e3-478c-863d-65bfd252d017" providerId="ADAL" clId="{1CFEC9FE-5EB5-410A-9760-DE0D7E73BCC9}" dt="2022-09-18T15:15:09.469" v="2693" actId="115"/>
          <ac:spMkLst>
            <pc:docMk/>
            <pc:sldMk cId="1522790044" sldId="348"/>
            <ac:spMk id="3" creationId="{511184FD-DE7D-E40A-1242-2958E1E7A712}"/>
          </ac:spMkLst>
        </pc:spChg>
      </pc:sldChg>
      <pc:sldChg chg="modSp new del mod modAnim">
        <pc:chgData name="Alex Pang" userId="b35f2c48-39e3-478c-863d-65bfd252d017" providerId="ADAL" clId="{1CFEC9FE-5EB5-410A-9760-DE0D7E73BCC9}" dt="2022-09-18T15:41:28.194" v="2888" actId="2696"/>
        <pc:sldMkLst>
          <pc:docMk/>
          <pc:sldMk cId="3705424061" sldId="348"/>
        </pc:sldMkLst>
        <pc:spChg chg="mod">
          <ac:chgData name="Alex Pang" userId="b35f2c48-39e3-478c-863d-65bfd252d017" providerId="ADAL" clId="{1CFEC9FE-5EB5-410A-9760-DE0D7E73BCC9}" dt="2022-09-18T15:32:40.956" v="2781" actId="20577"/>
          <ac:spMkLst>
            <pc:docMk/>
            <pc:sldMk cId="3705424061" sldId="348"/>
            <ac:spMk id="2" creationId="{D61515CE-54CC-CD7C-1A61-120CF8EE73BF}"/>
          </ac:spMkLst>
        </pc:spChg>
        <pc:spChg chg="mod">
          <ac:chgData name="Alex Pang" userId="b35f2c48-39e3-478c-863d-65bfd252d017" providerId="ADAL" clId="{1CFEC9FE-5EB5-410A-9760-DE0D7E73BCC9}" dt="2022-09-18T15:38:02.750" v="2802" actId="20577"/>
          <ac:spMkLst>
            <pc:docMk/>
            <pc:sldMk cId="3705424061" sldId="348"/>
            <ac:spMk id="3" creationId="{719B8BB1-DCCB-1645-614E-B22933D53EA7}"/>
          </ac:spMkLst>
        </pc:spChg>
      </pc:sldChg>
      <pc:sldChg chg="modSp add mod modAnim">
        <pc:chgData name="Alex Pang" userId="b35f2c48-39e3-478c-863d-65bfd252d017" providerId="ADAL" clId="{1CFEC9FE-5EB5-410A-9760-DE0D7E73BCC9}" dt="2022-09-18T15:42:24.712" v="2897" actId="20577"/>
        <pc:sldMkLst>
          <pc:docMk/>
          <pc:sldMk cId="66439740" sldId="349"/>
        </pc:sldMkLst>
        <pc:spChg chg="mod">
          <ac:chgData name="Alex Pang" userId="b35f2c48-39e3-478c-863d-65bfd252d017" providerId="ADAL" clId="{1CFEC9FE-5EB5-410A-9760-DE0D7E73BCC9}" dt="2022-09-18T15:42:24.712" v="2897" actId="20577"/>
          <ac:spMkLst>
            <pc:docMk/>
            <pc:sldMk cId="66439740" sldId="349"/>
            <ac:spMk id="3" creationId="{719B8BB1-DCCB-1645-614E-B22933D53EA7}"/>
          </ac:spMkLst>
        </pc:spChg>
      </pc:sldChg>
      <pc:sldChg chg="modSp add">
        <pc:chgData name="Alex Pang" userId="b35f2c48-39e3-478c-863d-65bfd252d017" providerId="ADAL" clId="{1CFEC9FE-5EB5-410A-9760-DE0D7E73BCC9}" dt="2022-09-18T15:42:41.429" v="2901" actId="20577"/>
        <pc:sldMkLst>
          <pc:docMk/>
          <pc:sldMk cId="2803912833" sldId="350"/>
        </pc:sldMkLst>
        <pc:spChg chg="mod">
          <ac:chgData name="Alex Pang" userId="b35f2c48-39e3-478c-863d-65bfd252d017" providerId="ADAL" clId="{1CFEC9FE-5EB5-410A-9760-DE0D7E73BCC9}" dt="2022-09-18T15:42:41.429" v="2901" actId="20577"/>
          <ac:spMkLst>
            <pc:docMk/>
            <pc:sldMk cId="2803912833" sldId="350"/>
            <ac:spMk id="3" creationId="{719B8BB1-DCCB-1645-614E-B22933D53EA7}"/>
          </ac:spMkLst>
        </pc:spChg>
      </pc:sldChg>
      <pc:sldChg chg="modSp new mod modAnim">
        <pc:chgData name="Alex Pang" userId="b35f2c48-39e3-478c-863d-65bfd252d017" providerId="ADAL" clId="{1CFEC9FE-5EB5-410A-9760-DE0D7E73BCC9}" dt="2022-09-18T15:46:48.655" v="3176" actId="20577"/>
        <pc:sldMkLst>
          <pc:docMk/>
          <pc:sldMk cId="690960651" sldId="351"/>
        </pc:sldMkLst>
        <pc:spChg chg="mod">
          <ac:chgData name="Alex Pang" userId="b35f2c48-39e3-478c-863d-65bfd252d017" providerId="ADAL" clId="{1CFEC9FE-5EB5-410A-9760-DE0D7E73BCC9}" dt="2022-09-18T15:42:56.501" v="2918" actId="20577"/>
          <ac:spMkLst>
            <pc:docMk/>
            <pc:sldMk cId="690960651" sldId="351"/>
            <ac:spMk id="2" creationId="{714F02B3-6F70-B42C-7C46-7D081D441701}"/>
          </ac:spMkLst>
        </pc:spChg>
        <pc:spChg chg="mod">
          <ac:chgData name="Alex Pang" userId="b35f2c48-39e3-478c-863d-65bfd252d017" providerId="ADAL" clId="{1CFEC9FE-5EB5-410A-9760-DE0D7E73BCC9}" dt="2022-09-18T15:46:48.655" v="3176" actId="20577"/>
          <ac:spMkLst>
            <pc:docMk/>
            <pc:sldMk cId="690960651" sldId="351"/>
            <ac:spMk id="3" creationId="{6D1905AB-7282-1EF1-0802-42C5959BB5AD}"/>
          </ac:spMkLst>
        </pc:spChg>
      </pc:sldChg>
      <pc:sldChg chg="modSp new mod modAnim">
        <pc:chgData name="Alex Pang" userId="b35f2c48-39e3-478c-863d-65bfd252d017" providerId="ADAL" clId="{1CFEC9FE-5EB5-410A-9760-DE0D7E73BCC9}" dt="2022-09-18T15:50:40.732" v="3290" actId="207"/>
        <pc:sldMkLst>
          <pc:docMk/>
          <pc:sldMk cId="166727519" sldId="352"/>
        </pc:sldMkLst>
        <pc:spChg chg="mod">
          <ac:chgData name="Alex Pang" userId="b35f2c48-39e3-478c-863d-65bfd252d017" providerId="ADAL" clId="{1CFEC9FE-5EB5-410A-9760-DE0D7E73BCC9}" dt="2022-09-18T15:48:27.829" v="3269" actId="255"/>
          <ac:spMkLst>
            <pc:docMk/>
            <pc:sldMk cId="166727519" sldId="352"/>
            <ac:spMk id="2" creationId="{6CD8BCFC-F181-14DC-94F1-8B394D042946}"/>
          </ac:spMkLst>
        </pc:spChg>
        <pc:spChg chg="mod">
          <ac:chgData name="Alex Pang" userId="b35f2c48-39e3-478c-863d-65bfd252d017" providerId="ADAL" clId="{1CFEC9FE-5EB5-410A-9760-DE0D7E73BCC9}" dt="2022-09-18T15:50:40.732" v="3290" actId="207"/>
          <ac:spMkLst>
            <pc:docMk/>
            <pc:sldMk cId="166727519" sldId="352"/>
            <ac:spMk id="3" creationId="{657B37BB-D632-F828-74DB-B07463A85C92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15:56:46.885" v="3414" actId="255"/>
        <pc:sldMkLst>
          <pc:docMk/>
          <pc:sldMk cId="3671846862" sldId="353"/>
        </pc:sldMkLst>
        <pc:spChg chg="mod">
          <ac:chgData name="Alex Pang" userId="b35f2c48-39e3-478c-863d-65bfd252d017" providerId="ADAL" clId="{1CFEC9FE-5EB5-410A-9760-DE0D7E73BCC9}" dt="2022-09-18T15:51:14.316" v="3307" actId="20577"/>
          <ac:spMkLst>
            <pc:docMk/>
            <pc:sldMk cId="3671846862" sldId="353"/>
            <ac:spMk id="2" creationId="{1997A554-C7EA-347A-B4CA-96BB17623528}"/>
          </ac:spMkLst>
        </pc:spChg>
        <pc:spChg chg="del">
          <ac:chgData name="Alex Pang" userId="b35f2c48-39e3-478c-863d-65bfd252d017" providerId="ADAL" clId="{1CFEC9FE-5EB5-410A-9760-DE0D7E73BCC9}" dt="2022-09-18T15:51:26.995" v="3308" actId="478"/>
          <ac:spMkLst>
            <pc:docMk/>
            <pc:sldMk cId="3671846862" sldId="353"/>
            <ac:spMk id="3" creationId="{2B4A946E-13F7-5B6F-5A6F-623367408C5E}"/>
          </ac:spMkLst>
        </pc:spChg>
        <pc:spChg chg="add del mod">
          <ac:chgData name="Alex Pang" userId="b35f2c48-39e3-478c-863d-65bfd252d017" providerId="ADAL" clId="{1CFEC9FE-5EB5-410A-9760-DE0D7E73BCC9}" dt="2022-09-18T15:51:35.657" v="3310"/>
          <ac:spMkLst>
            <pc:docMk/>
            <pc:sldMk cId="3671846862" sldId="353"/>
            <ac:spMk id="4" creationId="{750C1AAC-C4F8-7D9A-ADF4-3C359C8A4D0D}"/>
          </ac:spMkLst>
        </pc:spChg>
        <pc:spChg chg="add mod">
          <ac:chgData name="Alex Pang" userId="b35f2c48-39e3-478c-863d-65bfd252d017" providerId="ADAL" clId="{1CFEC9FE-5EB5-410A-9760-DE0D7E73BCC9}" dt="2022-09-18T15:56:39.439" v="3413" actId="255"/>
          <ac:spMkLst>
            <pc:docMk/>
            <pc:sldMk cId="3671846862" sldId="353"/>
            <ac:spMk id="5" creationId="{2D1621DC-A78E-F212-9DB1-13400194CB74}"/>
          </ac:spMkLst>
        </pc:spChg>
        <pc:spChg chg="add mod">
          <ac:chgData name="Alex Pang" userId="b35f2c48-39e3-478c-863d-65bfd252d017" providerId="ADAL" clId="{1CFEC9FE-5EB5-410A-9760-DE0D7E73BCC9}" dt="2022-09-18T15:56:46.885" v="3414" actId="255"/>
          <ac:spMkLst>
            <pc:docMk/>
            <pc:sldMk cId="3671846862" sldId="353"/>
            <ac:spMk id="6" creationId="{465555A0-D817-57A4-8105-56F96E4213BB}"/>
          </ac:spMkLst>
        </pc:spChg>
      </pc:sldChg>
      <pc:sldChg chg="modSp new mod modAnim">
        <pc:chgData name="Alex Pang" userId="b35f2c48-39e3-478c-863d-65bfd252d017" providerId="ADAL" clId="{1CFEC9FE-5EB5-410A-9760-DE0D7E73BCC9}" dt="2022-09-18T18:02:54.516" v="3843" actId="20577"/>
        <pc:sldMkLst>
          <pc:docMk/>
          <pc:sldMk cId="3853725608" sldId="354"/>
        </pc:sldMkLst>
        <pc:spChg chg="mod">
          <ac:chgData name="Alex Pang" userId="b35f2c48-39e3-478c-863d-65bfd252d017" providerId="ADAL" clId="{1CFEC9FE-5EB5-410A-9760-DE0D7E73BCC9}" dt="2022-09-18T18:02:54.516" v="3843" actId="20577"/>
          <ac:spMkLst>
            <pc:docMk/>
            <pc:sldMk cId="3853725608" sldId="354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5:59:37.337" v="3463" actId="20577"/>
          <ac:spMkLst>
            <pc:docMk/>
            <pc:sldMk cId="3853725608" sldId="354"/>
            <ac:spMk id="3" creationId="{55E4943E-2796-03E2-7970-41BA6D6E2396}"/>
          </ac:spMkLst>
        </pc:spChg>
      </pc:sldChg>
      <pc:sldChg chg="addSp modSp add mod">
        <pc:chgData name="Alex Pang" userId="b35f2c48-39e3-478c-863d-65bfd252d017" providerId="ADAL" clId="{1CFEC9FE-5EB5-410A-9760-DE0D7E73BCC9}" dt="2022-09-18T18:03:21.889" v="3869" actId="20577"/>
        <pc:sldMkLst>
          <pc:docMk/>
          <pc:sldMk cId="3158765777" sldId="355"/>
        </pc:sldMkLst>
        <pc:spChg chg="mod">
          <ac:chgData name="Alex Pang" userId="b35f2c48-39e3-478c-863d-65bfd252d017" providerId="ADAL" clId="{1CFEC9FE-5EB5-410A-9760-DE0D7E73BCC9}" dt="2022-09-18T18:03:21.889" v="3869" actId="20577"/>
          <ac:spMkLst>
            <pc:docMk/>
            <pc:sldMk cId="3158765777" sldId="355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6:01:09.483" v="3474" actId="113"/>
          <ac:spMkLst>
            <pc:docMk/>
            <pc:sldMk cId="3158765777" sldId="355"/>
            <ac:spMk id="3" creationId="{55E4943E-2796-03E2-7970-41BA6D6E2396}"/>
          </ac:spMkLst>
        </pc:spChg>
        <pc:picChg chg="add">
          <ac:chgData name="Alex Pang" userId="b35f2c48-39e3-478c-863d-65bfd252d017" providerId="ADAL" clId="{1CFEC9FE-5EB5-410A-9760-DE0D7E73BCC9}" dt="2022-09-18T16:00:35.494" v="3471" actId="22"/>
          <ac:picMkLst>
            <pc:docMk/>
            <pc:sldMk cId="3158765777" sldId="355"/>
            <ac:picMk id="5" creationId="{F7AC5346-609C-10FC-1BEA-5254BF252926}"/>
          </ac:picMkLst>
        </pc:picChg>
      </pc:sldChg>
      <pc:sldChg chg="addSp delSp modSp add mod delAnim modAnim">
        <pc:chgData name="Alex Pang" userId="b35f2c48-39e3-478c-863d-65bfd252d017" providerId="ADAL" clId="{1CFEC9FE-5EB5-410A-9760-DE0D7E73BCC9}" dt="2022-09-18T18:03:09.386" v="3856" actId="20577"/>
        <pc:sldMkLst>
          <pc:docMk/>
          <pc:sldMk cId="2166567808" sldId="356"/>
        </pc:sldMkLst>
        <pc:spChg chg="mod">
          <ac:chgData name="Alex Pang" userId="b35f2c48-39e3-478c-863d-65bfd252d017" providerId="ADAL" clId="{1CFEC9FE-5EB5-410A-9760-DE0D7E73BCC9}" dt="2022-09-18T18:03:09.386" v="3856" actId="20577"/>
          <ac:spMkLst>
            <pc:docMk/>
            <pc:sldMk cId="2166567808" sldId="356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6:01:24.236" v="3477" actId="113"/>
          <ac:spMkLst>
            <pc:docMk/>
            <pc:sldMk cId="2166567808" sldId="356"/>
            <ac:spMk id="3" creationId="{55E4943E-2796-03E2-7970-41BA6D6E2396}"/>
          </ac:spMkLst>
        </pc:spChg>
        <pc:spChg chg="add del mod">
          <ac:chgData name="Alex Pang" userId="b35f2c48-39e3-478c-863d-65bfd252d017" providerId="ADAL" clId="{1CFEC9FE-5EB5-410A-9760-DE0D7E73BCC9}" dt="2022-09-18T15:59:58.459" v="3466" actId="478"/>
          <ac:spMkLst>
            <pc:docMk/>
            <pc:sldMk cId="2166567808" sldId="356"/>
            <ac:spMk id="4" creationId="{4B43C0C1-2171-6D96-65BB-3B2F1D73B8A7}"/>
          </ac:spMkLst>
        </pc:spChg>
        <pc:picChg chg="add del mod">
          <ac:chgData name="Alex Pang" userId="b35f2c48-39e3-478c-863d-65bfd252d017" providerId="ADAL" clId="{1CFEC9FE-5EB5-410A-9760-DE0D7E73BCC9}" dt="2022-09-18T16:00:31.941" v="3470" actId="21"/>
          <ac:picMkLst>
            <pc:docMk/>
            <pc:sldMk cId="2166567808" sldId="356"/>
            <ac:picMk id="6" creationId="{6F162270-E7AE-C631-4E28-AA9D19573B5F}"/>
          </ac:picMkLst>
        </pc:picChg>
      </pc:sldChg>
      <pc:sldChg chg="addSp delSp modSp new mod modAnim">
        <pc:chgData name="Alex Pang" userId="b35f2c48-39e3-478c-863d-65bfd252d017" providerId="ADAL" clId="{1CFEC9FE-5EB5-410A-9760-DE0D7E73BCC9}" dt="2022-09-18T18:25:22.375" v="4186" actId="20577"/>
        <pc:sldMkLst>
          <pc:docMk/>
          <pc:sldMk cId="1307634338" sldId="357"/>
        </pc:sldMkLst>
        <pc:spChg chg="mod">
          <ac:chgData name="Alex Pang" userId="b35f2c48-39e3-478c-863d-65bfd252d017" providerId="ADAL" clId="{1CFEC9FE-5EB5-410A-9760-DE0D7E73BCC9}" dt="2022-09-18T18:22:30.643" v="4103" actId="20577"/>
          <ac:spMkLst>
            <pc:docMk/>
            <pc:sldMk cId="1307634338" sldId="357"/>
            <ac:spMk id="2" creationId="{72040AB8-0F35-94D5-A723-1F6F7023D3EC}"/>
          </ac:spMkLst>
        </pc:spChg>
        <pc:spChg chg="del">
          <ac:chgData name="Alex Pang" userId="b35f2c48-39e3-478c-863d-65bfd252d017" providerId="ADAL" clId="{1CFEC9FE-5EB5-410A-9760-DE0D7E73BCC9}" dt="2022-09-18T17:56:22.695" v="3487" actId="478"/>
          <ac:spMkLst>
            <pc:docMk/>
            <pc:sldMk cId="1307634338" sldId="357"/>
            <ac:spMk id="3" creationId="{00D09061-3604-9451-7085-D91163E462D8}"/>
          </ac:spMkLst>
        </pc:spChg>
        <pc:spChg chg="add del">
          <ac:chgData name="Alex Pang" userId="b35f2c48-39e3-478c-863d-65bfd252d017" providerId="ADAL" clId="{1CFEC9FE-5EB5-410A-9760-DE0D7E73BCC9}" dt="2022-09-18T17:56:26.911" v="3489" actId="22"/>
          <ac:spMkLst>
            <pc:docMk/>
            <pc:sldMk cId="1307634338" sldId="357"/>
            <ac:spMk id="5" creationId="{142F3D08-E36B-9DD8-32E0-D44BAFBE17A5}"/>
          </ac:spMkLst>
        </pc:spChg>
        <pc:spChg chg="add mod">
          <ac:chgData name="Alex Pang" userId="b35f2c48-39e3-478c-863d-65bfd252d017" providerId="ADAL" clId="{1CFEC9FE-5EB5-410A-9760-DE0D7E73BCC9}" dt="2022-09-18T18:25:22.375" v="4186" actId="20577"/>
          <ac:spMkLst>
            <pc:docMk/>
            <pc:sldMk cId="1307634338" sldId="357"/>
            <ac:spMk id="6" creationId="{FEE54555-B0E2-7322-3960-4BD9A4F31BB5}"/>
          </ac:spMkLst>
        </pc:spChg>
      </pc:sldChg>
      <pc:sldChg chg="addSp delSp modSp add mod modAnim">
        <pc:chgData name="Alex Pang" userId="b35f2c48-39e3-478c-863d-65bfd252d017" providerId="ADAL" clId="{1CFEC9FE-5EB5-410A-9760-DE0D7E73BCC9}" dt="2022-09-18T18:03:28.375" v="3870" actId="20577"/>
        <pc:sldMkLst>
          <pc:docMk/>
          <pc:sldMk cId="3967660684" sldId="358"/>
        </pc:sldMkLst>
        <pc:spChg chg="mod">
          <ac:chgData name="Alex Pang" userId="b35f2c48-39e3-478c-863d-65bfd252d017" providerId="ADAL" clId="{1CFEC9FE-5EB5-410A-9760-DE0D7E73BCC9}" dt="2022-09-18T18:03:28.375" v="3870" actId="20577"/>
          <ac:spMkLst>
            <pc:docMk/>
            <pc:sldMk cId="3967660684" sldId="358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7:59:11.771" v="3683" actId="14100"/>
          <ac:spMkLst>
            <pc:docMk/>
            <pc:sldMk cId="3967660684" sldId="358"/>
            <ac:spMk id="3" creationId="{55E4943E-2796-03E2-7970-41BA6D6E2396}"/>
          </ac:spMkLst>
        </pc:spChg>
        <pc:spChg chg="add mod">
          <ac:chgData name="Alex Pang" userId="b35f2c48-39e3-478c-863d-65bfd252d017" providerId="ADAL" clId="{1CFEC9FE-5EB5-410A-9760-DE0D7E73BCC9}" dt="2022-09-18T18:01:56.627" v="3797" actId="207"/>
          <ac:spMkLst>
            <pc:docMk/>
            <pc:sldMk cId="3967660684" sldId="358"/>
            <ac:spMk id="6" creationId="{E2968AD8-0252-3412-FEE8-F7DA61DB29FE}"/>
          </ac:spMkLst>
        </pc:spChg>
        <pc:picChg chg="del">
          <ac:chgData name="Alex Pang" userId="b35f2c48-39e3-478c-863d-65bfd252d017" providerId="ADAL" clId="{1CFEC9FE-5EB5-410A-9760-DE0D7E73BCC9}" dt="2022-09-18T17:56:44.889" v="3493" actId="478"/>
          <ac:picMkLst>
            <pc:docMk/>
            <pc:sldMk cId="3967660684" sldId="358"/>
            <ac:picMk id="5" creationId="{F7AC5346-609C-10FC-1BEA-5254BF252926}"/>
          </ac:picMkLst>
        </pc:picChg>
      </pc:sldChg>
      <pc:sldChg chg="addSp delSp modSp add del mod delAnim modAnim">
        <pc:chgData name="Alex Pang" userId="b35f2c48-39e3-478c-863d-65bfd252d017" providerId="ADAL" clId="{1CFEC9FE-5EB5-410A-9760-DE0D7E73BCC9}" dt="2022-09-18T18:17:03.416" v="4037" actId="2696"/>
        <pc:sldMkLst>
          <pc:docMk/>
          <pc:sldMk cId="3207299099" sldId="359"/>
        </pc:sldMkLst>
        <pc:spChg chg="mod">
          <ac:chgData name="Alex Pang" userId="b35f2c48-39e3-478c-863d-65bfd252d017" providerId="ADAL" clId="{1CFEC9FE-5EB5-410A-9760-DE0D7E73BCC9}" dt="2022-09-18T18:09:47.194" v="3956"/>
          <ac:spMkLst>
            <pc:docMk/>
            <pc:sldMk cId="3207299099" sldId="359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8:08:23.411" v="3946" actId="1076"/>
          <ac:spMkLst>
            <pc:docMk/>
            <pc:sldMk cId="3207299099" sldId="359"/>
            <ac:spMk id="3" creationId="{55E4943E-2796-03E2-7970-41BA6D6E2396}"/>
          </ac:spMkLst>
        </pc:spChg>
        <pc:spChg chg="add mod">
          <ac:chgData name="Alex Pang" userId="b35f2c48-39e3-478c-863d-65bfd252d017" providerId="ADAL" clId="{1CFEC9FE-5EB5-410A-9760-DE0D7E73BCC9}" dt="2022-09-18T18:10:54.749" v="3969" actId="20577"/>
          <ac:spMkLst>
            <pc:docMk/>
            <pc:sldMk cId="3207299099" sldId="359"/>
            <ac:spMk id="4" creationId="{FF8DD3D3-9F8B-0F32-988A-74B4FFD97449}"/>
          </ac:spMkLst>
        </pc:spChg>
        <pc:spChg chg="add mod">
          <ac:chgData name="Alex Pang" userId="b35f2c48-39e3-478c-863d-65bfd252d017" providerId="ADAL" clId="{1CFEC9FE-5EB5-410A-9760-DE0D7E73BCC9}" dt="2022-09-18T18:10:32.783" v="3966" actId="1076"/>
          <ac:spMkLst>
            <pc:docMk/>
            <pc:sldMk cId="3207299099" sldId="359"/>
            <ac:spMk id="5" creationId="{EAC4F797-1DBB-4364-B49A-7C1AA3926974}"/>
          </ac:spMkLst>
        </pc:spChg>
        <pc:spChg chg="del mod">
          <ac:chgData name="Alex Pang" userId="b35f2c48-39e3-478c-863d-65bfd252d017" providerId="ADAL" clId="{1CFEC9FE-5EB5-410A-9760-DE0D7E73BCC9}" dt="2022-09-18T18:03:59.350" v="3874" actId="478"/>
          <ac:spMkLst>
            <pc:docMk/>
            <pc:sldMk cId="3207299099" sldId="359"/>
            <ac:spMk id="6" creationId="{E2968AD8-0252-3412-FEE8-F7DA61DB29FE}"/>
          </ac:spMkLst>
        </pc:spChg>
        <pc:spChg chg="add mod">
          <ac:chgData name="Alex Pang" userId="b35f2c48-39e3-478c-863d-65bfd252d017" providerId="ADAL" clId="{1CFEC9FE-5EB5-410A-9760-DE0D7E73BCC9}" dt="2022-09-18T18:10:27.945" v="3965" actId="1076"/>
          <ac:spMkLst>
            <pc:docMk/>
            <pc:sldMk cId="3207299099" sldId="359"/>
            <ac:spMk id="8" creationId="{C7697509-4A8C-5B66-50C0-5A6066F41336}"/>
          </ac:spMkLst>
        </pc:spChg>
        <pc:spChg chg="add mod">
          <ac:chgData name="Alex Pang" userId="b35f2c48-39e3-478c-863d-65bfd252d017" providerId="ADAL" clId="{1CFEC9FE-5EB5-410A-9760-DE0D7E73BCC9}" dt="2022-09-18T18:10:49.445" v="3968" actId="1076"/>
          <ac:spMkLst>
            <pc:docMk/>
            <pc:sldMk cId="3207299099" sldId="359"/>
            <ac:spMk id="10" creationId="{5371063C-CBDE-7D40-1E17-82A59A2E36A5}"/>
          </ac:spMkLst>
        </pc:spChg>
      </pc:sldChg>
      <pc:sldChg chg="addSp delSp modSp add del mod delAnim modAnim">
        <pc:chgData name="Alex Pang" userId="b35f2c48-39e3-478c-863d-65bfd252d017" providerId="ADAL" clId="{1CFEC9FE-5EB5-410A-9760-DE0D7E73BCC9}" dt="2022-09-18T18:19:17.135" v="4056" actId="2696"/>
        <pc:sldMkLst>
          <pc:docMk/>
          <pc:sldMk cId="1766971746" sldId="360"/>
        </pc:sldMkLst>
        <pc:spChg chg="mod">
          <ac:chgData name="Alex Pang" userId="b35f2c48-39e3-478c-863d-65bfd252d017" providerId="ADAL" clId="{1CFEC9FE-5EB5-410A-9760-DE0D7E73BCC9}" dt="2022-09-18T18:15:25.447" v="4023" actId="1076"/>
          <ac:spMkLst>
            <pc:docMk/>
            <pc:sldMk cId="1766971746" sldId="360"/>
            <ac:spMk id="4" creationId="{FF8DD3D3-9F8B-0F32-988A-74B4FFD97449}"/>
          </ac:spMkLst>
        </pc:spChg>
        <pc:spChg chg="mod">
          <ac:chgData name="Alex Pang" userId="b35f2c48-39e3-478c-863d-65bfd252d017" providerId="ADAL" clId="{1CFEC9FE-5EB5-410A-9760-DE0D7E73BCC9}" dt="2022-09-18T18:16:26.636" v="4032" actId="1076"/>
          <ac:spMkLst>
            <pc:docMk/>
            <pc:sldMk cId="1766971746" sldId="360"/>
            <ac:spMk id="5" creationId="{EAC4F797-1DBB-4364-B49A-7C1AA3926974}"/>
          </ac:spMkLst>
        </pc:spChg>
        <pc:spChg chg="add del mod">
          <ac:chgData name="Alex Pang" userId="b35f2c48-39e3-478c-863d-65bfd252d017" providerId="ADAL" clId="{1CFEC9FE-5EB5-410A-9760-DE0D7E73BCC9}" dt="2022-09-18T18:17:13.603" v="4039" actId="478"/>
          <ac:spMkLst>
            <pc:docMk/>
            <pc:sldMk cId="1766971746" sldId="360"/>
            <ac:spMk id="6" creationId="{D8DC30A7-17A4-4B5C-E6BA-1DE66036265D}"/>
          </ac:spMkLst>
        </pc:spChg>
        <pc:spChg chg="add del mod">
          <ac:chgData name="Alex Pang" userId="b35f2c48-39e3-478c-863d-65bfd252d017" providerId="ADAL" clId="{1CFEC9FE-5EB5-410A-9760-DE0D7E73BCC9}" dt="2022-09-18T18:17:19.108" v="4040" actId="478"/>
          <ac:spMkLst>
            <pc:docMk/>
            <pc:sldMk cId="1766971746" sldId="360"/>
            <ac:spMk id="7" creationId="{15B21550-2DB6-2605-3A42-194221D08BFE}"/>
          </ac:spMkLst>
        </pc:spChg>
        <pc:spChg chg="mod">
          <ac:chgData name="Alex Pang" userId="b35f2c48-39e3-478c-863d-65bfd252d017" providerId="ADAL" clId="{1CFEC9FE-5EB5-410A-9760-DE0D7E73BCC9}" dt="2022-09-18T18:18:12.253" v="4051" actId="1076"/>
          <ac:spMkLst>
            <pc:docMk/>
            <pc:sldMk cId="1766971746" sldId="360"/>
            <ac:spMk id="8" creationId="{C7697509-4A8C-5B66-50C0-5A6066F41336}"/>
          </ac:spMkLst>
        </pc:spChg>
        <pc:spChg chg="add del mod">
          <ac:chgData name="Alex Pang" userId="b35f2c48-39e3-478c-863d-65bfd252d017" providerId="ADAL" clId="{1CFEC9FE-5EB5-410A-9760-DE0D7E73BCC9}" dt="2022-09-18T18:17:31.162" v="4043" actId="478"/>
          <ac:spMkLst>
            <pc:docMk/>
            <pc:sldMk cId="1766971746" sldId="360"/>
            <ac:spMk id="9" creationId="{C3FA57F8-14F6-79D1-29A1-A81DB0933D89}"/>
          </ac:spMkLst>
        </pc:spChg>
        <pc:spChg chg="mod">
          <ac:chgData name="Alex Pang" userId="b35f2c48-39e3-478c-863d-65bfd252d017" providerId="ADAL" clId="{1CFEC9FE-5EB5-410A-9760-DE0D7E73BCC9}" dt="2022-09-18T18:18:15.554" v="4052" actId="1076"/>
          <ac:spMkLst>
            <pc:docMk/>
            <pc:sldMk cId="1766971746" sldId="360"/>
            <ac:spMk id="10" creationId="{5371063C-CBDE-7D40-1E17-82A59A2E36A5}"/>
          </ac:spMkLst>
        </pc:spChg>
      </pc:sldChg>
      <pc:sldChg chg="delSp modSp add mod delAnim modAnim">
        <pc:chgData name="Alex Pang" userId="b35f2c48-39e3-478c-863d-65bfd252d017" providerId="ADAL" clId="{1CFEC9FE-5EB5-410A-9760-DE0D7E73BCC9}" dt="2022-09-18T18:19:56.971" v="4064"/>
        <pc:sldMkLst>
          <pc:docMk/>
          <pc:sldMk cId="53890397" sldId="361"/>
        </pc:sldMkLst>
        <pc:spChg chg="del mod">
          <ac:chgData name="Alex Pang" userId="b35f2c48-39e3-478c-863d-65bfd252d017" providerId="ADAL" clId="{1CFEC9FE-5EB5-410A-9760-DE0D7E73BCC9}" dt="2022-09-18T18:19:29.026" v="4059" actId="478"/>
          <ac:spMkLst>
            <pc:docMk/>
            <pc:sldMk cId="53890397" sldId="361"/>
            <ac:spMk id="6" creationId="{D8DC30A7-17A4-4B5C-E6BA-1DE66036265D}"/>
          </ac:spMkLst>
        </pc:spChg>
        <pc:spChg chg="del mod">
          <ac:chgData name="Alex Pang" userId="b35f2c48-39e3-478c-863d-65bfd252d017" providerId="ADAL" clId="{1CFEC9FE-5EB5-410A-9760-DE0D7E73BCC9}" dt="2022-09-18T18:19:31.384" v="4060" actId="478"/>
          <ac:spMkLst>
            <pc:docMk/>
            <pc:sldMk cId="53890397" sldId="361"/>
            <ac:spMk id="7" creationId="{15B21550-2DB6-2605-3A42-194221D08BFE}"/>
          </ac:spMkLst>
        </pc:spChg>
        <pc:spChg chg="mod">
          <ac:chgData name="Alex Pang" userId="b35f2c48-39e3-478c-863d-65bfd252d017" providerId="ADAL" clId="{1CFEC9FE-5EB5-410A-9760-DE0D7E73BCC9}" dt="2022-09-18T18:19:06.226" v="4054" actId="1076"/>
          <ac:spMkLst>
            <pc:docMk/>
            <pc:sldMk cId="53890397" sldId="361"/>
            <ac:spMk id="8" creationId="{C7697509-4A8C-5B66-50C0-5A6066F41336}"/>
          </ac:spMkLst>
        </pc:spChg>
        <pc:spChg chg="del mod">
          <ac:chgData name="Alex Pang" userId="b35f2c48-39e3-478c-863d-65bfd252d017" providerId="ADAL" clId="{1CFEC9FE-5EB5-410A-9760-DE0D7E73BCC9}" dt="2022-09-18T18:19:36.290" v="4061" actId="478"/>
          <ac:spMkLst>
            <pc:docMk/>
            <pc:sldMk cId="53890397" sldId="361"/>
            <ac:spMk id="9" creationId="{C3FA57F8-14F6-79D1-29A1-A81DB0933D89}"/>
          </ac:spMkLst>
        </pc:spChg>
        <pc:spChg chg="mod">
          <ac:chgData name="Alex Pang" userId="b35f2c48-39e3-478c-863d-65bfd252d017" providerId="ADAL" clId="{1CFEC9FE-5EB5-410A-9760-DE0D7E73BCC9}" dt="2022-09-18T18:19:11.226" v="4055" actId="1076"/>
          <ac:spMkLst>
            <pc:docMk/>
            <pc:sldMk cId="53890397" sldId="361"/>
            <ac:spMk id="10" creationId="{5371063C-CBDE-7D40-1E17-82A59A2E36A5}"/>
          </ac:spMkLst>
        </pc:spChg>
      </pc:sldChg>
      <pc:sldChg chg="add">
        <pc:chgData name="Alex Pang" userId="b35f2c48-39e3-478c-863d-65bfd252d017" providerId="ADAL" clId="{1CFEC9FE-5EB5-410A-9760-DE0D7E73BCC9}" dt="2022-09-18T18:19:20.755" v="4057" actId="2890"/>
        <pc:sldMkLst>
          <pc:docMk/>
          <pc:sldMk cId="1574574296" sldId="362"/>
        </pc:sldMkLst>
      </pc:sldChg>
      <pc:sldChg chg="addSp delSp modSp new mod">
        <pc:chgData name="Alex Pang" userId="b35f2c48-39e3-478c-863d-65bfd252d017" providerId="ADAL" clId="{1CFEC9FE-5EB5-410A-9760-DE0D7E73BCC9}" dt="2022-09-18T18:27:13.858" v="4207" actId="1076"/>
        <pc:sldMkLst>
          <pc:docMk/>
          <pc:sldMk cId="398514465" sldId="363"/>
        </pc:sldMkLst>
        <pc:spChg chg="mod">
          <ac:chgData name="Alex Pang" userId="b35f2c48-39e3-478c-863d-65bfd252d017" providerId="ADAL" clId="{1CFEC9FE-5EB5-410A-9760-DE0D7E73BCC9}" dt="2022-09-18T18:26:50.691" v="4203" actId="20577"/>
          <ac:spMkLst>
            <pc:docMk/>
            <pc:sldMk cId="398514465" sldId="363"/>
            <ac:spMk id="2" creationId="{1F055DDE-EB8A-B33A-974A-A0B1F9F3057F}"/>
          </ac:spMkLst>
        </pc:spChg>
        <pc:spChg chg="del">
          <ac:chgData name="Alex Pang" userId="b35f2c48-39e3-478c-863d-65bfd252d017" providerId="ADAL" clId="{1CFEC9FE-5EB5-410A-9760-DE0D7E73BCC9}" dt="2022-09-18T18:26:59.408" v="4204" actId="478"/>
          <ac:spMkLst>
            <pc:docMk/>
            <pc:sldMk cId="398514465" sldId="363"/>
            <ac:spMk id="3" creationId="{FB0F8578-3E44-3694-9814-8453A90B1B5A}"/>
          </ac:spMkLst>
        </pc:spChg>
        <pc:spChg chg="add mod">
          <ac:chgData name="Alex Pang" userId="b35f2c48-39e3-478c-863d-65bfd252d017" providerId="ADAL" clId="{1CFEC9FE-5EB5-410A-9760-DE0D7E73BCC9}" dt="2022-09-18T18:27:13.858" v="4207" actId="1076"/>
          <ac:spMkLst>
            <pc:docMk/>
            <pc:sldMk cId="398514465" sldId="363"/>
            <ac:spMk id="5" creationId="{F4EEC75B-827D-A710-315F-6C6063392B49}"/>
          </ac:spMkLst>
        </pc:spChg>
      </pc:sldChg>
      <pc:sldMasterChg chg="modSldLayout">
        <pc:chgData name="Alex Pang" userId="b35f2c48-39e3-478c-863d-65bfd252d017" providerId="ADAL" clId="{1CFEC9FE-5EB5-410A-9760-DE0D7E73BCC9}" dt="2022-09-18T15:34:48.844" v="2787" actId="113"/>
        <pc:sldMasterMkLst>
          <pc:docMk/>
          <pc:sldMasterMk cId="3682365621" sldId="2147483674"/>
        </pc:sldMasterMkLst>
        <pc:sldLayoutChg chg="modSp">
          <pc:chgData name="Alex Pang" userId="b35f2c48-39e3-478c-863d-65bfd252d017" providerId="ADAL" clId="{1CFEC9FE-5EB5-410A-9760-DE0D7E73BCC9}" dt="2022-09-18T15:34:48.844" v="2787" actId="113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1CFEC9FE-5EB5-410A-9760-DE0D7E73BCC9}" dt="2022-09-18T15:34:48.844" v="2787" actId="113"/>
            <ac:spMkLst>
              <pc:docMk/>
              <pc:sldMasterMk cId="3682365621" sldId="2147483674"/>
              <pc:sldLayoutMk cId="216613234" sldId="2147483686"/>
              <ac:spMk id="4" creationId="{00000000-0000-0000-0000-000000000000}"/>
            </ac:spMkLst>
          </pc:spChg>
        </pc:sldLayoutChg>
      </pc:sldMasterChg>
    </pc:docChg>
  </pc:docChgLst>
  <pc:docChgLst>
    <pc:chgData name="Alex Pang" userId="b35f2c48-39e3-478c-863d-65bfd252d017" providerId="ADAL" clId="{FBF1EBE6-AA7A-4BDC-9133-160585461A8A}"/>
    <pc:docChg chg="delSld modSld sldOrd">
      <pc:chgData name="Alex Pang" userId="b35f2c48-39e3-478c-863d-65bfd252d017" providerId="ADAL" clId="{FBF1EBE6-AA7A-4BDC-9133-160585461A8A}" dt="2022-09-10T02:19:08.350" v="2" actId="2696"/>
      <pc:docMkLst>
        <pc:docMk/>
      </pc:docMkLst>
      <pc:sldChg chg="del">
        <pc:chgData name="Alex Pang" userId="b35f2c48-39e3-478c-863d-65bfd252d017" providerId="ADAL" clId="{FBF1EBE6-AA7A-4BDC-9133-160585461A8A}" dt="2022-09-10T02:19:08.350" v="2" actId="2696"/>
        <pc:sldMkLst>
          <pc:docMk/>
          <pc:sldMk cId="1175031532" sldId="315"/>
        </pc:sldMkLst>
      </pc:sldChg>
      <pc:sldChg chg="ord">
        <pc:chgData name="Alex Pang" userId="b35f2c48-39e3-478c-863d-65bfd252d017" providerId="ADAL" clId="{FBF1EBE6-AA7A-4BDC-9133-160585461A8A}" dt="2022-09-10T02:19:05.120" v="1"/>
        <pc:sldMkLst>
          <pc:docMk/>
          <pc:sldMk cId="375537584" sldId="321"/>
        </pc:sldMkLst>
      </pc:sldChg>
      <pc:sldMasterChg chg="delSldLayout">
        <pc:chgData name="Alex Pang" userId="b35f2c48-39e3-478c-863d-65bfd252d017" providerId="ADAL" clId="{FBF1EBE6-AA7A-4BDC-9133-160585461A8A}" dt="2022-09-10T02:19:08.350" v="2" actId="2696"/>
        <pc:sldMasterMkLst>
          <pc:docMk/>
          <pc:sldMasterMk cId="2798249480" sldId="2147483648"/>
        </pc:sldMasterMkLst>
        <pc:sldLayoutChg chg="del">
          <pc:chgData name="Alex Pang" userId="b35f2c48-39e3-478c-863d-65bfd252d017" providerId="ADAL" clId="{FBF1EBE6-AA7A-4BDC-9133-160585461A8A}" dt="2022-09-10T02:19:08.350" v="2" actId="2696"/>
          <pc:sldLayoutMkLst>
            <pc:docMk/>
            <pc:sldMasterMk cId="2798249480" sldId="2147483648"/>
            <pc:sldLayoutMk cId="2295963182" sldId="2147483660"/>
          </pc:sldLayoutMkLst>
        </pc:sldLayoutChg>
      </pc:sldMasterChg>
    </pc:docChg>
  </pc:docChgLst>
  <pc:docChgLst>
    <pc:chgData name="Alex Pang" userId="b35f2c48-39e3-478c-863d-65bfd252d017" providerId="ADAL" clId="{0DB1F3BE-D222-4DE0-A642-D62BE6F0EFE7}"/>
    <pc:docChg chg="modSld">
      <pc:chgData name="Alex Pang" userId="b35f2c48-39e3-478c-863d-65bfd252d017" providerId="ADAL" clId="{0DB1F3BE-D222-4DE0-A642-D62BE6F0EFE7}" dt="2023-02-24T22:19:56.752" v="25" actId="20577"/>
      <pc:docMkLst>
        <pc:docMk/>
      </pc:docMkLst>
      <pc:sldChg chg="modSp mod">
        <pc:chgData name="Alex Pang" userId="b35f2c48-39e3-478c-863d-65bfd252d017" providerId="ADAL" clId="{0DB1F3BE-D222-4DE0-A642-D62BE6F0EFE7}" dt="2023-02-24T22:19:56.752" v="25" actId="20577"/>
        <pc:sldMkLst>
          <pc:docMk/>
          <pc:sldMk cId="375537584" sldId="321"/>
        </pc:sldMkLst>
        <pc:spChg chg="mod">
          <ac:chgData name="Alex Pang" userId="b35f2c48-39e3-478c-863d-65bfd252d017" providerId="ADAL" clId="{0DB1F3BE-D222-4DE0-A642-D62BE6F0EFE7}" dt="2023-02-24T22:19:56.752" v="25" actId="20577"/>
          <ac:spMkLst>
            <pc:docMk/>
            <pc:sldMk cId="375537584" sldId="321"/>
            <ac:spMk id="3" creationId="{02F87C00-6AC0-887D-AEA9-243D779A4B7F}"/>
          </ac:spMkLst>
        </pc:spChg>
      </pc:sldChg>
      <pc:sldChg chg="modSp mod">
        <pc:chgData name="Alex Pang" userId="b35f2c48-39e3-478c-863d-65bfd252d017" providerId="ADAL" clId="{0DB1F3BE-D222-4DE0-A642-D62BE6F0EFE7}" dt="2023-02-24T22:13:01.765" v="18" actId="20577"/>
        <pc:sldMkLst>
          <pc:docMk/>
          <pc:sldMk cId="3228545728" sldId="324"/>
        </pc:sldMkLst>
        <pc:spChg chg="mod">
          <ac:chgData name="Alex Pang" userId="b35f2c48-39e3-478c-863d-65bfd252d017" providerId="ADAL" clId="{0DB1F3BE-D222-4DE0-A642-D62BE6F0EFE7}" dt="2023-02-24T22:13:01.765" v="18" actId="20577"/>
          <ac:spMkLst>
            <pc:docMk/>
            <pc:sldMk cId="3228545728" sldId="324"/>
            <ac:spMk id="3" creationId="{4BD95E11-2C9D-264B-18FA-D6C4BFF23B63}"/>
          </ac:spMkLst>
        </pc:spChg>
      </pc:sldChg>
    </pc:docChg>
  </pc:docChgLst>
  <pc:docChgLst>
    <pc:chgData name="Alex Pang" userId="b35f2c48-39e3-478c-863d-65bfd252d017" providerId="ADAL" clId="{95999665-26F3-4933-96ED-595CC5EB7C28}"/>
    <pc:docChg chg="undo custSel addSld delSld modSld sldOrd">
      <pc:chgData name="Alex Pang" userId="b35f2c48-39e3-478c-863d-65bfd252d017" providerId="ADAL" clId="{95999665-26F3-4933-96ED-595CC5EB7C28}" dt="2023-04-06T02:04:10.905" v="1952" actId="1076"/>
      <pc:docMkLst>
        <pc:docMk/>
      </pc:docMkLst>
      <pc:sldChg chg="add del">
        <pc:chgData name="Alex Pang" userId="b35f2c48-39e3-478c-863d-65bfd252d017" providerId="ADAL" clId="{95999665-26F3-4933-96ED-595CC5EB7C28}" dt="2023-04-03T04:32:16.521" v="859" actId="47"/>
        <pc:sldMkLst>
          <pc:docMk/>
          <pc:sldMk cId="0" sldId="258"/>
        </pc:sldMkLst>
      </pc:sldChg>
      <pc:sldChg chg="addSp delSp modSp mod">
        <pc:chgData name="Alex Pang" userId="b35f2c48-39e3-478c-863d-65bfd252d017" providerId="ADAL" clId="{95999665-26F3-4933-96ED-595CC5EB7C28}" dt="2023-04-04T03:11:51.814" v="1373" actId="6549"/>
        <pc:sldMkLst>
          <pc:docMk/>
          <pc:sldMk cId="0" sldId="264"/>
        </pc:sldMkLst>
        <pc:spChg chg="del mod">
          <ac:chgData name="Alex Pang" userId="b35f2c48-39e3-478c-863d-65bfd252d017" providerId="ADAL" clId="{95999665-26F3-4933-96ED-595CC5EB7C28}" dt="2023-04-04T03:09:01.289" v="1300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3:09:40.251" v="1322" actId="2711"/>
          <ac:spMkLst>
            <pc:docMk/>
            <pc:sldMk cId="0" sldId="264"/>
            <ac:spMk id="5" creationId="{00000000-0000-0000-0000-000000000000}"/>
          </ac:spMkLst>
        </pc:spChg>
        <pc:spChg chg="add del mod">
          <ac:chgData name="Alex Pang" userId="b35f2c48-39e3-478c-863d-65bfd252d017" providerId="ADAL" clId="{95999665-26F3-4933-96ED-595CC5EB7C28}" dt="2023-04-04T03:09:05.329" v="1301" actId="478"/>
          <ac:spMkLst>
            <pc:docMk/>
            <pc:sldMk cId="0" sldId="264"/>
            <ac:spMk id="10" creationId="{715EBB24-B6C8-BDCF-D032-527725B9F1E6}"/>
          </ac:spMkLst>
        </pc:spChg>
        <pc:spChg chg="add mod">
          <ac:chgData name="Alex Pang" userId="b35f2c48-39e3-478c-863d-65bfd252d017" providerId="ADAL" clId="{95999665-26F3-4933-96ED-595CC5EB7C28}" dt="2023-04-04T03:11:51.814" v="1373" actId="6549"/>
          <ac:spMkLst>
            <pc:docMk/>
            <pc:sldMk cId="0" sldId="264"/>
            <ac:spMk id="11" creationId="{8D93A71D-05E1-FCC7-86B2-70EC3C459422}"/>
          </ac:spMkLst>
        </pc:spChg>
        <pc:cxnChg chg="add mod">
          <ac:chgData name="Alex Pang" userId="b35f2c48-39e3-478c-863d-65bfd252d017" providerId="ADAL" clId="{95999665-26F3-4933-96ED-595CC5EB7C28}" dt="2023-04-04T03:09:18.226" v="1302"/>
          <ac:cxnSpMkLst>
            <pc:docMk/>
            <pc:sldMk cId="0" sldId="264"/>
            <ac:cxnSpMk id="12" creationId="{305A2901-6CD9-F139-EA89-09E0E79185A6}"/>
          </ac:cxnSpMkLst>
        </pc:cxnChg>
      </pc:sldChg>
      <pc:sldChg chg="addSp delSp modSp add mod">
        <pc:chgData name="Alex Pang" userId="b35f2c48-39e3-478c-863d-65bfd252d017" providerId="ADAL" clId="{95999665-26F3-4933-96ED-595CC5EB7C28}" dt="2023-04-04T03:03:17.165" v="1297" actId="1076"/>
        <pc:sldMkLst>
          <pc:docMk/>
          <pc:sldMk cId="0" sldId="267"/>
        </pc:sldMkLst>
        <pc:spChg chg="del mod">
          <ac:chgData name="Alex Pang" userId="b35f2c48-39e3-478c-863d-65bfd252d017" providerId="ADAL" clId="{95999665-26F3-4933-96ED-595CC5EB7C28}" dt="2023-04-04T03:02:30.167" v="1288" actId="478"/>
          <ac:spMkLst>
            <pc:docMk/>
            <pc:sldMk cId="0" sldId="267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3:03:09.259" v="1295" actId="20577"/>
          <ac:spMkLst>
            <pc:docMk/>
            <pc:sldMk cId="0" sldId="267"/>
            <ac:spMk id="3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3:02:53.074" v="1292" actId="14100"/>
          <ac:spMkLst>
            <pc:docMk/>
            <pc:sldMk cId="0" sldId="267"/>
            <ac:spMk id="6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3:00:34.029" v="1241"/>
          <ac:spMkLst>
            <pc:docMk/>
            <pc:sldMk cId="0" sldId="267"/>
            <ac:spMk id="7" creationId="{00000000-0000-0000-0000-000000000000}"/>
          </ac:spMkLst>
        </pc:spChg>
        <pc:spChg chg="add mod">
          <ac:chgData name="Alex Pang" userId="b35f2c48-39e3-478c-863d-65bfd252d017" providerId="ADAL" clId="{95999665-26F3-4933-96ED-595CC5EB7C28}" dt="2023-04-04T03:01:15.229" v="1274" actId="20577"/>
          <ac:spMkLst>
            <pc:docMk/>
            <pc:sldMk cId="0" sldId="267"/>
            <ac:spMk id="8" creationId="{4F48F546-EB2F-7DEF-9F79-7380A41F0B54}"/>
          </ac:spMkLst>
        </pc:spChg>
        <pc:spChg chg="add del mod">
          <ac:chgData name="Alex Pang" userId="b35f2c48-39e3-478c-863d-65bfd252d017" providerId="ADAL" clId="{95999665-26F3-4933-96ED-595CC5EB7C28}" dt="2023-04-04T03:02:35.467" v="1290" actId="478"/>
          <ac:spMkLst>
            <pc:docMk/>
            <pc:sldMk cId="0" sldId="267"/>
            <ac:spMk id="11" creationId="{15E352DF-1BEE-8F54-E646-F133FDFED0E8}"/>
          </ac:spMkLst>
        </pc:spChg>
        <pc:picChg chg="mod">
          <ac:chgData name="Alex Pang" userId="b35f2c48-39e3-478c-863d-65bfd252d017" providerId="ADAL" clId="{95999665-26F3-4933-96ED-595CC5EB7C28}" dt="2023-04-04T03:03:15.419" v="1296" actId="1076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Alex Pang" userId="b35f2c48-39e3-478c-863d-65bfd252d017" providerId="ADAL" clId="{95999665-26F3-4933-96ED-595CC5EB7C28}" dt="2023-04-04T03:03:17.165" v="1297" actId="1076"/>
          <ac:picMkLst>
            <pc:docMk/>
            <pc:sldMk cId="0" sldId="267"/>
            <ac:picMk id="5" creationId="{00000000-0000-0000-0000-000000000000}"/>
          </ac:picMkLst>
        </pc:picChg>
        <pc:cxnChg chg="add mod">
          <ac:chgData name="Alex Pang" userId="b35f2c48-39e3-478c-863d-65bfd252d017" providerId="ADAL" clId="{95999665-26F3-4933-96ED-595CC5EB7C28}" dt="2023-04-04T03:01:03.138" v="1244" actId="1076"/>
          <ac:cxnSpMkLst>
            <pc:docMk/>
            <pc:sldMk cId="0" sldId="267"/>
            <ac:cxnSpMk id="9" creationId="{9895F02F-A3C4-7D0A-750C-52CB5E8896E4}"/>
          </ac:cxnSpMkLst>
        </pc:cxnChg>
      </pc:sldChg>
      <pc:sldChg chg="addSp delSp modSp add del mod">
        <pc:chgData name="Alex Pang" userId="b35f2c48-39e3-478c-863d-65bfd252d017" providerId="ADAL" clId="{95999665-26F3-4933-96ED-595CC5EB7C28}" dt="2023-04-03T04:18:00.114" v="550" actId="2696"/>
        <pc:sldMkLst>
          <pc:docMk/>
          <pc:sldMk cId="0" sldId="273"/>
        </pc:sldMkLst>
        <pc:spChg chg="del">
          <ac:chgData name="Alex Pang" userId="b35f2c48-39e3-478c-863d-65bfd252d017" providerId="ADAL" clId="{95999665-26F3-4933-96ED-595CC5EB7C28}" dt="2023-04-03T04:12:53.535" v="382" actId="478"/>
          <ac:spMkLst>
            <pc:docMk/>
            <pc:sldMk cId="0" sldId="273"/>
            <ac:spMk id="18" creationId="{00000000-0000-0000-0000-000000000000}"/>
          </ac:spMkLst>
        </pc:spChg>
        <pc:spChg chg="add del mod">
          <ac:chgData name="Alex Pang" userId="b35f2c48-39e3-478c-863d-65bfd252d017" providerId="ADAL" clId="{95999665-26F3-4933-96ED-595CC5EB7C28}" dt="2023-04-03T04:12:56.771" v="383" actId="478"/>
          <ac:spMkLst>
            <pc:docMk/>
            <pc:sldMk cId="0" sldId="273"/>
            <ac:spMk id="46" creationId="{932186D9-1F68-4585-30AB-EAF3A4DB69D3}"/>
          </ac:spMkLst>
        </pc:spChg>
      </pc:sldChg>
      <pc:sldChg chg="addSp delSp modSp add del mod">
        <pc:chgData name="Alex Pang" userId="b35f2c48-39e3-478c-863d-65bfd252d017" providerId="ADAL" clId="{95999665-26F3-4933-96ED-595CC5EB7C28}" dt="2023-04-03T04:26:29.830" v="744" actId="2696"/>
        <pc:sldMkLst>
          <pc:docMk/>
          <pc:sldMk cId="0" sldId="274"/>
        </pc:sldMkLst>
        <pc:spChg chg="del mod">
          <ac:chgData name="Alex Pang" userId="b35f2c48-39e3-478c-863d-65bfd252d017" providerId="ADAL" clId="{95999665-26F3-4933-96ED-595CC5EB7C28}" dt="2023-04-03T04:18:21.655" v="553" actId="478"/>
          <ac:spMkLst>
            <pc:docMk/>
            <pc:sldMk cId="0" sldId="274"/>
            <ac:spMk id="2" creationId="{00000000-0000-0000-0000-000000000000}"/>
          </ac:spMkLst>
        </pc:spChg>
        <pc:spChg chg="add del mod">
          <ac:chgData name="Alex Pang" userId="b35f2c48-39e3-478c-863d-65bfd252d017" providerId="ADAL" clId="{95999665-26F3-4933-96ED-595CC5EB7C28}" dt="2023-04-03T04:18:26.156" v="554" actId="478"/>
          <ac:spMkLst>
            <pc:docMk/>
            <pc:sldMk cId="0" sldId="274"/>
            <ac:spMk id="41" creationId="{440D6964-2C96-BF49-1EC5-A0D676CC8BF3}"/>
          </ac:spMkLst>
        </pc:spChg>
        <pc:grpChg chg="mod">
          <ac:chgData name="Alex Pang" userId="b35f2c48-39e3-478c-863d-65bfd252d017" providerId="ADAL" clId="{95999665-26F3-4933-96ED-595CC5EB7C28}" dt="2023-04-03T04:18:11.778" v="551" actId="1076"/>
          <ac:grpSpMkLst>
            <pc:docMk/>
            <pc:sldMk cId="0" sldId="274"/>
            <ac:grpSpMk id="5" creationId="{00000000-0000-0000-0000-000000000000}"/>
          </ac:grpSpMkLst>
        </pc:grpChg>
      </pc:sldChg>
      <pc:sldChg chg="addSp delSp modSp add mod">
        <pc:chgData name="Alex Pang" userId="b35f2c48-39e3-478c-863d-65bfd252d017" providerId="ADAL" clId="{95999665-26F3-4933-96ED-595CC5EB7C28}" dt="2023-04-03T04:26:59.429" v="746" actId="478"/>
        <pc:sldMkLst>
          <pc:docMk/>
          <pc:sldMk cId="0" sldId="275"/>
        </pc:sldMkLst>
        <pc:spChg chg="del">
          <ac:chgData name="Alex Pang" userId="b35f2c48-39e3-478c-863d-65bfd252d017" providerId="ADAL" clId="{95999665-26F3-4933-96ED-595CC5EB7C28}" dt="2023-04-03T04:26:57.009" v="745" actId="478"/>
          <ac:spMkLst>
            <pc:docMk/>
            <pc:sldMk cId="0" sldId="275"/>
            <ac:spMk id="2" creationId="{00000000-0000-0000-0000-000000000000}"/>
          </ac:spMkLst>
        </pc:spChg>
        <pc:spChg chg="add del mod">
          <ac:chgData name="Alex Pang" userId="b35f2c48-39e3-478c-863d-65bfd252d017" providerId="ADAL" clId="{95999665-26F3-4933-96ED-595CC5EB7C28}" dt="2023-04-03T04:26:59.429" v="746" actId="478"/>
          <ac:spMkLst>
            <pc:docMk/>
            <pc:sldMk cId="0" sldId="275"/>
            <ac:spMk id="81" creationId="{828F80C8-2D14-436D-FEC7-7922B0521D44}"/>
          </ac:spMkLst>
        </pc:spChg>
      </pc:sldChg>
      <pc:sldChg chg="addSp delSp modSp del mod">
        <pc:chgData name="Alex Pang" userId="b35f2c48-39e3-478c-863d-65bfd252d017" providerId="ADAL" clId="{95999665-26F3-4933-96ED-595CC5EB7C28}" dt="2023-04-04T02:33:16.700" v="1053" actId="47"/>
        <pc:sldMkLst>
          <pc:docMk/>
          <pc:sldMk cId="0" sldId="280"/>
        </pc:sldMkLst>
        <pc:spChg chg="del mod">
          <ac:chgData name="Alex Pang" userId="b35f2c48-39e3-478c-863d-65bfd252d017" providerId="ADAL" clId="{95999665-26F3-4933-96ED-595CC5EB7C28}" dt="2023-04-04T02:26:16.410" v="995" actId="478"/>
          <ac:spMkLst>
            <pc:docMk/>
            <pc:sldMk cId="0" sldId="280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32:25.165" v="1050" actId="14100"/>
          <ac:spMkLst>
            <pc:docMk/>
            <pc:sldMk cId="0" sldId="280"/>
            <ac:spMk id="3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32:39.759" v="1052" actId="14100"/>
          <ac:spMkLst>
            <pc:docMk/>
            <pc:sldMk cId="0" sldId="280"/>
            <ac:spMk id="8" creationId="{00000000-0000-0000-0000-000000000000}"/>
          </ac:spMkLst>
        </pc:spChg>
        <pc:spChg chg="add mod">
          <ac:chgData name="Alex Pang" userId="b35f2c48-39e3-478c-863d-65bfd252d017" providerId="ADAL" clId="{95999665-26F3-4933-96ED-595CC5EB7C28}" dt="2023-04-04T02:26:41.566" v="998" actId="1076"/>
          <ac:spMkLst>
            <pc:docMk/>
            <pc:sldMk cId="0" sldId="280"/>
            <ac:spMk id="12" creationId="{9A769329-B4E5-D378-9012-40E4C4B87669}"/>
          </ac:spMkLst>
        </pc:spChg>
        <pc:spChg chg="add del mod">
          <ac:chgData name="Alex Pang" userId="b35f2c48-39e3-478c-863d-65bfd252d017" providerId="ADAL" clId="{95999665-26F3-4933-96ED-595CC5EB7C28}" dt="2023-04-04T02:26:19.995" v="996" actId="478"/>
          <ac:spMkLst>
            <pc:docMk/>
            <pc:sldMk cId="0" sldId="280"/>
            <ac:spMk id="15" creationId="{6A6B6616-8179-FE66-131F-3FAC7217491D}"/>
          </ac:spMkLst>
        </pc:spChg>
        <pc:cxnChg chg="add mod">
          <ac:chgData name="Alex Pang" userId="b35f2c48-39e3-478c-863d-65bfd252d017" providerId="ADAL" clId="{95999665-26F3-4933-96ED-595CC5EB7C28}" dt="2023-04-04T02:26:08.093" v="993"/>
          <ac:cxnSpMkLst>
            <pc:docMk/>
            <pc:sldMk cId="0" sldId="280"/>
            <ac:cxnSpMk id="13" creationId="{024C5C25-202A-1630-F32C-B5C78B2DEB0F}"/>
          </ac:cxnSpMkLst>
        </pc:cxnChg>
      </pc:sldChg>
      <pc:sldChg chg="addSp delSp modSp mod">
        <pc:chgData name="Alex Pang" userId="b35f2c48-39e3-478c-863d-65bfd252d017" providerId="ADAL" clId="{95999665-26F3-4933-96ED-595CC5EB7C28}" dt="2023-04-04T02:35:10.400" v="1065" actId="14100"/>
        <pc:sldMkLst>
          <pc:docMk/>
          <pc:sldMk cId="0" sldId="281"/>
        </pc:sldMkLst>
        <pc:spChg chg="del">
          <ac:chgData name="Alex Pang" userId="b35f2c48-39e3-478c-863d-65bfd252d017" providerId="ADAL" clId="{95999665-26F3-4933-96ED-595CC5EB7C28}" dt="2023-04-04T02:25:49.737" v="990" actId="478"/>
          <ac:spMkLst>
            <pc:docMk/>
            <pc:sldMk cId="0" sldId="281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27:10.625" v="1000" actId="14100"/>
          <ac:spMkLst>
            <pc:docMk/>
            <pc:sldMk cId="0" sldId="281"/>
            <ac:spMk id="3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27:35.228" v="1002" actId="14100"/>
          <ac:spMkLst>
            <pc:docMk/>
            <pc:sldMk cId="0" sldId="281"/>
            <ac:spMk id="4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28:22.442" v="1006" actId="14100"/>
          <ac:spMkLst>
            <pc:docMk/>
            <pc:sldMk cId="0" sldId="281"/>
            <ac:spMk id="9" creationId="{00000000-0000-0000-0000-000000000000}"/>
          </ac:spMkLst>
        </pc:spChg>
        <pc:spChg chg="del">
          <ac:chgData name="Alex Pang" userId="b35f2c48-39e3-478c-863d-65bfd252d017" providerId="ADAL" clId="{95999665-26F3-4933-96ED-595CC5EB7C28}" dt="2023-04-04T02:33:55.043" v="1058" actId="478"/>
          <ac:spMkLst>
            <pc:docMk/>
            <pc:sldMk cId="0" sldId="281"/>
            <ac:spMk id="12" creationId="{00000000-0000-0000-0000-000000000000}"/>
          </ac:spMkLst>
        </pc:spChg>
        <pc:spChg chg="del">
          <ac:chgData name="Alex Pang" userId="b35f2c48-39e3-478c-863d-65bfd252d017" providerId="ADAL" clId="{95999665-26F3-4933-96ED-595CC5EB7C28}" dt="2023-04-04T02:33:24.311" v="1055" actId="478"/>
          <ac:spMkLst>
            <pc:docMk/>
            <pc:sldMk cId="0" sldId="281"/>
            <ac:spMk id="14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28:34.102" v="1009" actId="1076"/>
          <ac:spMkLst>
            <pc:docMk/>
            <pc:sldMk cId="0" sldId="281"/>
            <ac:spMk id="15" creationId="{00000000-0000-0000-0000-000000000000}"/>
          </ac:spMkLst>
        </pc:spChg>
        <pc:spChg chg="del">
          <ac:chgData name="Alex Pang" userId="b35f2c48-39e3-478c-863d-65bfd252d017" providerId="ADAL" clId="{95999665-26F3-4933-96ED-595CC5EB7C28}" dt="2023-04-04T02:28:36.335" v="1010" actId="478"/>
          <ac:spMkLst>
            <pc:docMk/>
            <pc:sldMk cId="0" sldId="281"/>
            <ac:spMk id="16" creationId="{00000000-0000-0000-0000-000000000000}"/>
          </ac:spMkLst>
        </pc:spChg>
        <pc:spChg chg="add del mod">
          <ac:chgData name="Alex Pang" userId="b35f2c48-39e3-478c-863d-65bfd252d017" providerId="ADAL" clId="{95999665-26F3-4933-96ED-595CC5EB7C28}" dt="2023-04-04T02:25:52.644" v="991" actId="478"/>
          <ac:spMkLst>
            <pc:docMk/>
            <pc:sldMk cId="0" sldId="281"/>
            <ac:spMk id="18" creationId="{D90933C9-54AA-B9C8-69C7-96AC3F30A71E}"/>
          </ac:spMkLst>
        </pc:spChg>
        <pc:spChg chg="add mod">
          <ac:chgData name="Alex Pang" userId="b35f2c48-39e3-478c-863d-65bfd252d017" providerId="ADAL" clId="{95999665-26F3-4933-96ED-595CC5EB7C28}" dt="2023-04-04T02:26:03.086" v="992"/>
          <ac:spMkLst>
            <pc:docMk/>
            <pc:sldMk cId="0" sldId="281"/>
            <ac:spMk id="19" creationId="{3C72B6A6-15F5-2B5B-9E64-A251057C88FF}"/>
          </ac:spMkLst>
        </pc:spChg>
        <pc:grpChg chg="del mod">
          <ac:chgData name="Alex Pang" userId="b35f2c48-39e3-478c-863d-65bfd252d017" providerId="ADAL" clId="{95999665-26F3-4933-96ED-595CC5EB7C28}" dt="2023-04-04T02:34:10.865" v="1061" actId="478"/>
          <ac:grpSpMkLst>
            <pc:docMk/>
            <pc:sldMk cId="0" sldId="281"/>
            <ac:grpSpMk id="10" creationId="{00000000-0000-0000-0000-000000000000}"/>
          </ac:grpSpMkLst>
        </pc:grpChg>
        <pc:picChg chg="mod topLvl">
          <ac:chgData name="Alex Pang" userId="b35f2c48-39e3-478c-863d-65bfd252d017" providerId="ADAL" clId="{95999665-26F3-4933-96ED-595CC5EB7C28}" dt="2023-04-04T02:35:10.400" v="1065" actId="14100"/>
          <ac:picMkLst>
            <pc:docMk/>
            <pc:sldMk cId="0" sldId="281"/>
            <ac:picMk id="11" creationId="{00000000-0000-0000-0000-000000000000}"/>
          </ac:picMkLst>
        </pc:picChg>
        <pc:picChg chg="del topLvl">
          <ac:chgData name="Alex Pang" userId="b35f2c48-39e3-478c-863d-65bfd252d017" providerId="ADAL" clId="{95999665-26F3-4933-96ED-595CC5EB7C28}" dt="2023-04-04T02:34:10.865" v="1061" actId="478"/>
          <ac:picMkLst>
            <pc:docMk/>
            <pc:sldMk cId="0" sldId="281"/>
            <ac:picMk id="13" creationId="{00000000-0000-0000-0000-000000000000}"/>
          </ac:picMkLst>
        </pc:picChg>
        <pc:cxnChg chg="add mod">
          <ac:chgData name="Alex Pang" userId="b35f2c48-39e3-478c-863d-65bfd252d017" providerId="ADAL" clId="{95999665-26F3-4933-96ED-595CC5EB7C28}" dt="2023-04-04T02:27:41.820" v="1003" actId="1076"/>
          <ac:cxnSpMkLst>
            <pc:docMk/>
            <pc:sldMk cId="0" sldId="281"/>
            <ac:cxnSpMk id="20" creationId="{39A72033-D585-2C60-9B8C-49A8F90CAB8B}"/>
          </ac:cxnSpMkLst>
        </pc:cxnChg>
      </pc:sldChg>
      <pc:sldChg chg="addSp delSp modSp mod">
        <pc:chgData name="Alex Pang" userId="b35f2c48-39e3-478c-863d-65bfd252d017" providerId="ADAL" clId="{95999665-26F3-4933-96ED-595CC5EB7C28}" dt="2023-04-04T02:31:46.122" v="1048" actId="20577"/>
        <pc:sldMkLst>
          <pc:docMk/>
          <pc:sldMk cId="0" sldId="282"/>
        </pc:sldMkLst>
        <pc:spChg chg="mod">
          <ac:chgData name="Alex Pang" userId="b35f2c48-39e3-478c-863d-65bfd252d017" providerId="ADAL" clId="{95999665-26F3-4933-96ED-595CC5EB7C28}" dt="2023-04-04T02:25:36.360" v="988" actId="1076"/>
          <ac:spMkLst>
            <pc:docMk/>
            <pc:sldMk cId="0" sldId="282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31:46.122" v="1048" actId="20577"/>
          <ac:spMkLst>
            <pc:docMk/>
            <pc:sldMk cId="0" sldId="282"/>
            <ac:spMk id="3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28:54.444" v="1013" actId="255"/>
          <ac:spMkLst>
            <pc:docMk/>
            <pc:sldMk cId="0" sldId="282"/>
            <ac:spMk id="5" creationId="{00000000-0000-0000-0000-000000000000}"/>
          </ac:spMkLst>
        </pc:spChg>
        <pc:spChg chg="del mod">
          <ac:chgData name="Alex Pang" userId="b35f2c48-39e3-478c-863d-65bfd252d017" providerId="ADAL" clId="{95999665-26F3-4933-96ED-595CC5EB7C28}" dt="2023-04-04T02:31:41.006" v="1046" actId="478"/>
          <ac:spMkLst>
            <pc:docMk/>
            <pc:sldMk cId="0" sldId="282"/>
            <ac:spMk id="6" creationId="{00000000-0000-0000-0000-000000000000}"/>
          </ac:spMkLst>
        </pc:spChg>
        <pc:cxnChg chg="add">
          <ac:chgData name="Alex Pang" userId="b35f2c48-39e3-478c-863d-65bfd252d017" providerId="ADAL" clId="{95999665-26F3-4933-96ED-595CC5EB7C28}" dt="2023-04-04T02:25:44.480" v="989" actId="11529"/>
          <ac:cxnSpMkLst>
            <pc:docMk/>
            <pc:sldMk cId="0" sldId="282"/>
            <ac:cxnSpMk id="8" creationId="{8684F577-60B1-DD0B-C50E-6D76B94C791E}"/>
          </ac:cxnSpMkLst>
        </pc:cxnChg>
      </pc:sldChg>
      <pc:sldChg chg="addSp delSp modSp mod">
        <pc:chgData name="Alex Pang" userId="b35f2c48-39e3-478c-863d-65bfd252d017" providerId="ADAL" clId="{95999665-26F3-4933-96ED-595CC5EB7C28}" dt="2023-04-04T02:35:47.920" v="1070" actId="20577"/>
        <pc:sldMkLst>
          <pc:docMk/>
          <pc:sldMk cId="0" sldId="283"/>
        </pc:sldMkLst>
        <pc:spChg chg="del">
          <ac:chgData name="Alex Pang" userId="b35f2c48-39e3-478c-863d-65bfd252d017" providerId="ADAL" clId="{95999665-26F3-4933-96ED-595CC5EB7C28}" dt="2023-04-04T02:29:13.669" v="1017" actId="478"/>
          <ac:spMkLst>
            <pc:docMk/>
            <pc:sldMk cId="0" sldId="283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35:47.920" v="1070" actId="20577"/>
          <ac:spMkLst>
            <pc:docMk/>
            <pc:sldMk cId="0" sldId="283"/>
            <ac:spMk id="3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31:09.361" v="1039" actId="2711"/>
          <ac:spMkLst>
            <pc:docMk/>
            <pc:sldMk cId="0" sldId="283"/>
            <ac:spMk id="5" creationId="{00000000-0000-0000-0000-000000000000}"/>
          </ac:spMkLst>
        </pc:spChg>
        <pc:spChg chg="del">
          <ac:chgData name="Alex Pang" userId="b35f2c48-39e3-478c-863d-65bfd252d017" providerId="ADAL" clId="{95999665-26F3-4933-96ED-595CC5EB7C28}" dt="2023-04-04T02:31:30.903" v="1044" actId="478"/>
          <ac:spMkLst>
            <pc:docMk/>
            <pc:sldMk cId="0" sldId="283"/>
            <ac:spMk id="6" creationId="{00000000-0000-0000-0000-000000000000}"/>
          </ac:spMkLst>
        </pc:spChg>
        <pc:spChg chg="add del mod">
          <ac:chgData name="Alex Pang" userId="b35f2c48-39e3-478c-863d-65bfd252d017" providerId="ADAL" clId="{95999665-26F3-4933-96ED-595CC5EB7C28}" dt="2023-04-04T02:29:16.142" v="1018" actId="478"/>
          <ac:spMkLst>
            <pc:docMk/>
            <pc:sldMk cId="0" sldId="283"/>
            <ac:spMk id="8" creationId="{8B80DA40-C8FD-D727-7DF8-404A81D0B4E4}"/>
          </ac:spMkLst>
        </pc:spChg>
        <pc:spChg chg="add mod">
          <ac:chgData name="Alex Pang" userId="b35f2c48-39e3-478c-863d-65bfd252d017" providerId="ADAL" clId="{95999665-26F3-4933-96ED-595CC5EB7C28}" dt="2023-04-04T02:31:23.156" v="1042" actId="1076"/>
          <ac:spMkLst>
            <pc:docMk/>
            <pc:sldMk cId="0" sldId="283"/>
            <ac:spMk id="9" creationId="{2E190402-B5B5-388F-589A-14F07B7F1BF9}"/>
          </ac:spMkLst>
        </pc:spChg>
        <pc:picChg chg="mod">
          <ac:chgData name="Alex Pang" userId="b35f2c48-39e3-478c-863d-65bfd252d017" providerId="ADAL" clId="{95999665-26F3-4933-96ED-595CC5EB7C28}" dt="2023-04-04T02:31:19.396" v="1041" actId="1076"/>
          <ac:picMkLst>
            <pc:docMk/>
            <pc:sldMk cId="0" sldId="283"/>
            <ac:picMk id="4" creationId="{00000000-0000-0000-0000-000000000000}"/>
          </ac:picMkLst>
        </pc:picChg>
        <pc:cxnChg chg="add mod">
          <ac:chgData name="Alex Pang" userId="b35f2c48-39e3-478c-863d-65bfd252d017" providerId="ADAL" clId="{95999665-26F3-4933-96ED-595CC5EB7C28}" dt="2023-04-04T02:31:25.102" v="1043" actId="1076"/>
          <ac:cxnSpMkLst>
            <pc:docMk/>
            <pc:sldMk cId="0" sldId="283"/>
            <ac:cxnSpMk id="10" creationId="{158273A7-E9DF-2694-11EA-AB11FFB46B02}"/>
          </ac:cxnSpMkLst>
        </pc:cxnChg>
      </pc:sldChg>
      <pc:sldChg chg="addSp delSp modSp mod">
        <pc:chgData name="Alex Pang" userId="b35f2c48-39e3-478c-863d-65bfd252d017" providerId="ADAL" clId="{95999665-26F3-4933-96ED-595CC5EB7C28}" dt="2023-04-04T02:38:20.050" v="1111" actId="12"/>
        <pc:sldMkLst>
          <pc:docMk/>
          <pc:sldMk cId="0" sldId="284"/>
        </pc:sldMkLst>
        <pc:spChg chg="del mod">
          <ac:chgData name="Alex Pang" userId="b35f2c48-39e3-478c-863d-65bfd252d017" providerId="ADAL" clId="{95999665-26F3-4933-96ED-595CC5EB7C28}" dt="2023-04-04T02:36:42.055" v="1093" actId="478"/>
          <ac:spMkLst>
            <pc:docMk/>
            <pc:sldMk cId="0" sldId="284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38:20.050" v="1111" actId="12"/>
          <ac:spMkLst>
            <pc:docMk/>
            <pc:sldMk cId="0" sldId="284"/>
            <ac:spMk id="3" creationId="{00000000-0000-0000-0000-000000000000}"/>
          </ac:spMkLst>
        </pc:spChg>
        <pc:spChg chg="add mod">
          <ac:chgData name="Alex Pang" userId="b35f2c48-39e3-478c-863d-65bfd252d017" providerId="ADAL" clId="{95999665-26F3-4933-96ED-595CC5EB7C28}" dt="2023-04-04T02:36:26.997" v="1091" actId="20577"/>
          <ac:spMkLst>
            <pc:docMk/>
            <pc:sldMk cId="0" sldId="284"/>
            <ac:spMk id="5" creationId="{8C272A56-4F31-DFC5-360C-68EB6F3B8496}"/>
          </ac:spMkLst>
        </pc:spChg>
        <pc:spChg chg="add del mod">
          <ac:chgData name="Alex Pang" userId="b35f2c48-39e3-478c-863d-65bfd252d017" providerId="ADAL" clId="{95999665-26F3-4933-96ED-595CC5EB7C28}" dt="2023-04-04T02:36:45.853" v="1094" actId="478"/>
          <ac:spMkLst>
            <pc:docMk/>
            <pc:sldMk cId="0" sldId="284"/>
            <ac:spMk id="8" creationId="{08952508-29DA-8C6F-2CA2-4A3B894A4C2F}"/>
          </ac:spMkLst>
        </pc:spChg>
        <pc:cxnChg chg="add mod">
          <ac:chgData name="Alex Pang" userId="b35f2c48-39e3-478c-863d-65bfd252d017" providerId="ADAL" clId="{95999665-26F3-4933-96ED-595CC5EB7C28}" dt="2023-04-04T02:36:18.780" v="1072"/>
          <ac:cxnSpMkLst>
            <pc:docMk/>
            <pc:sldMk cId="0" sldId="284"/>
            <ac:cxnSpMk id="6" creationId="{96D9899F-0B1A-1BB2-0C92-1E73EC7EC00D}"/>
          </ac:cxnSpMkLst>
        </pc:cxnChg>
      </pc:sldChg>
      <pc:sldChg chg="addSp delSp modSp mod">
        <pc:chgData name="Alex Pang" userId="b35f2c48-39e3-478c-863d-65bfd252d017" providerId="ADAL" clId="{95999665-26F3-4933-96ED-595CC5EB7C28}" dt="2023-04-04T02:42:55.339" v="1167" actId="255"/>
        <pc:sldMkLst>
          <pc:docMk/>
          <pc:sldMk cId="0" sldId="285"/>
        </pc:sldMkLst>
        <pc:spChg chg="del mod">
          <ac:chgData name="Alex Pang" userId="b35f2c48-39e3-478c-863d-65bfd252d017" providerId="ADAL" clId="{95999665-26F3-4933-96ED-595CC5EB7C28}" dt="2023-04-04T02:39:13.415" v="1124" actId="478"/>
          <ac:spMkLst>
            <pc:docMk/>
            <pc:sldMk cId="0" sldId="285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42:55.339" v="1167" actId="255"/>
          <ac:spMkLst>
            <pc:docMk/>
            <pc:sldMk cId="0" sldId="285"/>
            <ac:spMk id="6" creationId="{00000000-0000-0000-0000-000000000000}"/>
          </ac:spMkLst>
        </pc:spChg>
        <pc:spChg chg="add mod">
          <ac:chgData name="Alex Pang" userId="b35f2c48-39e3-478c-863d-65bfd252d017" providerId="ADAL" clId="{95999665-26F3-4933-96ED-595CC5EB7C28}" dt="2023-04-04T02:42:08.078" v="1162" actId="1076"/>
          <ac:spMkLst>
            <pc:docMk/>
            <pc:sldMk cId="0" sldId="285"/>
            <ac:spMk id="8" creationId="{9978E983-C0AC-CC73-D9F1-6FD419D48E94}"/>
          </ac:spMkLst>
        </pc:spChg>
        <pc:spChg chg="add del mod">
          <ac:chgData name="Alex Pang" userId="b35f2c48-39e3-478c-863d-65bfd252d017" providerId="ADAL" clId="{95999665-26F3-4933-96ED-595CC5EB7C28}" dt="2023-04-04T02:39:17.732" v="1125" actId="478"/>
          <ac:spMkLst>
            <pc:docMk/>
            <pc:sldMk cId="0" sldId="285"/>
            <ac:spMk id="11" creationId="{6F689F90-05AC-025A-164A-0A0CBE62E1D4}"/>
          </ac:spMkLst>
        </pc:spChg>
        <pc:grpChg chg="mod">
          <ac:chgData name="Alex Pang" userId="b35f2c48-39e3-478c-863d-65bfd252d017" providerId="ADAL" clId="{95999665-26F3-4933-96ED-595CC5EB7C28}" dt="2023-04-04T02:42:13.171" v="1163" actId="1076"/>
          <ac:grpSpMkLst>
            <pc:docMk/>
            <pc:sldMk cId="0" sldId="285"/>
            <ac:grpSpMk id="3" creationId="{00000000-0000-0000-0000-000000000000}"/>
          </ac:grpSpMkLst>
        </pc:grpChg>
        <pc:cxnChg chg="add mod">
          <ac:chgData name="Alex Pang" userId="b35f2c48-39e3-478c-863d-65bfd252d017" providerId="ADAL" clId="{95999665-26F3-4933-96ED-595CC5EB7C28}" dt="2023-04-04T02:42:02.174" v="1160" actId="1076"/>
          <ac:cxnSpMkLst>
            <pc:docMk/>
            <pc:sldMk cId="0" sldId="285"/>
            <ac:cxnSpMk id="9" creationId="{4A128415-FC41-551D-D70C-56A305EAF223}"/>
          </ac:cxnSpMkLst>
        </pc:cxnChg>
      </pc:sldChg>
      <pc:sldChg chg="addSp delSp modSp mod">
        <pc:chgData name="Alex Pang" userId="b35f2c48-39e3-478c-863d-65bfd252d017" providerId="ADAL" clId="{95999665-26F3-4933-96ED-595CC5EB7C28}" dt="2023-04-04T02:44:10.200" v="1213" actId="478"/>
        <pc:sldMkLst>
          <pc:docMk/>
          <pc:sldMk cId="0" sldId="286"/>
        </pc:sldMkLst>
        <pc:spChg chg="del mod">
          <ac:chgData name="Alex Pang" userId="b35f2c48-39e3-478c-863d-65bfd252d017" providerId="ADAL" clId="{95999665-26F3-4933-96ED-595CC5EB7C28}" dt="2023-04-04T02:43:52.640" v="1209" actId="478"/>
          <ac:spMkLst>
            <pc:docMk/>
            <pc:sldMk cId="0" sldId="286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43:11.606" v="1169" actId="2711"/>
          <ac:spMkLst>
            <pc:docMk/>
            <pc:sldMk cId="0" sldId="286"/>
            <ac:spMk id="3" creationId="{00000000-0000-0000-0000-000000000000}"/>
          </ac:spMkLst>
        </pc:spChg>
        <pc:spChg chg="add del mod">
          <ac:chgData name="Alex Pang" userId="b35f2c48-39e3-478c-863d-65bfd252d017" providerId="ADAL" clId="{95999665-26F3-4933-96ED-595CC5EB7C28}" dt="2023-04-04T02:44:02.826" v="1211" actId="478"/>
          <ac:spMkLst>
            <pc:docMk/>
            <pc:sldMk cId="0" sldId="286"/>
            <ac:spMk id="5" creationId="{96322FAD-9DDE-CDC6-FBD4-C35E788E2060}"/>
          </ac:spMkLst>
        </pc:spChg>
        <pc:spChg chg="add del mod">
          <ac:chgData name="Alex Pang" userId="b35f2c48-39e3-478c-863d-65bfd252d017" providerId="ADAL" clId="{95999665-26F3-4933-96ED-595CC5EB7C28}" dt="2023-04-04T02:44:10.200" v="1213" actId="478"/>
          <ac:spMkLst>
            <pc:docMk/>
            <pc:sldMk cId="0" sldId="286"/>
            <ac:spMk id="8" creationId="{E71A4244-C2C9-2EA7-BAB6-89CC74B2BB48}"/>
          </ac:spMkLst>
        </pc:spChg>
        <pc:cxnChg chg="add mod">
          <ac:chgData name="Alex Pang" userId="b35f2c48-39e3-478c-863d-65bfd252d017" providerId="ADAL" clId="{95999665-26F3-4933-96ED-595CC5EB7C28}" dt="2023-04-04T02:43:22.876" v="1170"/>
          <ac:cxnSpMkLst>
            <pc:docMk/>
            <pc:sldMk cId="0" sldId="286"/>
            <ac:cxnSpMk id="6" creationId="{6D7D53C2-6F72-5E82-0C91-A7D5330F0AD3}"/>
          </ac:cxnSpMkLst>
        </pc:cxnChg>
      </pc:sldChg>
      <pc:sldChg chg="addSp modSp mod">
        <pc:chgData name="Alex Pang" userId="b35f2c48-39e3-478c-863d-65bfd252d017" providerId="ADAL" clId="{95999665-26F3-4933-96ED-595CC5EB7C28}" dt="2023-04-04T02:44:28.455" v="1216" actId="1076"/>
        <pc:sldMkLst>
          <pc:docMk/>
          <pc:sldMk cId="0" sldId="288"/>
        </pc:sldMkLst>
        <pc:picChg chg="mod">
          <ac:chgData name="Alex Pang" userId="b35f2c48-39e3-478c-863d-65bfd252d017" providerId="ADAL" clId="{95999665-26F3-4933-96ED-595CC5EB7C28}" dt="2023-04-04T02:44:28.455" v="1216" actId="1076"/>
          <ac:picMkLst>
            <pc:docMk/>
            <pc:sldMk cId="0" sldId="288"/>
            <ac:picMk id="3" creationId="{00000000-0000-0000-0000-000000000000}"/>
          </ac:picMkLst>
        </pc:picChg>
        <pc:cxnChg chg="add mod">
          <ac:chgData name="Alex Pang" userId="b35f2c48-39e3-478c-863d-65bfd252d017" providerId="ADAL" clId="{95999665-26F3-4933-96ED-595CC5EB7C28}" dt="2023-04-04T02:44:22.262" v="1214"/>
          <ac:cxnSpMkLst>
            <pc:docMk/>
            <pc:sldMk cId="0" sldId="288"/>
            <ac:cxnSpMk id="5" creationId="{FB7D710E-DCDA-0BB1-E08A-F59AF93D0651}"/>
          </ac:cxnSpMkLst>
        </pc:cxnChg>
      </pc:sldChg>
      <pc:sldChg chg="addSp delSp modSp del mod">
        <pc:chgData name="Alex Pang" userId="b35f2c48-39e3-478c-863d-65bfd252d017" providerId="ADAL" clId="{95999665-26F3-4933-96ED-595CC5EB7C28}" dt="2023-04-04T02:46:27.108" v="1237" actId="47"/>
        <pc:sldMkLst>
          <pc:docMk/>
          <pc:sldMk cId="0" sldId="289"/>
        </pc:sldMkLst>
        <pc:spChg chg="del">
          <ac:chgData name="Alex Pang" userId="b35f2c48-39e3-478c-863d-65bfd252d017" providerId="ADAL" clId="{95999665-26F3-4933-96ED-595CC5EB7C28}" dt="2023-04-04T02:44:34.463" v="1217" actId="478"/>
          <ac:spMkLst>
            <pc:docMk/>
            <pc:sldMk cId="0" sldId="289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44:59.737" v="1221" actId="14100"/>
          <ac:spMkLst>
            <pc:docMk/>
            <pc:sldMk cId="0" sldId="289"/>
            <ac:spMk id="3" creationId="{00000000-0000-0000-0000-000000000000}"/>
          </ac:spMkLst>
        </pc:spChg>
        <pc:spChg chg="add del mod">
          <ac:chgData name="Alex Pang" userId="b35f2c48-39e3-478c-863d-65bfd252d017" providerId="ADAL" clId="{95999665-26F3-4933-96ED-595CC5EB7C28}" dt="2023-04-04T02:44:36.805" v="1218" actId="478"/>
          <ac:spMkLst>
            <pc:docMk/>
            <pc:sldMk cId="0" sldId="289"/>
            <ac:spMk id="7" creationId="{1D5AEB64-C1E0-96C8-1836-71C70F2C0019}"/>
          </ac:spMkLst>
        </pc:spChg>
        <pc:spChg chg="add mod">
          <ac:chgData name="Alex Pang" userId="b35f2c48-39e3-478c-863d-65bfd252d017" providerId="ADAL" clId="{95999665-26F3-4933-96ED-595CC5EB7C28}" dt="2023-04-04T02:45:22.842" v="1225" actId="1076"/>
          <ac:spMkLst>
            <pc:docMk/>
            <pc:sldMk cId="0" sldId="289"/>
            <ac:spMk id="8" creationId="{EF9FF965-201C-C298-C0DA-1382D284325D}"/>
          </ac:spMkLst>
        </pc:spChg>
        <pc:cxnChg chg="add mod">
          <ac:chgData name="Alex Pang" userId="b35f2c48-39e3-478c-863d-65bfd252d017" providerId="ADAL" clId="{95999665-26F3-4933-96ED-595CC5EB7C28}" dt="2023-04-04T02:44:45.536" v="1219"/>
          <ac:cxnSpMkLst>
            <pc:docMk/>
            <pc:sldMk cId="0" sldId="289"/>
            <ac:cxnSpMk id="9" creationId="{EE559151-B37A-CC2D-0976-6B5D79D29AB6}"/>
          </ac:cxnSpMkLst>
        </pc:cxnChg>
      </pc:sldChg>
      <pc:sldChg chg="addSp delSp modSp mod modAnim">
        <pc:chgData name="Alex Pang" userId="b35f2c48-39e3-478c-863d-65bfd252d017" providerId="ADAL" clId="{95999665-26F3-4933-96ED-595CC5EB7C28}" dt="2023-04-04T02:46:23.592" v="1236"/>
        <pc:sldMkLst>
          <pc:docMk/>
          <pc:sldMk cId="0" sldId="290"/>
        </pc:sldMkLst>
        <pc:spChg chg="del">
          <ac:chgData name="Alex Pang" userId="b35f2c48-39e3-478c-863d-65bfd252d017" providerId="ADAL" clId="{95999665-26F3-4933-96ED-595CC5EB7C28}" dt="2023-04-04T02:45:07.907" v="1222" actId="478"/>
          <ac:spMkLst>
            <pc:docMk/>
            <pc:sldMk cId="0" sldId="290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45:50.900" v="1230" actId="255"/>
          <ac:spMkLst>
            <pc:docMk/>
            <pc:sldMk cId="0" sldId="290"/>
            <ac:spMk id="3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2:46:04.315" v="1233" actId="1076"/>
          <ac:spMkLst>
            <pc:docMk/>
            <pc:sldMk cId="0" sldId="290"/>
            <ac:spMk id="4" creationId="{00000000-0000-0000-0000-000000000000}"/>
          </ac:spMkLst>
        </pc:spChg>
        <pc:spChg chg="add del mod">
          <ac:chgData name="Alex Pang" userId="b35f2c48-39e3-478c-863d-65bfd252d017" providerId="ADAL" clId="{95999665-26F3-4933-96ED-595CC5EB7C28}" dt="2023-04-04T02:45:10.748" v="1223" actId="478"/>
          <ac:spMkLst>
            <pc:docMk/>
            <pc:sldMk cId="0" sldId="290"/>
            <ac:spMk id="10" creationId="{70BF88A9-DC12-EABD-77CA-2844B00FAD5C}"/>
          </ac:spMkLst>
        </pc:spChg>
        <pc:spChg chg="add mod">
          <ac:chgData name="Alex Pang" userId="b35f2c48-39e3-478c-863d-65bfd252d017" providerId="ADAL" clId="{95999665-26F3-4933-96ED-595CC5EB7C28}" dt="2023-04-04T02:45:29.436" v="1226"/>
          <ac:spMkLst>
            <pc:docMk/>
            <pc:sldMk cId="0" sldId="290"/>
            <ac:spMk id="11" creationId="{D98EA1F9-B56E-CC7E-C605-3701081D013E}"/>
          </ac:spMkLst>
        </pc:spChg>
        <pc:cxnChg chg="add mod">
          <ac:chgData name="Alex Pang" userId="b35f2c48-39e3-478c-863d-65bfd252d017" providerId="ADAL" clId="{95999665-26F3-4933-96ED-595CC5EB7C28}" dt="2023-04-04T02:45:29.436" v="1226"/>
          <ac:cxnSpMkLst>
            <pc:docMk/>
            <pc:sldMk cId="0" sldId="290"/>
            <ac:cxnSpMk id="12" creationId="{F9C4F4D7-661F-EF87-CBC0-07B4762DD865}"/>
          </ac:cxnSpMkLst>
        </pc:cxnChg>
      </pc:sldChg>
      <pc:sldChg chg="addSp delSp modSp mod">
        <pc:chgData name="Alex Pang" userId="b35f2c48-39e3-478c-863d-65bfd252d017" providerId="ADAL" clId="{95999665-26F3-4933-96ED-595CC5EB7C28}" dt="2023-04-04T02:46:50.844" v="1240"/>
        <pc:sldMkLst>
          <pc:docMk/>
          <pc:sldMk cId="0" sldId="291"/>
        </pc:sldMkLst>
        <pc:spChg chg="del">
          <ac:chgData name="Alex Pang" userId="b35f2c48-39e3-478c-863d-65bfd252d017" providerId="ADAL" clId="{95999665-26F3-4933-96ED-595CC5EB7C28}" dt="2023-04-04T02:46:34.057" v="1238" actId="478"/>
          <ac:spMkLst>
            <pc:docMk/>
            <pc:sldMk cId="0" sldId="291"/>
            <ac:spMk id="2" creationId="{00000000-0000-0000-0000-000000000000}"/>
          </ac:spMkLst>
        </pc:spChg>
        <pc:spChg chg="add del mod">
          <ac:chgData name="Alex Pang" userId="b35f2c48-39e3-478c-863d-65bfd252d017" providerId="ADAL" clId="{95999665-26F3-4933-96ED-595CC5EB7C28}" dt="2023-04-04T02:46:36.761" v="1239" actId="478"/>
          <ac:spMkLst>
            <pc:docMk/>
            <pc:sldMk cId="0" sldId="291"/>
            <ac:spMk id="6" creationId="{27040708-3AA9-1B7D-FDEF-1F20A5690C2D}"/>
          </ac:spMkLst>
        </pc:spChg>
        <pc:spChg chg="add mod">
          <ac:chgData name="Alex Pang" userId="b35f2c48-39e3-478c-863d-65bfd252d017" providerId="ADAL" clId="{95999665-26F3-4933-96ED-595CC5EB7C28}" dt="2023-04-04T02:46:50.844" v="1240"/>
          <ac:spMkLst>
            <pc:docMk/>
            <pc:sldMk cId="0" sldId="291"/>
            <ac:spMk id="7" creationId="{25B5F5A9-38B8-AA40-7619-8F9CF8D8F2DF}"/>
          </ac:spMkLst>
        </pc:spChg>
        <pc:cxnChg chg="add mod">
          <ac:chgData name="Alex Pang" userId="b35f2c48-39e3-478c-863d-65bfd252d017" providerId="ADAL" clId="{95999665-26F3-4933-96ED-595CC5EB7C28}" dt="2023-04-04T02:46:50.844" v="1240"/>
          <ac:cxnSpMkLst>
            <pc:docMk/>
            <pc:sldMk cId="0" sldId="291"/>
            <ac:cxnSpMk id="8" creationId="{A3A2590E-7EDD-97C0-711D-F27A67116086}"/>
          </ac:cxnSpMkLst>
        </pc:cxnChg>
      </pc:sldChg>
      <pc:sldChg chg="ord">
        <pc:chgData name="Alex Pang" userId="b35f2c48-39e3-478c-863d-65bfd252d017" providerId="ADAL" clId="{95999665-26F3-4933-96ED-595CC5EB7C28}" dt="2023-04-06T01:50:51.526" v="1805"/>
        <pc:sldMkLst>
          <pc:docMk/>
          <pc:sldMk cId="0" sldId="292"/>
        </pc:sldMkLst>
      </pc:sldChg>
      <pc:sldChg chg="addSp modSp mod">
        <pc:chgData name="Alex Pang" userId="b35f2c48-39e3-478c-863d-65bfd252d017" providerId="ADAL" clId="{95999665-26F3-4933-96ED-595CC5EB7C28}" dt="2023-04-06T01:57:07.197" v="1889" actId="14100"/>
        <pc:sldMkLst>
          <pc:docMk/>
          <pc:sldMk cId="0" sldId="293"/>
        </pc:sldMkLst>
        <pc:spChg chg="mod">
          <ac:chgData name="Alex Pang" userId="b35f2c48-39e3-478c-863d-65bfd252d017" providerId="ADAL" clId="{95999665-26F3-4933-96ED-595CC5EB7C28}" dt="2023-04-06T01:43:11.914" v="1772" actId="255"/>
          <ac:spMkLst>
            <pc:docMk/>
            <pc:sldMk cId="0" sldId="293"/>
            <ac:spMk id="2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7:07.197" v="1889" actId="14100"/>
          <ac:cxnSpMkLst>
            <pc:docMk/>
            <pc:sldMk cId="0" sldId="293"/>
            <ac:cxnSpMk id="14" creationId="{B1EA1654-2B2F-1730-CCD4-1C906FF57B07}"/>
          </ac:cxnSpMkLst>
        </pc:cxnChg>
      </pc:sldChg>
      <pc:sldChg chg="addSp modSp mod">
        <pc:chgData name="Alex Pang" userId="b35f2c48-39e3-478c-863d-65bfd252d017" providerId="ADAL" clId="{95999665-26F3-4933-96ED-595CC5EB7C28}" dt="2023-04-06T01:57:10.530" v="1890"/>
        <pc:sldMkLst>
          <pc:docMk/>
          <pc:sldMk cId="0" sldId="294"/>
        </pc:sldMkLst>
        <pc:spChg chg="mod">
          <ac:chgData name="Alex Pang" userId="b35f2c48-39e3-478c-863d-65bfd252d017" providerId="ADAL" clId="{95999665-26F3-4933-96ED-595CC5EB7C28}" dt="2023-04-06T01:43:25.744" v="1774" actId="255"/>
          <ac:spMkLst>
            <pc:docMk/>
            <pc:sldMk cId="0" sldId="294"/>
            <ac:spMk id="2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7:10.530" v="1890"/>
          <ac:cxnSpMkLst>
            <pc:docMk/>
            <pc:sldMk cId="0" sldId="294"/>
            <ac:cxnSpMk id="17" creationId="{D5853B72-DF8A-579A-BDA0-EC01B74FF4DB}"/>
          </ac:cxnSpMkLst>
        </pc:cxnChg>
      </pc:sldChg>
      <pc:sldChg chg="addSp modSp mod">
        <pc:chgData name="Alex Pang" userId="b35f2c48-39e3-478c-863d-65bfd252d017" providerId="ADAL" clId="{95999665-26F3-4933-96ED-595CC5EB7C28}" dt="2023-04-06T01:57:11.990" v="1891"/>
        <pc:sldMkLst>
          <pc:docMk/>
          <pc:sldMk cId="0" sldId="295"/>
        </pc:sldMkLst>
        <pc:spChg chg="mod">
          <ac:chgData name="Alex Pang" userId="b35f2c48-39e3-478c-863d-65bfd252d017" providerId="ADAL" clId="{95999665-26F3-4933-96ED-595CC5EB7C28}" dt="2023-04-06T01:43:48.668" v="1777" actId="2711"/>
          <ac:spMkLst>
            <pc:docMk/>
            <pc:sldMk cId="0" sldId="295"/>
            <ac:spMk id="2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7:11.990" v="1891"/>
          <ac:cxnSpMkLst>
            <pc:docMk/>
            <pc:sldMk cId="0" sldId="295"/>
            <ac:cxnSpMk id="17" creationId="{903A8A94-529E-7B6A-FD9D-9D52C3517376}"/>
          </ac:cxnSpMkLst>
        </pc:cxnChg>
      </pc:sldChg>
      <pc:sldChg chg="addSp modSp mod">
        <pc:chgData name="Alex Pang" userId="b35f2c48-39e3-478c-863d-65bfd252d017" providerId="ADAL" clId="{95999665-26F3-4933-96ED-595CC5EB7C28}" dt="2023-04-06T01:57:13.316" v="1892"/>
        <pc:sldMkLst>
          <pc:docMk/>
          <pc:sldMk cId="0" sldId="296"/>
        </pc:sldMkLst>
        <pc:spChg chg="mod">
          <ac:chgData name="Alex Pang" userId="b35f2c48-39e3-478c-863d-65bfd252d017" providerId="ADAL" clId="{95999665-26F3-4933-96ED-595CC5EB7C28}" dt="2023-04-06T01:44:08.268" v="1780" actId="2711"/>
          <ac:spMkLst>
            <pc:docMk/>
            <pc:sldMk cId="0" sldId="296"/>
            <ac:spMk id="2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7:13.316" v="1892"/>
          <ac:cxnSpMkLst>
            <pc:docMk/>
            <pc:sldMk cId="0" sldId="296"/>
            <ac:cxnSpMk id="17" creationId="{FD52E213-ECED-57AC-B987-7992C595A0AC}"/>
          </ac:cxnSpMkLst>
        </pc:cxnChg>
      </pc:sldChg>
      <pc:sldChg chg="addSp modSp mod">
        <pc:chgData name="Alex Pang" userId="b35f2c48-39e3-478c-863d-65bfd252d017" providerId="ADAL" clId="{95999665-26F3-4933-96ED-595CC5EB7C28}" dt="2023-04-06T01:57:14.417" v="1893"/>
        <pc:sldMkLst>
          <pc:docMk/>
          <pc:sldMk cId="0" sldId="297"/>
        </pc:sldMkLst>
        <pc:spChg chg="mod">
          <ac:chgData name="Alex Pang" userId="b35f2c48-39e3-478c-863d-65bfd252d017" providerId="ADAL" clId="{95999665-26F3-4933-96ED-595CC5EB7C28}" dt="2023-04-06T01:45:39.094" v="1791" actId="2711"/>
          <ac:spMkLst>
            <pc:docMk/>
            <pc:sldMk cId="0" sldId="297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6T01:49:01.180" v="1798" actId="255"/>
          <ac:spMkLst>
            <pc:docMk/>
            <pc:sldMk cId="0" sldId="297"/>
            <ac:spMk id="3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7:14.417" v="1893"/>
          <ac:cxnSpMkLst>
            <pc:docMk/>
            <pc:sldMk cId="0" sldId="297"/>
            <ac:cxnSpMk id="5" creationId="{03EFCD0C-5C6E-0D89-626E-64E3A1167626}"/>
          </ac:cxnSpMkLst>
        </pc:cxnChg>
      </pc:sldChg>
      <pc:sldChg chg="addSp modSp mod">
        <pc:chgData name="Alex Pang" userId="b35f2c48-39e3-478c-863d-65bfd252d017" providerId="ADAL" clId="{95999665-26F3-4933-96ED-595CC5EB7C28}" dt="2023-04-06T02:02:22.061" v="1937" actId="1076"/>
        <pc:sldMkLst>
          <pc:docMk/>
          <pc:sldMk cId="0" sldId="298"/>
        </pc:sldMkLst>
        <pc:spChg chg="mod">
          <ac:chgData name="Alex Pang" userId="b35f2c48-39e3-478c-863d-65bfd252d017" providerId="ADAL" clId="{95999665-26F3-4933-96ED-595CC5EB7C28}" dt="2023-04-06T01:44:36.689" v="1783" actId="2711"/>
          <ac:spMkLst>
            <pc:docMk/>
            <pc:sldMk cId="0" sldId="298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6T02:02:12.718" v="1935" actId="1076"/>
          <ac:spMkLst>
            <pc:docMk/>
            <pc:sldMk cId="0" sldId="298"/>
            <ac:spMk id="5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6T02:02:15.840" v="1936" actId="1076"/>
          <ac:spMkLst>
            <pc:docMk/>
            <pc:sldMk cId="0" sldId="298"/>
            <ac:spMk id="9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6T02:02:22.061" v="1937" actId="1076"/>
          <ac:spMkLst>
            <pc:docMk/>
            <pc:sldMk cId="0" sldId="298"/>
            <ac:spMk id="10" creationId="{00000000-0000-0000-0000-000000000000}"/>
          </ac:spMkLst>
        </pc:spChg>
        <pc:picChg chg="mod">
          <ac:chgData name="Alex Pang" userId="b35f2c48-39e3-478c-863d-65bfd252d017" providerId="ADAL" clId="{95999665-26F3-4933-96ED-595CC5EB7C28}" dt="2023-04-06T02:01:16.600" v="1930" actId="1076"/>
          <ac:picMkLst>
            <pc:docMk/>
            <pc:sldMk cId="0" sldId="298"/>
            <ac:picMk id="4" creationId="{00000000-0000-0000-0000-000000000000}"/>
          </ac:picMkLst>
        </pc:picChg>
        <pc:cxnChg chg="add mod">
          <ac:chgData name="Alex Pang" userId="b35f2c48-39e3-478c-863d-65bfd252d017" providerId="ADAL" clId="{95999665-26F3-4933-96ED-595CC5EB7C28}" dt="2023-04-06T02:00:19.679" v="1925" actId="1076"/>
          <ac:cxnSpMkLst>
            <pc:docMk/>
            <pc:sldMk cId="0" sldId="298"/>
            <ac:cxnSpMk id="18" creationId="{3128EDCF-BC00-A9E5-334F-DC338C414042}"/>
          </ac:cxnSpMkLst>
        </pc:cxnChg>
      </pc:sldChg>
      <pc:sldChg chg="addSp modSp mod">
        <pc:chgData name="Alex Pang" userId="b35f2c48-39e3-478c-863d-65bfd252d017" providerId="ADAL" clId="{95999665-26F3-4933-96ED-595CC5EB7C28}" dt="2023-04-06T02:04:10.905" v="1952" actId="1076"/>
        <pc:sldMkLst>
          <pc:docMk/>
          <pc:sldMk cId="0" sldId="299"/>
        </pc:sldMkLst>
        <pc:spChg chg="mod">
          <ac:chgData name="Alex Pang" userId="b35f2c48-39e3-478c-863d-65bfd252d017" providerId="ADAL" clId="{95999665-26F3-4933-96ED-595CC5EB7C28}" dt="2023-04-06T01:58:45.876" v="1917" actId="1076"/>
          <ac:spMkLst>
            <pc:docMk/>
            <pc:sldMk cId="0" sldId="299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6T02:03:34.042" v="1948" actId="1076"/>
          <ac:spMkLst>
            <pc:docMk/>
            <pc:sldMk cId="0" sldId="299"/>
            <ac:spMk id="17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6T02:04:06.949" v="1951" actId="1076"/>
          <ac:spMkLst>
            <pc:docMk/>
            <pc:sldMk cId="0" sldId="299"/>
            <ac:spMk id="21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6T02:04:10.905" v="1952" actId="1076"/>
          <ac:spMkLst>
            <pc:docMk/>
            <pc:sldMk cId="0" sldId="299"/>
            <ac:spMk id="22" creationId="{00000000-0000-0000-0000-000000000000}"/>
          </ac:spMkLst>
        </pc:spChg>
        <pc:spChg chg="add mod">
          <ac:chgData name="Alex Pang" userId="b35f2c48-39e3-478c-863d-65bfd252d017" providerId="ADAL" clId="{95999665-26F3-4933-96ED-595CC5EB7C28}" dt="2023-04-06T01:59:01.854" v="1921" actId="255"/>
          <ac:spMkLst>
            <pc:docMk/>
            <pc:sldMk cId="0" sldId="299"/>
            <ac:spMk id="27" creationId="{1EAF5A56-E704-C667-5661-53D4478395DA}"/>
          </ac:spMkLst>
        </pc:spChg>
        <pc:grpChg chg="mod">
          <ac:chgData name="Alex Pang" userId="b35f2c48-39e3-478c-863d-65bfd252d017" providerId="ADAL" clId="{95999665-26F3-4933-96ED-595CC5EB7C28}" dt="2023-04-06T02:04:00.260" v="1950" actId="1076"/>
          <ac:grpSpMkLst>
            <pc:docMk/>
            <pc:sldMk cId="0" sldId="299"/>
            <ac:grpSpMk id="14" creationId="{00000000-0000-0000-0000-000000000000}"/>
          </ac:grpSpMkLst>
        </pc:grpChg>
        <pc:picChg chg="mod">
          <ac:chgData name="Alex Pang" userId="b35f2c48-39e3-478c-863d-65bfd252d017" providerId="ADAL" clId="{95999665-26F3-4933-96ED-595CC5EB7C28}" dt="2023-04-06T02:03:27.916" v="1947" actId="1076"/>
          <ac:picMkLst>
            <pc:docMk/>
            <pc:sldMk cId="0" sldId="299"/>
            <ac:picMk id="18" creationId="{00000000-0000-0000-0000-000000000000}"/>
          </ac:picMkLst>
        </pc:picChg>
        <pc:cxnChg chg="add mod">
          <ac:chgData name="Alex Pang" userId="b35f2c48-39e3-478c-863d-65bfd252d017" providerId="ADAL" clId="{95999665-26F3-4933-96ED-595CC5EB7C28}" dt="2023-04-06T01:58:56.836" v="1920" actId="1076"/>
          <ac:cxnSpMkLst>
            <pc:docMk/>
            <pc:sldMk cId="0" sldId="299"/>
            <ac:cxnSpMk id="25" creationId="{84E8DD47-C33E-F950-CA2D-A453FA20437C}"/>
          </ac:cxnSpMkLst>
        </pc:cxnChg>
      </pc:sldChg>
      <pc:sldChg chg="addSp modSp mod">
        <pc:chgData name="Alex Pang" userId="b35f2c48-39e3-478c-863d-65bfd252d017" providerId="ADAL" clId="{95999665-26F3-4933-96ED-595CC5EB7C28}" dt="2023-04-06T01:58:10.763" v="1910" actId="1076"/>
        <pc:sldMkLst>
          <pc:docMk/>
          <pc:sldMk cId="0" sldId="300"/>
        </pc:sldMkLst>
        <pc:spChg chg="mod">
          <ac:chgData name="Alex Pang" userId="b35f2c48-39e3-478c-863d-65bfd252d017" providerId="ADAL" clId="{95999665-26F3-4933-96ED-595CC5EB7C28}" dt="2023-04-06T01:51:32.449" v="1808" actId="255"/>
          <ac:spMkLst>
            <pc:docMk/>
            <pc:sldMk cId="0" sldId="300"/>
            <ac:spMk id="2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8:10.763" v="1910" actId="1076"/>
          <ac:cxnSpMkLst>
            <pc:docMk/>
            <pc:sldMk cId="0" sldId="300"/>
            <ac:cxnSpMk id="17" creationId="{5F6B8951-9B58-F4D2-B47D-3DB718643BB9}"/>
          </ac:cxnSpMkLst>
        </pc:cxnChg>
      </pc:sldChg>
      <pc:sldChg chg="addSp modSp mod">
        <pc:chgData name="Alex Pang" userId="b35f2c48-39e3-478c-863d-65bfd252d017" providerId="ADAL" clId="{95999665-26F3-4933-96ED-595CC5EB7C28}" dt="2023-04-06T01:58:07.951" v="1909" actId="1076"/>
        <pc:sldMkLst>
          <pc:docMk/>
          <pc:sldMk cId="0" sldId="301"/>
        </pc:sldMkLst>
        <pc:spChg chg="mod">
          <ac:chgData name="Alex Pang" userId="b35f2c48-39e3-478c-863d-65bfd252d017" providerId="ADAL" clId="{95999665-26F3-4933-96ED-595CC5EB7C28}" dt="2023-04-06T01:51:46.162" v="1811" actId="2711"/>
          <ac:spMkLst>
            <pc:docMk/>
            <pc:sldMk cId="0" sldId="301"/>
            <ac:spMk id="2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8:07.951" v="1909" actId="1076"/>
          <ac:cxnSpMkLst>
            <pc:docMk/>
            <pc:sldMk cId="0" sldId="301"/>
            <ac:cxnSpMk id="24" creationId="{F7553EB3-BDDA-C366-4385-7BBA207C3085}"/>
          </ac:cxnSpMkLst>
        </pc:cxnChg>
      </pc:sldChg>
      <pc:sldChg chg="addSp modSp mod">
        <pc:chgData name="Alex Pang" userId="b35f2c48-39e3-478c-863d-65bfd252d017" providerId="ADAL" clId="{95999665-26F3-4933-96ED-595CC5EB7C28}" dt="2023-04-06T01:58:04.946" v="1908" actId="1076"/>
        <pc:sldMkLst>
          <pc:docMk/>
          <pc:sldMk cId="0" sldId="302"/>
        </pc:sldMkLst>
        <pc:spChg chg="mod">
          <ac:chgData name="Alex Pang" userId="b35f2c48-39e3-478c-863d-65bfd252d017" providerId="ADAL" clId="{95999665-26F3-4933-96ED-595CC5EB7C28}" dt="2023-04-06T01:51:56.898" v="1814" actId="2711"/>
          <ac:spMkLst>
            <pc:docMk/>
            <pc:sldMk cId="0" sldId="302"/>
            <ac:spMk id="2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8:04.946" v="1908" actId="1076"/>
          <ac:cxnSpMkLst>
            <pc:docMk/>
            <pc:sldMk cId="0" sldId="302"/>
            <ac:cxnSpMk id="22" creationId="{4AB3CD1C-045D-0D7E-9BAF-F8D46CD74B68}"/>
          </ac:cxnSpMkLst>
        </pc:cxnChg>
      </pc:sldChg>
      <pc:sldChg chg="addSp modSp mod">
        <pc:chgData name="Alex Pang" userId="b35f2c48-39e3-478c-863d-65bfd252d017" providerId="ADAL" clId="{95999665-26F3-4933-96ED-595CC5EB7C28}" dt="2023-04-06T01:57:54.722" v="1906" actId="1076"/>
        <pc:sldMkLst>
          <pc:docMk/>
          <pc:sldMk cId="0" sldId="303"/>
        </pc:sldMkLst>
        <pc:spChg chg="mod">
          <ac:chgData name="Alex Pang" userId="b35f2c48-39e3-478c-863d-65bfd252d017" providerId="ADAL" clId="{95999665-26F3-4933-96ED-595CC5EB7C28}" dt="2023-04-06T01:52:09.919" v="1817" actId="2711"/>
          <ac:spMkLst>
            <pc:docMk/>
            <pc:sldMk cId="0" sldId="303"/>
            <ac:spMk id="2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7:54.722" v="1906" actId="1076"/>
          <ac:cxnSpMkLst>
            <pc:docMk/>
            <pc:sldMk cId="0" sldId="303"/>
            <ac:cxnSpMk id="20" creationId="{8CFD11C7-C70F-2B15-E2E8-B9037C8012D7}"/>
          </ac:cxnSpMkLst>
        </pc:cxnChg>
      </pc:sldChg>
      <pc:sldChg chg="addSp modSp mod">
        <pc:chgData name="Alex Pang" userId="b35f2c48-39e3-478c-863d-65bfd252d017" providerId="ADAL" clId="{95999665-26F3-4933-96ED-595CC5EB7C28}" dt="2023-04-06T01:57:59.438" v="1907" actId="1076"/>
        <pc:sldMkLst>
          <pc:docMk/>
          <pc:sldMk cId="0" sldId="304"/>
        </pc:sldMkLst>
        <pc:spChg chg="mod">
          <ac:chgData name="Alex Pang" userId="b35f2c48-39e3-478c-863d-65bfd252d017" providerId="ADAL" clId="{95999665-26F3-4933-96ED-595CC5EB7C28}" dt="2023-04-06T01:52:23.245" v="1820" actId="2711"/>
          <ac:spMkLst>
            <pc:docMk/>
            <pc:sldMk cId="0" sldId="304"/>
            <ac:spMk id="2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7:59.438" v="1907" actId="1076"/>
          <ac:cxnSpMkLst>
            <pc:docMk/>
            <pc:sldMk cId="0" sldId="304"/>
            <ac:cxnSpMk id="13" creationId="{C5B81E5F-CBD8-1806-8546-6FF20FB6CA8E}"/>
          </ac:cxnSpMkLst>
        </pc:cxnChg>
      </pc:sldChg>
      <pc:sldChg chg="addSp modSp mod">
        <pc:chgData name="Alex Pang" userId="b35f2c48-39e3-478c-863d-65bfd252d017" providerId="ADAL" clId="{95999665-26F3-4933-96ED-595CC5EB7C28}" dt="2023-04-06T01:57:23.981" v="1900"/>
        <pc:sldMkLst>
          <pc:docMk/>
          <pc:sldMk cId="0" sldId="305"/>
        </pc:sldMkLst>
        <pc:spChg chg="mod">
          <ac:chgData name="Alex Pang" userId="b35f2c48-39e3-478c-863d-65bfd252d017" providerId="ADAL" clId="{95999665-26F3-4933-96ED-595CC5EB7C28}" dt="2023-04-06T01:52:43.820" v="1823" actId="2711"/>
          <ac:spMkLst>
            <pc:docMk/>
            <pc:sldMk cId="0" sldId="305"/>
            <ac:spMk id="3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7:23.981" v="1900"/>
          <ac:cxnSpMkLst>
            <pc:docMk/>
            <pc:sldMk cId="0" sldId="305"/>
            <ac:cxnSpMk id="21" creationId="{1B1192E8-6877-8729-9230-8D827DC5EDE1}"/>
          </ac:cxnSpMkLst>
        </pc:cxnChg>
      </pc:sldChg>
      <pc:sldChg chg="addSp modSp mod">
        <pc:chgData name="Alex Pang" userId="b35f2c48-39e3-478c-863d-65bfd252d017" providerId="ADAL" clId="{95999665-26F3-4933-96ED-595CC5EB7C28}" dt="2023-04-06T01:57:26.087" v="1901"/>
        <pc:sldMkLst>
          <pc:docMk/>
          <pc:sldMk cId="0" sldId="306"/>
        </pc:sldMkLst>
        <pc:spChg chg="mod">
          <ac:chgData name="Alex Pang" userId="b35f2c48-39e3-478c-863d-65bfd252d017" providerId="ADAL" clId="{95999665-26F3-4933-96ED-595CC5EB7C28}" dt="2023-04-06T01:55:29.594" v="1854" actId="255"/>
          <ac:spMkLst>
            <pc:docMk/>
            <pc:sldMk cId="0" sldId="306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6T01:55:53.138" v="1858" actId="255"/>
          <ac:spMkLst>
            <pc:docMk/>
            <pc:sldMk cId="0" sldId="306"/>
            <ac:spMk id="3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7:26.087" v="1901"/>
          <ac:cxnSpMkLst>
            <pc:docMk/>
            <pc:sldMk cId="0" sldId="306"/>
            <ac:cxnSpMk id="5" creationId="{D55770CB-2766-568E-4583-1B463FA996C9}"/>
          </ac:cxnSpMkLst>
        </pc:cxnChg>
      </pc:sldChg>
      <pc:sldChg chg="addSp modSp mod">
        <pc:chgData name="Alex Pang" userId="b35f2c48-39e3-478c-863d-65bfd252d017" providerId="ADAL" clId="{95999665-26F3-4933-96ED-595CC5EB7C28}" dt="2023-04-06T01:57:36.146" v="1903" actId="1076"/>
        <pc:sldMkLst>
          <pc:docMk/>
          <pc:sldMk cId="0" sldId="307"/>
        </pc:sldMkLst>
        <pc:spChg chg="mod">
          <ac:chgData name="Alex Pang" userId="b35f2c48-39e3-478c-863d-65bfd252d017" providerId="ADAL" clId="{95999665-26F3-4933-96ED-595CC5EB7C28}" dt="2023-04-06T01:57:36.146" v="1903" actId="1076"/>
          <ac:spMkLst>
            <pc:docMk/>
            <pc:sldMk cId="0" sldId="307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6T01:55:08.765" v="1851" actId="20577"/>
          <ac:spMkLst>
            <pc:docMk/>
            <pc:sldMk cId="0" sldId="307"/>
            <ac:spMk id="4" creationId="{00000000-0000-0000-0000-000000000000}"/>
          </ac:spMkLst>
        </pc:spChg>
        <pc:cxnChg chg="add mod">
          <ac:chgData name="Alex Pang" userId="b35f2c48-39e3-478c-863d-65bfd252d017" providerId="ADAL" clId="{95999665-26F3-4933-96ED-595CC5EB7C28}" dt="2023-04-06T01:57:27.377" v="1902"/>
          <ac:cxnSpMkLst>
            <pc:docMk/>
            <pc:sldMk cId="0" sldId="307"/>
            <ac:cxnSpMk id="6" creationId="{A1572E79-458F-87AF-9C8B-0EAFC22DB00D}"/>
          </ac:cxnSpMkLst>
        </pc:cxnChg>
      </pc:sldChg>
      <pc:sldChg chg="addSp modSp mod">
        <pc:chgData name="Alex Pang" userId="b35f2c48-39e3-478c-863d-65bfd252d017" providerId="ADAL" clId="{95999665-26F3-4933-96ED-595CC5EB7C28}" dt="2023-04-06T01:38:37.655" v="1767" actId="6549"/>
        <pc:sldMkLst>
          <pc:docMk/>
          <pc:sldMk cId="375537584" sldId="321"/>
        </pc:sldMkLst>
        <pc:spChg chg="mod">
          <ac:chgData name="Alex Pang" userId="b35f2c48-39e3-478c-863d-65bfd252d017" providerId="ADAL" clId="{95999665-26F3-4933-96ED-595CC5EB7C28}" dt="2023-03-29T02:37:06.424" v="10" actId="20577"/>
          <ac:spMkLst>
            <pc:docMk/>
            <pc:sldMk cId="375537584" sldId="321"/>
            <ac:spMk id="2" creationId="{1751324D-F930-44E6-ABB9-A058B845F75E}"/>
          </ac:spMkLst>
        </pc:spChg>
        <pc:spChg chg="mod">
          <ac:chgData name="Alex Pang" userId="b35f2c48-39e3-478c-863d-65bfd252d017" providerId="ADAL" clId="{95999665-26F3-4933-96ED-595CC5EB7C28}" dt="2023-03-29T02:37:13.651" v="13" actId="20577"/>
          <ac:spMkLst>
            <pc:docMk/>
            <pc:sldMk cId="375537584" sldId="321"/>
            <ac:spMk id="3" creationId="{02F87C00-6AC0-887D-AEA9-243D779A4B7F}"/>
          </ac:spMkLst>
        </pc:spChg>
        <pc:spChg chg="mod">
          <ac:chgData name="Alex Pang" userId="b35f2c48-39e3-478c-863d-65bfd252d017" providerId="ADAL" clId="{95999665-26F3-4933-96ED-595CC5EB7C28}" dt="2023-03-29T02:37:24.887" v="41" actId="20577"/>
          <ac:spMkLst>
            <pc:docMk/>
            <pc:sldMk cId="375537584" sldId="321"/>
            <ac:spMk id="4" creationId="{905FC1C9-83F1-2CBD-6B8A-2FE474DBEA7A}"/>
          </ac:spMkLst>
        </pc:spChg>
        <pc:spChg chg="add mod">
          <ac:chgData name="Alex Pang" userId="b35f2c48-39e3-478c-863d-65bfd252d017" providerId="ADAL" clId="{95999665-26F3-4933-96ED-595CC5EB7C28}" dt="2023-04-06T01:38:37.655" v="1767" actId="6549"/>
          <ac:spMkLst>
            <pc:docMk/>
            <pc:sldMk cId="375537584" sldId="321"/>
            <ac:spMk id="5" creationId="{75C07791-C968-1305-7D94-CB574D439BC8}"/>
          </ac:spMkLst>
        </pc:spChg>
      </pc:sldChg>
      <pc:sldChg chg="modSp mod">
        <pc:chgData name="Alex Pang" userId="b35f2c48-39e3-478c-863d-65bfd252d017" providerId="ADAL" clId="{95999665-26F3-4933-96ED-595CC5EB7C28}" dt="2023-04-04T02:16:05.760" v="899" actId="1076"/>
        <pc:sldMkLst>
          <pc:docMk/>
          <pc:sldMk cId="2325233749" sldId="322"/>
        </pc:sldMkLst>
        <pc:spChg chg="mod">
          <ac:chgData name="Alex Pang" userId="b35f2c48-39e3-478c-863d-65bfd252d017" providerId="ADAL" clId="{95999665-26F3-4933-96ED-595CC5EB7C28}" dt="2023-04-04T02:16:05.760" v="899" actId="1076"/>
          <ac:spMkLst>
            <pc:docMk/>
            <pc:sldMk cId="2325233749" sldId="322"/>
            <ac:spMk id="3" creationId="{1A3BE408-AB31-D17C-4359-42742CA8199F}"/>
          </ac:spMkLst>
        </pc:spChg>
      </pc:sldChg>
      <pc:sldChg chg="addSp delSp modSp mod">
        <pc:chgData name="Alex Pang" userId="b35f2c48-39e3-478c-863d-65bfd252d017" providerId="ADAL" clId="{95999665-26F3-4933-96ED-595CC5EB7C28}" dt="2023-04-03T04:09:46.810" v="356" actId="1076"/>
        <pc:sldMkLst>
          <pc:docMk/>
          <pc:sldMk cId="2835858480" sldId="323"/>
        </pc:sldMkLst>
        <pc:spChg chg="add mod">
          <ac:chgData name="Alex Pang" userId="b35f2c48-39e3-478c-863d-65bfd252d017" providerId="ADAL" clId="{95999665-26F3-4933-96ED-595CC5EB7C28}" dt="2023-04-03T04:07:12.796" v="159" actId="20577"/>
          <ac:spMkLst>
            <pc:docMk/>
            <pc:sldMk cId="2835858480" sldId="323"/>
            <ac:spMk id="2" creationId="{6CA20B40-F497-72F4-D9E9-EBB6606C0B84}"/>
          </ac:spMkLst>
        </pc:spChg>
        <pc:spChg chg="del">
          <ac:chgData name="Alex Pang" userId="b35f2c48-39e3-478c-863d-65bfd252d017" providerId="ADAL" clId="{95999665-26F3-4933-96ED-595CC5EB7C28}" dt="2023-04-03T04:07:18.950" v="160" actId="478"/>
          <ac:spMkLst>
            <pc:docMk/>
            <pc:sldMk cId="2835858480" sldId="323"/>
            <ac:spMk id="3" creationId="{4BD95E11-2C9D-264B-18FA-D6C4BFF23B63}"/>
          </ac:spMkLst>
        </pc:spChg>
        <pc:spChg chg="add del mod">
          <ac:chgData name="Alex Pang" userId="b35f2c48-39e3-478c-863d-65bfd252d017" providerId="ADAL" clId="{95999665-26F3-4933-96ED-595CC5EB7C28}" dt="2023-04-03T04:07:30.702" v="161" actId="478"/>
          <ac:spMkLst>
            <pc:docMk/>
            <pc:sldMk cId="2835858480" sldId="323"/>
            <ac:spMk id="5" creationId="{94903C6E-708C-D2D2-880C-2666B1FCCC7B}"/>
          </ac:spMkLst>
        </pc:spChg>
        <pc:spChg chg="add mod">
          <ac:chgData name="Alex Pang" userId="b35f2c48-39e3-478c-863d-65bfd252d017" providerId="ADAL" clId="{95999665-26F3-4933-96ED-595CC5EB7C28}" dt="2023-04-03T04:09:09.131" v="348" actId="20577"/>
          <ac:spMkLst>
            <pc:docMk/>
            <pc:sldMk cId="2835858480" sldId="323"/>
            <ac:spMk id="11" creationId="{65007FF9-7A92-02F2-2D9C-F45EA7EC5C81}"/>
          </ac:spMkLst>
        </pc:spChg>
        <pc:spChg chg="add mod">
          <ac:chgData name="Alex Pang" userId="b35f2c48-39e3-478c-863d-65bfd252d017" providerId="ADAL" clId="{95999665-26F3-4933-96ED-595CC5EB7C28}" dt="2023-04-03T04:09:46.810" v="356" actId="1076"/>
          <ac:spMkLst>
            <pc:docMk/>
            <pc:sldMk cId="2835858480" sldId="323"/>
            <ac:spMk id="12" creationId="{ACC10054-D045-D315-08C6-E5D11F78AB0C}"/>
          </ac:spMkLst>
        </pc:spChg>
        <pc:picChg chg="add mod">
          <ac:chgData name="Alex Pang" userId="b35f2c48-39e3-478c-863d-65bfd252d017" providerId="ADAL" clId="{95999665-26F3-4933-96ED-595CC5EB7C28}" dt="2023-04-03T04:08:21.748" v="300" actId="1076"/>
          <ac:picMkLst>
            <pc:docMk/>
            <pc:sldMk cId="2835858480" sldId="323"/>
            <ac:picMk id="6" creationId="{D4732AF8-D324-E5D7-05D6-BECA314CAF69}"/>
          </ac:picMkLst>
        </pc:picChg>
        <pc:picChg chg="add mod">
          <ac:chgData name="Alex Pang" userId="b35f2c48-39e3-478c-863d-65bfd252d017" providerId="ADAL" clId="{95999665-26F3-4933-96ED-595CC5EB7C28}" dt="2023-04-03T04:09:41.819" v="355" actId="1076"/>
          <ac:picMkLst>
            <pc:docMk/>
            <pc:sldMk cId="2835858480" sldId="323"/>
            <ac:picMk id="7" creationId="{8489E573-E46B-81AE-E9F0-BA4C0F226750}"/>
          </ac:picMkLst>
        </pc:picChg>
        <pc:picChg chg="add mod">
          <ac:chgData name="Alex Pang" userId="b35f2c48-39e3-478c-863d-65bfd252d017" providerId="ADAL" clId="{95999665-26F3-4933-96ED-595CC5EB7C28}" dt="2023-04-03T04:09:37.523" v="354" actId="1076"/>
          <ac:picMkLst>
            <pc:docMk/>
            <pc:sldMk cId="2835858480" sldId="323"/>
            <ac:picMk id="8" creationId="{C4A58973-436E-0511-D672-BC267D66AB43}"/>
          </ac:picMkLst>
        </pc:picChg>
        <pc:picChg chg="add mod">
          <ac:chgData name="Alex Pang" userId="b35f2c48-39e3-478c-863d-65bfd252d017" providerId="ADAL" clId="{95999665-26F3-4933-96ED-595CC5EB7C28}" dt="2023-04-03T04:09:17.159" v="350" actId="1076"/>
          <ac:picMkLst>
            <pc:docMk/>
            <pc:sldMk cId="2835858480" sldId="323"/>
            <ac:picMk id="9" creationId="{2A6768B3-2415-FF4D-4BD4-31C6E2FDB32D}"/>
          </ac:picMkLst>
        </pc:picChg>
        <pc:picChg chg="add mod">
          <ac:chgData name="Alex Pang" userId="b35f2c48-39e3-478c-863d-65bfd252d017" providerId="ADAL" clId="{95999665-26F3-4933-96ED-595CC5EB7C28}" dt="2023-04-03T04:09:21.943" v="351" actId="1076"/>
          <ac:picMkLst>
            <pc:docMk/>
            <pc:sldMk cId="2835858480" sldId="323"/>
            <ac:picMk id="10" creationId="{DEFEBF7B-4DC7-396F-CD44-542A0F7B3B4A}"/>
          </ac:picMkLst>
        </pc:picChg>
      </pc:sldChg>
      <pc:sldChg chg="add">
        <pc:chgData name="Alex Pang" userId="b35f2c48-39e3-478c-863d-65bfd252d017" providerId="ADAL" clId="{95999665-26F3-4933-96ED-595CC5EB7C28}" dt="2023-04-03T04:06:49.301" v="119" actId="2890"/>
        <pc:sldMkLst>
          <pc:docMk/>
          <pc:sldMk cId="45886077" sldId="325"/>
        </pc:sldMkLst>
      </pc:sldChg>
      <pc:sldChg chg="addSp delSp modSp new mod">
        <pc:chgData name="Alex Pang" userId="b35f2c48-39e3-478c-863d-65bfd252d017" providerId="ADAL" clId="{95999665-26F3-4933-96ED-595CC5EB7C28}" dt="2023-04-03T04:21:13.747" v="688" actId="255"/>
        <pc:sldMkLst>
          <pc:docMk/>
          <pc:sldMk cId="4109637769" sldId="326"/>
        </pc:sldMkLst>
        <pc:spChg chg="mod">
          <ac:chgData name="Alex Pang" userId="b35f2c48-39e3-478c-863d-65bfd252d017" providerId="ADAL" clId="{95999665-26F3-4933-96ED-595CC5EB7C28}" dt="2023-04-03T04:19:15.162" v="584" actId="20577"/>
          <ac:spMkLst>
            <pc:docMk/>
            <pc:sldMk cId="4109637769" sldId="326"/>
            <ac:spMk id="2" creationId="{99122472-6AF1-210C-5C78-8FBAF022E036}"/>
          </ac:spMkLst>
        </pc:spChg>
        <pc:spChg chg="del">
          <ac:chgData name="Alex Pang" userId="b35f2c48-39e3-478c-863d-65bfd252d017" providerId="ADAL" clId="{95999665-26F3-4933-96ED-595CC5EB7C28}" dt="2023-04-03T04:14:12.278" v="423" actId="478"/>
          <ac:spMkLst>
            <pc:docMk/>
            <pc:sldMk cId="4109637769" sldId="326"/>
            <ac:spMk id="3" creationId="{56BE68B8-C025-FE9A-A8CA-7BD535483EFD}"/>
          </ac:spMkLst>
        </pc:spChg>
        <pc:spChg chg="mod">
          <ac:chgData name="Alex Pang" userId="b35f2c48-39e3-478c-863d-65bfd252d017" providerId="ADAL" clId="{95999665-26F3-4933-96ED-595CC5EB7C28}" dt="2023-04-03T04:14:04.972" v="422"/>
          <ac:spMkLst>
            <pc:docMk/>
            <pc:sldMk cId="4109637769" sldId="326"/>
            <ac:spMk id="16" creationId="{F82AA155-82C9-9FD0-2D92-CDBB6C76ED34}"/>
          </ac:spMkLst>
        </pc:spChg>
        <pc:spChg chg="add mod">
          <ac:chgData name="Alex Pang" userId="b35f2c48-39e3-478c-863d-65bfd252d017" providerId="ADAL" clId="{95999665-26F3-4933-96ED-595CC5EB7C28}" dt="2023-04-03T04:15:42.163" v="452" actId="255"/>
          <ac:spMkLst>
            <pc:docMk/>
            <pc:sldMk cId="4109637769" sldId="326"/>
            <ac:spMk id="22" creationId="{2BEA007D-41E6-7F0B-D87F-DE3923BA940A}"/>
          </ac:spMkLst>
        </pc:spChg>
        <pc:spChg chg="mod">
          <ac:chgData name="Alex Pang" userId="b35f2c48-39e3-478c-863d-65bfd252d017" providerId="ADAL" clId="{95999665-26F3-4933-96ED-595CC5EB7C28}" dt="2023-04-03T04:14:04.972" v="422"/>
          <ac:spMkLst>
            <pc:docMk/>
            <pc:sldMk cId="4109637769" sldId="326"/>
            <ac:spMk id="32" creationId="{7D884412-E115-C39F-7808-37024F5FA652}"/>
          </ac:spMkLst>
        </pc:spChg>
        <pc:spChg chg="add del mod">
          <ac:chgData name="Alex Pang" userId="b35f2c48-39e3-478c-863d-65bfd252d017" providerId="ADAL" clId="{95999665-26F3-4933-96ED-595CC5EB7C28}" dt="2023-04-03T04:19:53.962" v="600"/>
          <ac:spMkLst>
            <pc:docMk/>
            <pc:sldMk cId="4109637769" sldId="326"/>
            <ac:spMk id="47" creationId="{5B00ED7A-C4E3-A09D-F905-33C5EC549847}"/>
          </ac:spMkLst>
        </pc:spChg>
        <pc:spChg chg="add mod">
          <ac:chgData name="Alex Pang" userId="b35f2c48-39e3-478c-863d-65bfd252d017" providerId="ADAL" clId="{95999665-26F3-4933-96ED-595CC5EB7C28}" dt="2023-04-03T04:21:13.747" v="688" actId="255"/>
          <ac:spMkLst>
            <pc:docMk/>
            <pc:sldMk cId="4109637769" sldId="326"/>
            <ac:spMk id="48" creationId="{5DFB636B-0B4A-BDB7-85B8-2AE4A4F8B8C8}"/>
          </ac:spMkLst>
        </pc:spChg>
        <pc:grpChg chg="add mod">
          <ac:chgData name="Alex Pang" userId="b35f2c48-39e3-478c-863d-65bfd252d017" providerId="ADAL" clId="{95999665-26F3-4933-96ED-595CC5EB7C28}" dt="2023-04-03T04:14:56.343" v="447" actId="1076"/>
          <ac:grpSpMkLst>
            <pc:docMk/>
            <pc:sldMk cId="4109637769" sldId="326"/>
            <ac:grpSpMk id="4" creationId="{ED513C12-8D4C-D1D9-0907-9A5960DEA9BD}"/>
          </ac:grpSpMkLst>
        </pc:grpChg>
        <pc:grpChg chg="add mod">
          <ac:chgData name="Alex Pang" userId="b35f2c48-39e3-478c-863d-65bfd252d017" providerId="ADAL" clId="{95999665-26F3-4933-96ED-595CC5EB7C28}" dt="2023-04-03T04:14:04.972" v="422"/>
          <ac:grpSpMkLst>
            <pc:docMk/>
            <pc:sldMk cId="4109637769" sldId="326"/>
            <ac:grpSpMk id="25" creationId="{F1277B00-FB80-7208-EBF2-498B1310ED63}"/>
          </ac:grpSpMkLst>
        </pc:grpChg>
        <pc:grpChg chg="add mod">
          <ac:chgData name="Alex Pang" userId="b35f2c48-39e3-478c-863d-65bfd252d017" providerId="ADAL" clId="{95999665-26F3-4933-96ED-595CC5EB7C28}" dt="2023-04-03T04:16:13.138" v="457" actId="1076"/>
          <ac:grpSpMkLst>
            <pc:docMk/>
            <pc:sldMk cId="4109637769" sldId="326"/>
            <ac:grpSpMk id="31" creationId="{2F10D88D-0F5F-E33E-69C7-F87C882E0E0D}"/>
          </ac:grpSpMkLst>
        </pc:grp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5" creationId="{849A6427-98C6-3CEB-20BF-6E9580666BE0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6" creationId="{1CDC30CC-7F47-F0FD-C434-08D29831B68D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7" creationId="{165D6E44-33D8-D6CA-4C8A-EE7786325205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8" creationId="{98D289F4-2972-2F1B-7908-51A501FBF101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9" creationId="{0CB64B55-F695-D451-B82C-BD7757F17A9B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10" creationId="{124D2C09-CD59-4525-D11B-DD10F2217389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11" creationId="{361E8C0E-F1B7-A33C-67A7-E4394DE56377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12" creationId="{5FECBC75-70A7-45CA-80A9-9FD75D9047E4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13" creationId="{30F041E8-3A90-C759-A1F6-F63B52684E10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14" creationId="{C049FDDC-415D-1037-8A77-7C1174CF3C88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15" creationId="{23A1002B-363E-C144-3DF0-2F987BD10714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17" creationId="{98D9574B-19D8-E656-4CAC-7AF55E3231C3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18" creationId="{DD7C17C8-B444-280F-3545-341308355567}"/>
          </ac:picMkLst>
        </pc:picChg>
        <pc:picChg chg="add 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19" creationId="{6B8EBC72-070F-FCD2-C698-4EEACC073D2A}"/>
          </ac:picMkLst>
        </pc:picChg>
        <pc:picChg chg="add mod">
          <ac:chgData name="Alex Pang" userId="b35f2c48-39e3-478c-863d-65bfd252d017" providerId="ADAL" clId="{95999665-26F3-4933-96ED-595CC5EB7C28}" dt="2023-04-03T04:17:32.136" v="529" actId="1076"/>
          <ac:picMkLst>
            <pc:docMk/>
            <pc:sldMk cId="4109637769" sldId="326"/>
            <ac:picMk id="20" creationId="{4ECD743A-129C-83AC-C303-01B266F85C5B}"/>
          </ac:picMkLst>
        </pc:picChg>
        <pc:picChg chg="add mod">
          <ac:chgData name="Alex Pang" userId="b35f2c48-39e3-478c-863d-65bfd252d017" providerId="ADAL" clId="{95999665-26F3-4933-96ED-595CC5EB7C28}" dt="2023-04-03T04:17:39.132" v="531" actId="1076"/>
          <ac:picMkLst>
            <pc:docMk/>
            <pc:sldMk cId="4109637769" sldId="326"/>
            <ac:picMk id="21" creationId="{EB2A5C79-1443-09D5-0C6A-1B991561FFDE}"/>
          </ac:picMkLst>
        </pc:picChg>
        <pc:picChg chg="add 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23" creationId="{B31894C4-73B4-1E38-6100-9930534A248F}"/>
          </ac:picMkLst>
        </pc:picChg>
        <pc:picChg chg="add 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24" creationId="{96046944-C329-A0DD-219A-69DDA7F249FA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26" creationId="{621FAF94-1CFD-C075-14B9-606DBF49D6BE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27" creationId="{51AE3A94-F3EF-6F32-F8F0-DE5DC03A8542}"/>
          </ac:picMkLst>
        </pc:picChg>
        <pc:picChg chg="add mod">
          <ac:chgData name="Alex Pang" userId="b35f2c48-39e3-478c-863d-65bfd252d017" providerId="ADAL" clId="{95999665-26F3-4933-96ED-595CC5EB7C28}" dt="2023-04-03T04:15:07.534" v="450" actId="1076"/>
          <ac:picMkLst>
            <pc:docMk/>
            <pc:sldMk cId="4109637769" sldId="326"/>
            <ac:picMk id="28" creationId="{13804325-92A4-7716-0888-D256AA8C425C}"/>
          </ac:picMkLst>
        </pc:picChg>
        <pc:picChg chg="add mod">
          <ac:chgData name="Alex Pang" userId="b35f2c48-39e3-478c-863d-65bfd252d017" providerId="ADAL" clId="{95999665-26F3-4933-96ED-595CC5EB7C28}" dt="2023-04-03T04:15:05.754" v="449" actId="1076"/>
          <ac:picMkLst>
            <pc:docMk/>
            <pc:sldMk cId="4109637769" sldId="326"/>
            <ac:picMk id="29" creationId="{44053738-B855-6CF5-10F3-D46C668FAB87}"/>
          </ac:picMkLst>
        </pc:picChg>
        <pc:picChg chg="add mod">
          <ac:chgData name="Alex Pang" userId="b35f2c48-39e3-478c-863d-65bfd252d017" providerId="ADAL" clId="{95999665-26F3-4933-96ED-595CC5EB7C28}" dt="2023-04-03T04:15:03.520" v="448" actId="1076"/>
          <ac:picMkLst>
            <pc:docMk/>
            <pc:sldMk cId="4109637769" sldId="326"/>
            <ac:picMk id="30" creationId="{A956FF42-5F3C-6137-9B68-7124A3215335}"/>
          </ac:picMkLst>
        </pc:picChg>
        <pc:picChg chg="mod">
          <ac:chgData name="Alex Pang" userId="b35f2c48-39e3-478c-863d-65bfd252d017" providerId="ADAL" clId="{95999665-26F3-4933-96ED-595CC5EB7C28}" dt="2023-04-03T04:14:04.972" v="422"/>
          <ac:picMkLst>
            <pc:docMk/>
            <pc:sldMk cId="4109637769" sldId="326"/>
            <ac:picMk id="33" creationId="{FAF8BAFC-252E-810F-A886-D8947E2D029E}"/>
          </ac:picMkLst>
        </pc:picChg>
        <pc:picChg chg="add mod">
          <ac:chgData name="Alex Pang" userId="b35f2c48-39e3-478c-863d-65bfd252d017" providerId="ADAL" clId="{95999665-26F3-4933-96ED-595CC5EB7C28}" dt="2023-04-03T04:16:47.227" v="464" actId="1076"/>
          <ac:picMkLst>
            <pc:docMk/>
            <pc:sldMk cId="4109637769" sldId="326"/>
            <ac:picMk id="34" creationId="{1B77FA47-FCF6-6BDC-E4D5-5041C4E948D8}"/>
          </ac:picMkLst>
        </pc:picChg>
        <pc:picChg chg="add mod">
          <ac:chgData name="Alex Pang" userId="b35f2c48-39e3-478c-863d-65bfd252d017" providerId="ADAL" clId="{95999665-26F3-4933-96ED-595CC5EB7C28}" dt="2023-04-03T04:16:40.282" v="462" actId="1076"/>
          <ac:picMkLst>
            <pc:docMk/>
            <pc:sldMk cId="4109637769" sldId="326"/>
            <ac:picMk id="35" creationId="{631143AB-A2A4-AEE2-C0C6-63F84DF3D2FA}"/>
          </ac:picMkLst>
        </pc:picChg>
        <pc:picChg chg="add del mod">
          <ac:chgData name="Alex Pang" userId="b35f2c48-39e3-478c-863d-65bfd252d017" providerId="ADAL" clId="{95999665-26F3-4933-96ED-595CC5EB7C28}" dt="2023-04-03T04:16:22.186" v="459" actId="478"/>
          <ac:picMkLst>
            <pc:docMk/>
            <pc:sldMk cId="4109637769" sldId="326"/>
            <ac:picMk id="36" creationId="{D7D9A4A8-C1F1-C10D-6ED5-7F8C963AD56E}"/>
          </ac:picMkLst>
        </pc:picChg>
        <pc:picChg chg="add mod">
          <ac:chgData name="Alex Pang" userId="b35f2c48-39e3-478c-863d-65bfd252d017" providerId="ADAL" clId="{95999665-26F3-4933-96ED-595CC5EB7C28}" dt="2023-04-03T04:16:33.458" v="460" actId="1076"/>
          <ac:picMkLst>
            <pc:docMk/>
            <pc:sldMk cId="4109637769" sldId="326"/>
            <ac:picMk id="37" creationId="{B353C2DA-4124-E55F-32DD-85D0C6D847E4}"/>
          </ac:picMkLst>
        </pc:picChg>
        <pc:picChg chg="add mod">
          <ac:chgData name="Alex Pang" userId="b35f2c48-39e3-478c-863d-65bfd252d017" providerId="ADAL" clId="{95999665-26F3-4933-96ED-595CC5EB7C28}" dt="2023-04-03T04:16:36.308" v="461" actId="1076"/>
          <ac:picMkLst>
            <pc:docMk/>
            <pc:sldMk cId="4109637769" sldId="326"/>
            <ac:picMk id="38" creationId="{84A1D171-10B4-5DD8-7EB5-C752ADE368E5}"/>
          </ac:picMkLst>
        </pc:picChg>
        <pc:picChg chg="add mod">
          <ac:chgData name="Alex Pang" userId="b35f2c48-39e3-478c-863d-65bfd252d017" providerId="ADAL" clId="{95999665-26F3-4933-96ED-595CC5EB7C28}" dt="2023-04-03T04:17:45.547" v="549" actId="1037"/>
          <ac:picMkLst>
            <pc:docMk/>
            <pc:sldMk cId="4109637769" sldId="326"/>
            <ac:picMk id="39" creationId="{80ECE58B-5937-CFB1-A8AB-4B4166C5339C}"/>
          </ac:picMkLst>
        </pc:picChg>
        <pc:picChg chg="add mod">
          <ac:chgData name="Alex Pang" userId="b35f2c48-39e3-478c-863d-65bfd252d017" providerId="ADAL" clId="{95999665-26F3-4933-96ED-595CC5EB7C28}" dt="2023-04-03T04:17:45.547" v="549" actId="1037"/>
          <ac:picMkLst>
            <pc:docMk/>
            <pc:sldMk cId="4109637769" sldId="326"/>
            <ac:picMk id="40" creationId="{7DD64993-ACDD-FB41-AE14-B058C9BF02F5}"/>
          </ac:picMkLst>
        </pc:picChg>
        <pc:picChg chg="add mod">
          <ac:chgData name="Alex Pang" userId="b35f2c48-39e3-478c-863d-65bfd252d017" providerId="ADAL" clId="{95999665-26F3-4933-96ED-595CC5EB7C28}" dt="2023-04-03T04:17:45.547" v="549" actId="1037"/>
          <ac:picMkLst>
            <pc:docMk/>
            <pc:sldMk cId="4109637769" sldId="326"/>
            <ac:picMk id="41" creationId="{1D394206-0818-91BB-BF5C-6768ECE9A149}"/>
          </ac:picMkLst>
        </pc:picChg>
        <pc:picChg chg="add mod">
          <ac:chgData name="Alex Pang" userId="b35f2c48-39e3-478c-863d-65bfd252d017" providerId="ADAL" clId="{95999665-26F3-4933-96ED-595CC5EB7C28}" dt="2023-04-03T04:17:45.547" v="549" actId="1037"/>
          <ac:picMkLst>
            <pc:docMk/>
            <pc:sldMk cId="4109637769" sldId="326"/>
            <ac:picMk id="42" creationId="{C1CAA678-17F9-0069-2A81-750CF35053EA}"/>
          </ac:picMkLst>
        </pc:picChg>
        <pc:picChg chg="add mod">
          <ac:chgData name="Alex Pang" userId="b35f2c48-39e3-478c-863d-65bfd252d017" providerId="ADAL" clId="{95999665-26F3-4933-96ED-595CC5EB7C28}" dt="2023-04-03T04:17:45.547" v="549" actId="1037"/>
          <ac:picMkLst>
            <pc:docMk/>
            <pc:sldMk cId="4109637769" sldId="326"/>
            <ac:picMk id="43" creationId="{74718B60-9BC4-B812-13DC-4E032C212162}"/>
          </ac:picMkLst>
        </pc:picChg>
        <pc:picChg chg="add mod">
          <ac:chgData name="Alex Pang" userId="b35f2c48-39e3-478c-863d-65bfd252d017" providerId="ADAL" clId="{95999665-26F3-4933-96ED-595CC5EB7C28}" dt="2023-04-03T04:17:45.547" v="549" actId="1037"/>
          <ac:picMkLst>
            <pc:docMk/>
            <pc:sldMk cId="4109637769" sldId="326"/>
            <ac:picMk id="44" creationId="{05E53B18-8107-9266-ED38-7B12C8611318}"/>
          </ac:picMkLst>
        </pc:picChg>
        <pc:picChg chg="add mod">
          <ac:chgData name="Alex Pang" userId="b35f2c48-39e3-478c-863d-65bfd252d017" providerId="ADAL" clId="{95999665-26F3-4933-96ED-595CC5EB7C28}" dt="2023-04-03T04:17:15.436" v="527" actId="1076"/>
          <ac:picMkLst>
            <pc:docMk/>
            <pc:sldMk cId="4109637769" sldId="326"/>
            <ac:picMk id="45" creationId="{AD61845B-2FF0-9FB7-236F-4745DDC9FC48}"/>
          </ac:picMkLst>
        </pc:picChg>
        <pc:picChg chg="add del mod">
          <ac:chgData name="Alex Pang" userId="b35f2c48-39e3-478c-863d-65bfd252d017" providerId="ADAL" clId="{95999665-26F3-4933-96ED-595CC5EB7C28}" dt="2023-04-03T04:19:53.956" v="598" actId="478"/>
          <ac:picMkLst>
            <pc:docMk/>
            <pc:sldMk cId="4109637769" sldId="326"/>
            <ac:picMk id="46" creationId="{3F82D4C1-BE1D-7142-19B2-A44466A17336}"/>
          </ac:picMkLst>
        </pc:picChg>
      </pc:sldChg>
      <pc:sldChg chg="addSp modSp add mod ord">
        <pc:chgData name="Alex Pang" userId="b35f2c48-39e3-478c-863d-65bfd252d017" providerId="ADAL" clId="{95999665-26F3-4933-96ED-595CC5EB7C28}" dt="2023-04-03T04:30:16.116" v="858" actId="1076"/>
        <pc:sldMkLst>
          <pc:docMk/>
          <pc:sldMk cId="3826425241" sldId="327"/>
        </pc:sldMkLst>
        <pc:spChg chg="mod">
          <ac:chgData name="Alex Pang" userId="b35f2c48-39e3-478c-863d-65bfd252d017" providerId="ADAL" clId="{95999665-26F3-4933-96ED-595CC5EB7C28}" dt="2023-04-03T04:27:41.753" v="753" actId="5793"/>
          <ac:spMkLst>
            <pc:docMk/>
            <pc:sldMk cId="3826425241" sldId="327"/>
            <ac:spMk id="3" creationId="{56BE68B8-C025-FE9A-A8CA-7BD535483EFD}"/>
          </ac:spMkLst>
        </pc:spChg>
        <pc:spChg chg="add mod">
          <ac:chgData name="Alex Pang" userId="b35f2c48-39e3-478c-863d-65bfd252d017" providerId="ADAL" clId="{95999665-26F3-4933-96ED-595CC5EB7C28}" dt="2023-04-03T04:30:16.116" v="858" actId="1076"/>
          <ac:spMkLst>
            <pc:docMk/>
            <pc:sldMk cId="3826425241" sldId="327"/>
            <ac:spMk id="26" creationId="{31FD665E-54B5-6790-13F0-D41DD9093BC1}"/>
          </ac:spMkLst>
        </pc:spChg>
        <pc:grpChg chg="add mod">
          <ac:chgData name="Alex Pang" userId="b35f2c48-39e3-478c-863d-65bfd252d017" providerId="ADAL" clId="{95999665-26F3-4933-96ED-595CC5EB7C28}" dt="2023-04-03T04:30:07.923" v="857" actId="1076"/>
          <ac:grpSpMkLst>
            <pc:docMk/>
            <pc:sldMk cId="3826425241" sldId="327"/>
            <ac:grpSpMk id="4" creationId="{6EC420B1-6F59-1339-3296-6C0868F88265}"/>
          </ac:grpSpMkLst>
        </pc:grp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5" creationId="{0FDE3B29-CB8E-9EC0-2D34-40C9626E8D68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6" creationId="{EF6B105E-6813-FCA6-8608-073F744EDA43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7" creationId="{9ADF8E5F-C6B6-4E9B-3C29-19DE699570AE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8" creationId="{AB92F74C-DA2E-A8A8-02B6-7AA103C48565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9" creationId="{6CB62BEF-6127-ACB5-AFC4-D05A47CEA112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10" creationId="{2620315F-CBB6-BD89-C7C2-FC5AC4A109C2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11" creationId="{7BF49A2A-5C22-15EF-E29E-E1F4268A50C1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12" creationId="{E9D50002-EF36-036F-EE03-3B0501792594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13" creationId="{56BC5A5E-C574-074E-319E-473246DE3912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14" creationId="{2B5AE8DA-8905-5F3F-38A4-53649071FF13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15" creationId="{511E1393-37C7-C921-40E9-47C6D490B13F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16" creationId="{86D5830E-24DC-97DB-E30D-6A0AA7147E2E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17" creationId="{5BC79B68-7788-AC58-80AD-7C3AA1B24956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18" creationId="{2EFA33D9-A6DD-67E9-CD1A-08E30551B035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19" creationId="{7C75638C-7BC1-C201-4DC4-78783819C111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20" creationId="{C903D713-9E6D-CAD1-FD65-26CC945DB3AD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21" creationId="{E5D51138-45ED-2B7B-F222-D2D53CFF283D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22" creationId="{01422668-E325-CAD3-1D85-2A49948E213C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23" creationId="{D8135F66-400D-66C2-9BF6-C6CFF546E08B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24" creationId="{19F810C6-D62C-6D53-A4D9-85D954B9B3DA}"/>
          </ac:picMkLst>
        </pc:picChg>
        <pc:picChg chg="mod">
          <ac:chgData name="Alex Pang" userId="b35f2c48-39e3-478c-863d-65bfd252d017" providerId="ADAL" clId="{95999665-26F3-4933-96ED-595CC5EB7C28}" dt="2023-04-03T04:27:57.069" v="754"/>
          <ac:picMkLst>
            <pc:docMk/>
            <pc:sldMk cId="3826425241" sldId="327"/>
            <ac:picMk id="25" creationId="{196D86AC-3EDE-301C-BFA6-751AFB680A83}"/>
          </ac:picMkLst>
        </pc:picChg>
      </pc:sldChg>
      <pc:sldChg chg="addSp delSp modSp new mod">
        <pc:chgData name="Alex Pang" userId="b35f2c48-39e3-478c-863d-65bfd252d017" providerId="ADAL" clId="{95999665-26F3-4933-96ED-595CC5EB7C28}" dt="2023-04-03T04:26:24.956" v="743" actId="1076"/>
        <pc:sldMkLst>
          <pc:docMk/>
          <pc:sldMk cId="2817969030" sldId="328"/>
        </pc:sldMkLst>
        <pc:spChg chg="mod">
          <ac:chgData name="Alex Pang" userId="b35f2c48-39e3-478c-863d-65bfd252d017" providerId="ADAL" clId="{95999665-26F3-4933-96ED-595CC5EB7C28}" dt="2023-04-03T04:21:29.982" v="704" actId="20577"/>
          <ac:spMkLst>
            <pc:docMk/>
            <pc:sldMk cId="2817969030" sldId="328"/>
            <ac:spMk id="2" creationId="{EDA10493-840E-A500-2113-B7158C2E088C}"/>
          </ac:spMkLst>
        </pc:spChg>
        <pc:spChg chg="del">
          <ac:chgData name="Alex Pang" userId="b35f2c48-39e3-478c-863d-65bfd252d017" providerId="ADAL" clId="{95999665-26F3-4933-96ED-595CC5EB7C28}" dt="2023-04-03T04:21:46.473" v="705" actId="478"/>
          <ac:spMkLst>
            <pc:docMk/>
            <pc:sldMk cId="2817969030" sldId="328"/>
            <ac:spMk id="3" creationId="{9CB1DC9A-6795-478E-3A67-C0DBA6B2D3CC}"/>
          </ac:spMkLst>
        </pc:spChg>
        <pc:spChg chg="add mod">
          <ac:chgData name="Alex Pang" userId="b35f2c48-39e3-478c-863d-65bfd252d017" providerId="ADAL" clId="{95999665-26F3-4933-96ED-595CC5EB7C28}" dt="2023-04-03T04:24:46.463" v="732" actId="1076"/>
          <ac:spMkLst>
            <pc:docMk/>
            <pc:sldMk cId="2817969030" sldId="328"/>
            <ac:spMk id="4" creationId="{14F485C2-3940-6C62-CE5C-EA17D3CB7AE0}"/>
          </ac:spMkLst>
        </pc:spChg>
        <pc:spChg chg="mod">
          <ac:chgData name="Alex Pang" userId="b35f2c48-39e3-478c-863d-65bfd252d017" providerId="ADAL" clId="{95999665-26F3-4933-96ED-595CC5EB7C28}" dt="2023-04-03T04:21:47.256" v="706"/>
          <ac:spMkLst>
            <pc:docMk/>
            <pc:sldMk cId="2817969030" sldId="328"/>
            <ac:spMk id="15" creationId="{24FB6C25-2102-A72A-862B-F7BEFEC9F126}"/>
          </ac:spMkLst>
        </pc:spChg>
        <pc:spChg chg="add mod">
          <ac:chgData name="Alex Pang" userId="b35f2c48-39e3-478c-863d-65bfd252d017" providerId="ADAL" clId="{95999665-26F3-4933-96ED-595CC5EB7C28}" dt="2023-04-03T04:22:36.292" v="714" actId="255"/>
          <ac:spMkLst>
            <pc:docMk/>
            <pc:sldMk cId="2817969030" sldId="328"/>
            <ac:spMk id="28" creationId="{04AFFCC1-4263-0766-CA32-D0F1E0D7871F}"/>
          </ac:spMkLst>
        </pc:spChg>
        <pc:spChg chg="add mod">
          <ac:chgData name="Alex Pang" userId="b35f2c48-39e3-478c-863d-65bfd252d017" providerId="ADAL" clId="{95999665-26F3-4933-96ED-595CC5EB7C28}" dt="2023-04-03T04:23:10.223" v="720" actId="255"/>
          <ac:spMkLst>
            <pc:docMk/>
            <pc:sldMk cId="2817969030" sldId="328"/>
            <ac:spMk id="29" creationId="{2DD1A4E6-9A36-6B74-C397-AAC786C9AE9B}"/>
          </ac:spMkLst>
        </pc:spChg>
        <pc:grpChg chg="add mod">
          <ac:chgData name="Alex Pang" userId="b35f2c48-39e3-478c-863d-65bfd252d017" providerId="ADAL" clId="{95999665-26F3-4933-96ED-595CC5EB7C28}" dt="2023-04-03T04:25:43.788" v="738" actId="14100"/>
          <ac:grpSpMkLst>
            <pc:docMk/>
            <pc:sldMk cId="2817969030" sldId="328"/>
            <ac:grpSpMk id="6" creationId="{15C8485D-E904-D30F-F277-83BB95ACF38F}"/>
          </ac:grpSpMkLst>
        </pc:grpChg>
        <pc:picChg chg="add mod">
          <ac:chgData name="Alex Pang" userId="b35f2c48-39e3-478c-863d-65bfd252d017" providerId="ADAL" clId="{95999665-26F3-4933-96ED-595CC5EB7C28}" dt="2023-04-03T04:26:22.865" v="742" actId="1076"/>
          <ac:picMkLst>
            <pc:docMk/>
            <pc:sldMk cId="2817969030" sldId="328"/>
            <ac:picMk id="5" creationId="{976C88EE-ECFE-0DB0-E1F7-15CB8A413CCE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7" creationId="{1E38F211-C8D9-EFEF-0974-A304ECF7DCE9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8" creationId="{214D4E56-127F-A045-35A6-8C0F19DBD859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9" creationId="{31EB6E31-A8C1-00E2-738B-7DCC7821BCA9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10" creationId="{D9148824-0E78-D9AE-9D19-9329C597D241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11" creationId="{DB0B1E07-FFED-0821-C83C-911EA737B08C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12" creationId="{FDCF42BF-6CD8-F335-86E5-97182A9A7ED0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13" creationId="{BDECE162-B06C-845C-2EFD-868E68012B83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14" creationId="{63D0B848-F919-BCA4-AC53-AB2781C5F9E5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16" creationId="{CB162AA2-4FB9-577E-669F-56C92F36AB8A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17" creationId="{6A3EF939-6381-A6F1-5D3D-93F854494BBD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18" creationId="{0A55C472-C034-B907-D90F-E3095E9EA223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19" creationId="{EB7317EB-6ACD-4A12-5E49-3D990FF88AAD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20" creationId="{A934DD36-B8D0-DAA5-ED96-2380A0E4A7C1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21" creationId="{F3DA86B6-7E53-66AD-BC93-B713547C046A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22" creationId="{E037D22C-47FC-34A9-202A-2232C0D76AA3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23" creationId="{0D1C6A8F-6B05-F1EF-697E-833AF590F817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24" creationId="{4C7E9AF7-1885-3BC4-B9C6-BBF6567BD3AF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25" creationId="{7C31B510-7067-FFC6-BAE9-D294B56DD614}"/>
          </ac:picMkLst>
        </pc:picChg>
        <pc:picChg chg="mod">
          <ac:chgData name="Alex Pang" userId="b35f2c48-39e3-478c-863d-65bfd252d017" providerId="ADAL" clId="{95999665-26F3-4933-96ED-595CC5EB7C28}" dt="2023-04-03T04:21:47.256" v="706"/>
          <ac:picMkLst>
            <pc:docMk/>
            <pc:sldMk cId="2817969030" sldId="328"/>
            <ac:picMk id="26" creationId="{0E0986EA-3E2E-BE96-0186-EC616BB1DE3D}"/>
          </ac:picMkLst>
        </pc:picChg>
        <pc:picChg chg="mod">
          <ac:chgData name="Alex Pang" userId="b35f2c48-39e3-478c-863d-65bfd252d017" providerId="ADAL" clId="{95999665-26F3-4933-96ED-595CC5EB7C28}" dt="2023-04-03T04:23:59.418" v="724" actId="688"/>
          <ac:picMkLst>
            <pc:docMk/>
            <pc:sldMk cId="2817969030" sldId="328"/>
            <ac:picMk id="27" creationId="{D0859DB7-2316-365E-8FE1-1ADEA950E88C}"/>
          </ac:picMkLst>
        </pc:picChg>
        <pc:picChg chg="add mod">
          <ac:chgData name="Alex Pang" userId="b35f2c48-39e3-478c-863d-65bfd252d017" providerId="ADAL" clId="{95999665-26F3-4933-96ED-595CC5EB7C28}" dt="2023-04-03T04:22:08.460" v="709" actId="1076"/>
          <ac:picMkLst>
            <pc:docMk/>
            <pc:sldMk cId="2817969030" sldId="328"/>
            <ac:picMk id="30" creationId="{80ED9F6D-10FA-F5F2-E952-7572BDF3E5BA}"/>
          </ac:picMkLst>
        </pc:picChg>
        <pc:picChg chg="add mod">
          <ac:chgData name="Alex Pang" userId="b35f2c48-39e3-478c-863d-65bfd252d017" providerId="ADAL" clId="{95999665-26F3-4933-96ED-595CC5EB7C28}" dt="2023-04-03T04:22:08.460" v="709" actId="1076"/>
          <ac:picMkLst>
            <pc:docMk/>
            <pc:sldMk cId="2817969030" sldId="328"/>
            <ac:picMk id="31" creationId="{06E6DA63-23BD-2F09-49E8-3AA67DFD59E2}"/>
          </ac:picMkLst>
        </pc:picChg>
        <pc:picChg chg="add mod">
          <ac:chgData name="Alex Pang" userId="b35f2c48-39e3-478c-863d-65bfd252d017" providerId="ADAL" clId="{95999665-26F3-4933-96ED-595CC5EB7C28}" dt="2023-04-03T04:22:08.460" v="709" actId="1076"/>
          <ac:picMkLst>
            <pc:docMk/>
            <pc:sldMk cId="2817969030" sldId="328"/>
            <ac:picMk id="32" creationId="{C4481C24-37DF-9365-0CA1-D45CFB398EFD}"/>
          </ac:picMkLst>
        </pc:picChg>
        <pc:picChg chg="add mod">
          <ac:chgData name="Alex Pang" userId="b35f2c48-39e3-478c-863d-65bfd252d017" providerId="ADAL" clId="{95999665-26F3-4933-96ED-595CC5EB7C28}" dt="2023-04-03T04:26:24.956" v="743" actId="1076"/>
          <ac:picMkLst>
            <pc:docMk/>
            <pc:sldMk cId="2817969030" sldId="328"/>
            <ac:picMk id="33" creationId="{A7D5B75F-7713-567F-C52F-CCFEA7B91424}"/>
          </ac:picMkLst>
        </pc:picChg>
        <pc:picChg chg="add mod">
          <ac:chgData name="Alex Pang" userId="b35f2c48-39e3-478c-863d-65bfd252d017" providerId="ADAL" clId="{95999665-26F3-4933-96ED-595CC5EB7C28}" dt="2023-04-03T04:22:08.460" v="709" actId="1076"/>
          <ac:picMkLst>
            <pc:docMk/>
            <pc:sldMk cId="2817969030" sldId="328"/>
            <ac:picMk id="34" creationId="{4EE0F865-9CE6-55DB-9F3C-A76A00CD42F5}"/>
          </ac:picMkLst>
        </pc:picChg>
        <pc:picChg chg="add mod">
          <ac:chgData name="Alex Pang" userId="b35f2c48-39e3-478c-863d-65bfd252d017" providerId="ADAL" clId="{95999665-26F3-4933-96ED-595CC5EB7C28}" dt="2023-04-03T04:22:08.460" v="709" actId="1076"/>
          <ac:picMkLst>
            <pc:docMk/>
            <pc:sldMk cId="2817969030" sldId="328"/>
            <ac:picMk id="35" creationId="{FE60767F-A8ED-B352-A552-ACB353FB4F49}"/>
          </ac:picMkLst>
        </pc:picChg>
        <pc:picChg chg="add mod">
          <ac:chgData name="Alex Pang" userId="b35f2c48-39e3-478c-863d-65bfd252d017" providerId="ADAL" clId="{95999665-26F3-4933-96ED-595CC5EB7C28}" dt="2023-04-03T04:25:52.982" v="739" actId="1076"/>
          <ac:picMkLst>
            <pc:docMk/>
            <pc:sldMk cId="2817969030" sldId="328"/>
            <ac:picMk id="36" creationId="{024ECEBF-CAF4-CCAA-9C4E-159D1B427E5B}"/>
          </ac:picMkLst>
        </pc:picChg>
        <pc:picChg chg="add mod">
          <ac:chgData name="Alex Pang" userId="b35f2c48-39e3-478c-863d-65bfd252d017" providerId="ADAL" clId="{95999665-26F3-4933-96ED-595CC5EB7C28}" dt="2023-04-03T04:22:08.460" v="709" actId="1076"/>
          <ac:picMkLst>
            <pc:docMk/>
            <pc:sldMk cId="2817969030" sldId="328"/>
            <ac:picMk id="37" creationId="{77DA520C-42DE-C3E6-E524-0826DA18C7BF}"/>
          </ac:picMkLst>
        </pc:picChg>
        <pc:picChg chg="add mod">
          <ac:chgData name="Alex Pang" userId="b35f2c48-39e3-478c-863d-65bfd252d017" providerId="ADAL" clId="{95999665-26F3-4933-96ED-595CC5EB7C28}" dt="2023-04-03T04:25:57.323" v="740" actId="1076"/>
          <ac:picMkLst>
            <pc:docMk/>
            <pc:sldMk cId="2817969030" sldId="328"/>
            <ac:picMk id="38" creationId="{AFDCA58B-6E6B-A5DE-490A-CC2E08F6BAF9}"/>
          </ac:picMkLst>
        </pc:picChg>
        <pc:picChg chg="add mod">
          <ac:chgData name="Alex Pang" userId="b35f2c48-39e3-478c-863d-65bfd252d017" providerId="ADAL" clId="{95999665-26F3-4933-96ED-595CC5EB7C28}" dt="2023-04-03T04:26:15.063" v="741" actId="14100"/>
          <ac:picMkLst>
            <pc:docMk/>
            <pc:sldMk cId="2817969030" sldId="328"/>
            <ac:picMk id="39" creationId="{1B5114A2-C8E8-3CE6-5C08-CB17F7CF793A}"/>
          </ac:picMkLst>
        </pc:picChg>
      </pc:sldChg>
      <pc:sldChg chg="delSp modSp mod">
        <pc:chgData name="Alex Pang" userId="b35f2c48-39e3-478c-863d-65bfd252d017" providerId="ADAL" clId="{95999665-26F3-4933-96ED-595CC5EB7C28}" dt="2023-04-06T01:39:16.972" v="1769" actId="1076"/>
        <pc:sldMkLst>
          <pc:docMk/>
          <pc:sldMk cId="1989739479" sldId="339"/>
        </pc:sldMkLst>
        <pc:spChg chg="mod">
          <ac:chgData name="Alex Pang" userId="b35f2c48-39e3-478c-863d-65bfd252d017" providerId="ADAL" clId="{95999665-26F3-4933-96ED-595CC5EB7C28}" dt="2023-04-06T01:39:16.972" v="1769" actId="1076"/>
          <ac:spMkLst>
            <pc:docMk/>
            <pc:sldMk cId="1989739479" sldId="339"/>
            <ac:spMk id="5" creationId="{14C9299A-6ACC-050D-B381-B03ED696C08C}"/>
          </ac:spMkLst>
        </pc:spChg>
        <pc:spChg chg="del mod">
          <ac:chgData name="Alex Pang" userId="b35f2c48-39e3-478c-863d-65bfd252d017" providerId="ADAL" clId="{95999665-26F3-4933-96ED-595CC5EB7C28}" dt="2023-04-06T01:39:13.262" v="1768" actId="478"/>
          <ac:spMkLst>
            <pc:docMk/>
            <pc:sldMk cId="1989739479" sldId="339"/>
            <ac:spMk id="6" creationId="{900F8A89-0165-569D-F628-2F2ADE3A4FE2}"/>
          </ac:spMkLst>
        </pc:spChg>
      </pc:sldChg>
      <pc:sldChg chg="modSp mod">
        <pc:chgData name="Alex Pang" userId="b35f2c48-39e3-478c-863d-65bfd252d017" providerId="ADAL" clId="{95999665-26F3-4933-96ED-595CC5EB7C28}" dt="2023-04-04T02:20:28.781" v="939" actId="20577"/>
        <pc:sldMkLst>
          <pc:docMk/>
          <pc:sldMk cId="812616544" sldId="345"/>
        </pc:sldMkLst>
        <pc:spChg chg="mod">
          <ac:chgData name="Alex Pang" userId="b35f2c48-39e3-478c-863d-65bfd252d017" providerId="ADAL" clId="{95999665-26F3-4933-96ED-595CC5EB7C28}" dt="2023-04-04T02:20:28.781" v="939" actId="20577"/>
          <ac:spMkLst>
            <pc:docMk/>
            <pc:sldMk cId="812616544" sldId="345"/>
            <ac:spMk id="4" creationId="{EE50A0CE-6D5A-6BDC-3310-0D85A313B7C9}"/>
          </ac:spMkLst>
        </pc:spChg>
      </pc:sldChg>
      <pc:sldChg chg="modSp mod">
        <pc:chgData name="Alex Pang" userId="b35f2c48-39e3-478c-863d-65bfd252d017" providerId="ADAL" clId="{95999665-26F3-4933-96ED-595CC5EB7C28}" dt="2023-04-04T03:38:04.164" v="1486" actId="2711"/>
        <pc:sldMkLst>
          <pc:docMk/>
          <pc:sldMk cId="416241978" sldId="346"/>
        </pc:sldMkLst>
        <pc:spChg chg="mod">
          <ac:chgData name="Alex Pang" userId="b35f2c48-39e3-478c-863d-65bfd252d017" providerId="ADAL" clId="{95999665-26F3-4933-96ED-595CC5EB7C28}" dt="2023-04-04T03:38:04.164" v="1486" actId="2711"/>
          <ac:spMkLst>
            <pc:docMk/>
            <pc:sldMk cId="416241978" sldId="346"/>
            <ac:spMk id="6" creationId="{00000000-0000-0000-0000-000000000000}"/>
          </ac:spMkLst>
        </pc:spChg>
      </pc:sldChg>
      <pc:sldChg chg="modSp mod">
        <pc:chgData name="Alex Pang" userId="b35f2c48-39e3-478c-863d-65bfd252d017" providerId="ADAL" clId="{95999665-26F3-4933-96ED-595CC5EB7C28}" dt="2023-04-04T03:03:30.952" v="1298" actId="2711"/>
        <pc:sldMkLst>
          <pc:docMk/>
          <pc:sldMk cId="446075242" sldId="347"/>
        </pc:sldMkLst>
        <pc:spChg chg="mod">
          <ac:chgData name="Alex Pang" userId="b35f2c48-39e3-478c-863d-65bfd252d017" providerId="ADAL" clId="{95999665-26F3-4933-96ED-595CC5EB7C28}" dt="2023-04-04T03:03:30.952" v="1298" actId="2711"/>
          <ac:spMkLst>
            <pc:docMk/>
            <pc:sldMk cId="446075242" sldId="347"/>
            <ac:spMk id="4" creationId="{656373BD-E267-4BAE-3E8F-771F0BA2E25A}"/>
          </ac:spMkLst>
        </pc:spChg>
      </pc:sldChg>
      <pc:sldChg chg="modSp mod">
        <pc:chgData name="Alex Pang" userId="b35f2c48-39e3-478c-863d-65bfd252d017" providerId="ADAL" clId="{95999665-26F3-4933-96ED-595CC5EB7C28}" dt="2023-04-04T02:21:45.574" v="983" actId="20577"/>
        <pc:sldMkLst>
          <pc:docMk/>
          <pc:sldMk cId="508003999" sldId="350"/>
        </pc:sldMkLst>
        <pc:spChg chg="mod">
          <ac:chgData name="Alex Pang" userId="b35f2c48-39e3-478c-863d-65bfd252d017" providerId="ADAL" clId="{95999665-26F3-4933-96ED-595CC5EB7C28}" dt="2023-04-04T02:21:45.574" v="983" actId="20577"/>
          <ac:spMkLst>
            <pc:docMk/>
            <pc:sldMk cId="508003999" sldId="350"/>
            <ac:spMk id="2" creationId="{5CC6E474-54B2-197A-E168-2B1E15FC3E3D}"/>
          </ac:spMkLst>
        </pc:spChg>
      </pc:sldChg>
      <pc:sldChg chg="modSp mod">
        <pc:chgData name="Alex Pang" userId="b35f2c48-39e3-478c-863d-65bfd252d017" providerId="ADAL" clId="{95999665-26F3-4933-96ED-595CC5EB7C28}" dt="2023-04-06T01:56:24.444" v="1886" actId="20577"/>
        <pc:sldMkLst>
          <pc:docMk/>
          <pc:sldMk cId="575694497" sldId="354"/>
        </pc:sldMkLst>
        <pc:spChg chg="mod">
          <ac:chgData name="Alex Pang" userId="b35f2c48-39e3-478c-863d-65bfd252d017" providerId="ADAL" clId="{95999665-26F3-4933-96ED-595CC5EB7C28}" dt="2023-04-06T01:56:24.444" v="1886" actId="20577"/>
          <ac:spMkLst>
            <pc:docMk/>
            <pc:sldMk cId="575694497" sldId="354"/>
            <ac:spMk id="3" creationId="{CD3D75EB-0806-79E4-0EC9-13C84704ABB5}"/>
          </ac:spMkLst>
        </pc:spChg>
      </pc:sldChg>
      <pc:sldChg chg="add">
        <pc:chgData name="Alex Pang" userId="b35f2c48-39e3-478c-863d-65bfd252d017" providerId="ADAL" clId="{95999665-26F3-4933-96ED-595CC5EB7C28}" dt="2023-04-04T02:33:19.919" v="1054" actId="2890"/>
        <pc:sldMkLst>
          <pc:docMk/>
          <pc:sldMk cId="708407379" sldId="355"/>
        </pc:sldMkLst>
      </pc:sldChg>
      <pc:sldChg chg="addSp delSp modSp mod">
        <pc:chgData name="Alex Pang" userId="b35f2c48-39e3-478c-863d-65bfd252d017" providerId="ADAL" clId="{95999665-26F3-4933-96ED-595CC5EB7C28}" dt="2023-04-04T03:11:16.736" v="1355" actId="478"/>
        <pc:sldMkLst>
          <pc:docMk/>
          <pc:sldMk cId="0" sldId="356"/>
        </pc:sldMkLst>
        <pc:spChg chg="del mod">
          <ac:chgData name="Alex Pang" userId="b35f2c48-39e3-478c-863d-65bfd252d017" providerId="ADAL" clId="{95999665-26F3-4933-96ED-595CC5EB7C28}" dt="2023-04-04T03:10:56.370" v="1351" actId="478"/>
          <ac:spMkLst>
            <pc:docMk/>
            <pc:sldMk cId="0" sldId="356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3:10:51.295" v="1350" actId="2711"/>
          <ac:spMkLst>
            <pc:docMk/>
            <pc:sldMk cId="0" sldId="356"/>
            <ac:spMk id="3" creationId="{00000000-0000-0000-0000-000000000000}"/>
          </ac:spMkLst>
        </pc:spChg>
        <pc:spChg chg="add mod">
          <ac:chgData name="Alex Pang" userId="b35f2c48-39e3-478c-863d-65bfd252d017" providerId="ADAL" clId="{95999665-26F3-4933-96ED-595CC5EB7C28}" dt="2023-04-04T03:10:33.155" v="1348" actId="20577"/>
          <ac:spMkLst>
            <pc:docMk/>
            <pc:sldMk cId="0" sldId="356"/>
            <ac:spMk id="6" creationId="{6BCFBC3C-B20D-3665-D6B4-9B48D2B6BB6A}"/>
          </ac:spMkLst>
        </pc:spChg>
        <pc:spChg chg="add del mod">
          <ac:chgData name="Alex Pang" userId="b35f2c48-39e3-478c-863d-65bfd252d017" providerId="ADAL" clId="{95999665-26F3-4933-96ED-595CC5EB7C28}" dt="2023-04-04T03:11:16.736" v="1355" actId="478"/>
          <ac:spMkLst>
            <pc:docMk/>
            <pc:sldMk cId="0" sldId="356"/>
            <ac:spMk id="9" creationId="{A6DA5713-DE5D-220A-F3F4-4C0C8A56D097}"/>
          </ac:spMkLst>
        </pc:spChg>
        <pc:cxnChg chg="add mod">
          <ac:chgData name="Alex Pang" userId="b35f2c48-39e3-478c-863d-65bfd252d017" providerId="ADAL" clId="{95999665-26F3-4933-96ED-595CC5EB7C28}" dt="2023-04-04T03:10:15.210" v="1327"/>
          <ac:cxnSpMkLst>
            <pc:docMk/>
            <pc:sldMk cId="0" sldId="356"/>
            <ac:cxnSpMk id="7" creationId="{30E2C0AA-0CC7-3521-08C3-04BE78E832B2}"/>
          </ac:cxnSpMkLst>
        </pc:cxnChg>
      </pc:sldChg>
      <pc:sldChg chg="addSp delSp modSp mod">
        <pc:chgData name="Alex Pang" userId="b35f2c48-39e3-478c-863d-65bfd252d017" providerId="ADAL" clId="{95999665-26F3-4933-96ED-595CC5EB7C28}" dt="2023-04-04T03:11:37.007" v="1372" actId="478"/>
        <pc:sldMkLst>
          <pc:docMk/>
          <pc:sldMk cId="0" sldId="357"/>
        </pc:sldMkLst>
        <pc:spChg chg="del mod">
          <ac:chgData name="Alex Pang" userId="b35f2c48-39e3-478c-863d-65bfd252d017" providerId="ADAL" clId="{95999665-26F3-4933-96ED-595CC5EB7C28}" dt="2023-04-04T03:11:37.007" v="1372" actId="478"/>
          <ac:spMkLst>
            <pc:docMk/>
            <pc:sldMk cId="0" sldId="357"/>
            <ac:spMk id="2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4T03:11:07.940" v="1353" actId="2711"/>
          <ac:spMkLst>
            <pc:docMk/>
            <pc:sldMk cId="0" sldId="357"/>
            <ac:spMk id="3" creationId="{00000000-0000-0000-0000-000000000000}"/>
          </ac:spMkLst>
        </pc:spChg>
        <pc:spChg chg="add mod">
          <ac:chgData name="Alex Pang" userId="b35f2c48-39e3-478c-863d-65bfd252d017" providerId="ADAL" clId="{95999665-26F3-4933-96ED-595CC5EB7C28}" dt="2023-04-04T03:11:31.413" v="1371" actId="20577"/>
          <ac:spMkLst>
            <pc:docMk/>
            <pc:sldMk cId="0" sldId="357"/>
            <ac:spMk id="7" creationId="{71CF81BF-FC33-F6B5-D3D2-A3152D5DB426}"/>
          </ac:spMkLst>
        </pc:spChg>
        <pc:cxnChg chg="add mod">
          <ac:chgData name="Alex Pang" userId="b35f2c48-39e3-478c-863d-65bfd252d017" providerId="ADAL" clId="{95999665-26F3-4933-96ED-595CC5EB7C28}" dt="2023-04-04T03:11:23.227" v="1356"/>
          <ac:cxnSpMkLst>
            <pc:docMk/>
            <pc:sldMk cId="0" sldId="357"/>
            <ac:cxnSpMk id="8" creationId="{A1CC6924-C8DD-2DEE-9ADC-022C6BFAC40A}"/>
          </ac:cxnSpMkLst>
        </pc:cxnChg>
      </pc:sldChg>
      <pc:sldChg chg="addSp delSp modSp new mod">
        <pc:chgData name="Alex Pang" userId="b35f2c48-39e3-478c-863d-65bfd252d017" providerId="ADAL" clId="{95999665-26F3-4933-96ED-595CC5EB7C28}" dt="2023-04-04T03:14:11.508" v="1484" actId="20577"/>
        <pc:sldMkLst>
          <pc:docMk/>
          <pc:sldMk cId="1513699783" sldId="358"/>
        </pc:sldMkLst>
        <pc:spChg chg="del">
          <ac:chgData name="Alex Pang" userId="b35f2c48-39e3-478c-863d-65bfd252d017" providerId="ADAL" clId="{95999665-26F3-4933-96ED-595CC5EB7C28}" dt="2023-04-04T03:12:42.047" v="1377" actId="478"/>
          <ac:spMkLst>
            <pc:docMk/>
            <pc:sldMk cId="1513699783" sldId="358"/>
            <ac:spMk id="2" creationId="{CC615DD3-E605-4BFC-CCD8-26919A9049F2}"/>
          </ac:spMkLst>
        </pc:spChg>
        <pc:spChg chg="del">
          <ac:chgData name="Alex Pang" userId="b35f2c48-39e3-478c-863d-65bfd252d017" providerId="ADAL" clId="{95999665-26F3-4933-96ED-595CC5EB7C28}" dt="2023-04-04T03:12:37.703" v="1376" actId="478"/>
          <ac:spMkLst>
            <pc:docMk/>
            <pc:sldMk cId="1513699783" sldId="358"/>
            <ac:spMk id="3" creationId="{FE3F6F6A-D0B9-49F2-411C-AABCCEBA752E}"/>
          </ac:spMkLst>
        </pc:spChg>
        <pc:spChg chg="add mod">
          <ac:chgData name="Alex Pang" userId="b35f2c48-39e3-478c-863d-65bfd252d017" providerId="ADAL" clId="{95999665-26F3-4933-96ED-595CC5EB7C28}" dt="2023-04-04T03:12:59.947" v="1414" actId="20577"/>
          <ac:spMkLst>
            <pc:docMk/>
            <pc:sldMk cId="1513699783" sldId="358"/>
            <ac:spMk id="4" creationId="{67C2B618-AF87-5763-6224-E760D8B3A1BF}"/>
          </ac:spMkLst>
        </pc:spChg>
        <pc:spChg chg="add mod">
          <ac:chgData name="Alex Pang" userId="b35f2c48-39e3-478c-863d-65bfd252d017" providerId="ADAL" clId="{95999665-26F3-4933-96ED-595CC5EB7C28}" dt="2023-04-04T03:14:11.508" v="1484" actId="20577"/>
          <ac:spMkLst>
            <pc:docMk/>
            <pc:sldMk cId="1513699783" sldId="358"/>
            <ac:spMk id="6" creationId="{D6555B9B-869F-A1BD-279F-CB5FDE8DFB96}"/>
          </ac:spMkLst>
        </pc:spChg>
        <pc:cxnChg chg="add mod">
          <ac:chgData name="Alex Pang" userId="b35f2c48-39e3-478c-863d-65bfd252d017" providerId="ADAL" clId="{95999665-26F3-4933-96ED-595CC5EB7C28}" dt="2023-04-04T03:12:33.860" v="1375"/>
          <ac:cxnSpMkLst>
            <pc:docMk/>
            <pc:sldMk cId="1513699783" sldId="358"/>
            <ac:cxnSpMk id="5" creationId="{7A52EEAD-8EC7-7C1D-FDA1-4C8FC27519E8}"/>
          </ac:cxnSpMkLst>
        </pc:cxnChg>
      </pc:sldChg>
      <pc:sldChg chg="new del">
        <pc:chgData name="Alex Pang" userId="b35f2c48-39e3-478c-863d-65bfd252d017" providerId="ADAL" clId="{95999665-26F3-4933-96ED-595CC5EB7C28}" dt="2023-04-06T01:27:08.698" v="1494" actId="47"/>
        <pc:sldMkLst>
          <pc:docMk/>
          <pc:sldMk cId="37387218" sldId="359"/>
        </pc:sldMkLst>
      </pc:sldChg>
      <pc:sldChg chg="new del">
        <pc:chgData name="Alex Pang" userId="b35f2c48-39e3-478c-863d-65bfd252d017" providerId="ADAL" clId="{95999665-26F3-4933-96ED-595CC5EB7C28}" dt="2023-04-06T01:27:07.953" v="1493" actId="47"/>
        <pc:sldMkLst>
          <pc:docMk/>
          <pc:sldMk cId="2636399228" sldId="360"/>
        </pc:sldMkLst>
      </pc:sldChg>
      <pc:sldChg chg="addSp delSp modSp add mod">
        <pc:chgData name="Alex Pang" userId="b35f2c48-39e3-478c-863d-65bfd252d017" providerId="ADAL" clId="{95999665-26F3-4933-96ED-595CC5EB7C28}" dt="2023-04-06T01:36:08.508" v="1715" actId="1076"/>
        <pc:sldMkLst>
          <pc:docMk/>
          <pc:sldMk cId="709788314" sldId="361"/>
        </pc:sldMkLst>
        <pc:spChg chg="add del mod">
          <ac:chgData name="Alex Pang" userId="b35f2c48-39e3-478c-863d-65bfd252d017" providerId="ADAL" clId="{95999665-26F3-4933-96ED-595CC5EB7C28}" dt="2023-04-06T01:32:52.323" v="1598" actId="478"/>
          <ac:spMkLst>
            <pc:docMk/>
            <pc:sldMk cId="709788314" sldId="361"/>
            <ac:spMk id="2" creationId="{DE491DD4-8785-C8AD-4BC2-C74F14E0B8FF}"/>
          </ac:spMkLst>
        </pc:spChg>
        <pc:spChg chg="del">
          <ac:chgData name="Alex Pang" userId="b35f2c48-39e3-478c-863d-65bfd252d017" providerId="ADAL" clId="{95999665-26F3-4933-96ED-595CC5EB7C28}" dt="2023-04-06T01:27:17.946" v="1495" actId="478"/>
          <ac:spMkLst>
            <pc:docMk/>
            <pc:sldMk cId="709788314" sldId="361"/>
            <ac:spMk id="6" creationId="{00000000-0000-0000-0000-000000000000}"/>
          </ac:spMkLst>
        </pc:spChg>
        <pc:spChg chg="add mod">
          <ac:chgData name="Alex Pang" userId="b35f2c48-39e3-478c-863d-65bfd252d017" providerId="ADAL" clId="{95999665-26F3-4933-96ED-595CC5EB7C28}" dt="2023-04-06T01:34:59.908" v="1656" actId="20577"/>
          <ac:spMkLst>
            <pc:docMk/>
            <pc:sldMk cId="709788314" sldId="361"/>
            <ac:spMk id="17" creationId="{E355E2BA-F32C-B820-988D-A66FC75672BA}"/>
          </ac:spMkLst>
        </pc:spChg>
        <pc:spChg chg="add del mod">
          <ac:chgData name="Alex Pang" userId="b35f2c48-39e3-478c-863d-65bfd252d017" providerId="ADAL" clId="{95999665-26F3-4933-96ED-595CC5EB7C28}" dt="2023-04-06T01:30:11.376" v="1531" actId="478"/>
          <ac:spMkLst>
            <pc:docMk/>
            <pc:sldMk cId="709788314" sldId="361"/>
            <ac:spMk id="19" creationId="{FA623D48-BAA0-A3CA-3605-23A422285DF5}"/>
          </ac:spMkLst>
        </pc:spChg>
        <pc:spChg chg="add mod">
          <ac:chgData name="Alex Pang" userId="b35f2c48-39e3-478c-863d-65bfd252d017" providerId="ADAL" clId="{95999665-26F3-4933-96ED-595CC5EB7C28}" dt="2023-04-06T01:36:01.844" v="1714" actId="20577"/>
          <ac:spMkLst>
            <pc:docMk/>
            <pc:sldMk cId="709788314" sldId="361"/>
            <ac:spMk id="21" creationId="{C6AC7BA5-B7BD-FAF2-C4E8-A47385AEE782}"/>
          </ac:spMkLst>
        </pc:spChg>
        <pc:spChg chg="del">
          <ac:chgData name="Alex Pang" userId="b35f2c48-39e3-478c-863d-65bfd252d017" providerId="ADAL" clId="{95999665-26F3-4933-96ED-595CC5EB7C28}" dt="2023-04-06T01:27:22.094" v="1496" actId="478"/>
          <ac:spMkLst>
            <pc:docMk/>
            <pc:sldMk cId="709788314" sldId="361"/>
            <ac:spMk id="41" creationId="{00000000-0000-0000-0000-000000000000}"/>
          </ac:spMkLst>
        </pc:spChg>
        <pc:spChg chg="del">
          <ac:chgData name="Alex Pang" userId="b35f2c48-39e3-478c-863d-65bfd252d017" providerId="ADAL" clId="{95999665-26F3-4933-96ED-595CC5EB7C28}" dt="2023-04-06T01:27:22.094" v="1496" actId="478"/>
          <ac:spMkLst>
            <pc:docMk/>
            <pc:sldMk cId="709788314" sldId="361"/>
            <ac:spMk id="42" creationId="{00000000-0000-0000-0000-000000000000}"/>
          </ac:spMkLst>
        </pc:spChg>
        <pc:spChg chg="del">
          <ac:chgData name="Alex Pang" userId="b35f2c48-39e3-478c-863d-65bfd252d017" providerId="ADAL" clId="{95999665-26F3-4933-96ED-595CC5EB7C28}" dt="2023-04-06T01:27:22.094" v="1496" actId="478"/>
          <ac:spMkLst>
            <pc:docMk/>
            <pc:sldMk cId="709788314" sldId="361"/>
            <ac:spMk id="70" creationId="{00000000-0000-0000-0000-000000000000}"/>
          </ac:spMkLst>
        </pc:spChg>
        <pc:spChg chg="del">
          <ac:chgData name="Alex Pang" userId="b35f2c48-39e3-478c-863d-65bfd252d017" providerId="ADAL" clId="{95999665-26F3-4933-96ED-595CC5EB7C28}" dt="2023-04-06T01:27:22.094" v="1496" actId="478"/>
          <ac:spMkLst>
            <pc:docMk/>
            <pc:sldMk cId="709788314" sldId="361"/>
            <ac:spMk id="76" creationId="{00000000-0000-0000-0000-000000000000}"/>
          </ac:spMkLst>
        </pc:spChg>
        <pc:spChg chg="mod">
          <ac:chgData name="Alex Pang" userId="b35f2c48-39e3-478c-863d-65bfd252d017" providerId="ADAL" clId="{95999665-26F3-4933-96ED-595CC5EB7C28}" dt="2023-04-06T01:32:48.698" v="1597" actId="20577"/>
          <ac:spMkLst>
            <pc:docMk/>
            <pc:sldMk cId="709788314" sldId="361"/>
            <ac:spMk id="79" creationId="{76CD3B41-42D4-DD67-0780-D1C81627F552}"/>
          </ac:spMkLst>
        </pc:spChg>
        <pc:grpChg chg="del">
          <ac:chgData name="Alex Pang" userId="b35f2c48-39e3-478c-863d-65bfd252d017" providerId="ADAL" clId="{95999665-26F3-4933-96ED-595CC5EB7C28}" dt="2023-04-06T01:27:22.094" v="1496" actId="478"/>
          <ac:grpSpMkLst>
            <pc:docMk/>
            <pc:sldMk cId="709788314" sldId="361"/>
            <ac:grpSpMk id="9" creationId="{00000000-0000-0000-0000-000000000000}"/>
          </ac:grpSpMkLst>
        </pc:grpChg>
        <pc:grpChg chg="del">
          <ac:chgData name="Alex Pang" userId="b35f2c48-39e3-478c-863d-65bfd252d017" providerId="ADAL" clId="{95999665-26F3-4933-96ED-595CC5EB7C28}" dt="2023-04-06T01:27:22.094" v="1496" actId="478"/>
          <ac:grpSpMkLst>
            <pc:docMk/>
            <pc:sldMk cId="709788314" sldId="361"/>
            <ac:grpSpMk id="12" creationId="{00000000-0000-0000-0000-000000000000}"/>
          </ac:grpSpMkLst>
        </pc:grpChg>
        <pc:grpChg chg="del">
          <ac:chgData name="Alex Pang" userId="b35f2c48-39e3-478c-863d-65bfd252d017" providerId="ADAL" clId="{95999665-26F3-4933-96ED-595CC5EB7C28}" dt="2023-04-06T01:27:22.094" v="1496" actId="478"/>
          <ac:grpSpMkLst>
            <pc:docMk/>
            <pc:sldMk cId="709788314" sldId="361"/>
            <ac:grpSpMk id="44" creationId="{00000000-0000-0000-0000-000000000000}"/>
          </ac:grpSpMkLst>
        </pc:grpChg>
        <pc:grpChg chg="del">
          <ac:chgData name="Alex Pang" userId="b35f2c48-39e3-478c-863d-65bfd252d017" providerId="ADAL" clId="{95999665-26F3-4933-96ED-595CC5EB7C28}" dt="2023-04-06T01:27:22.094" v="1496" actId="478"/>
          <ac:grpSpMkLst>
            <pc:docMk/>
            <pc:sldMk cId="709788314" sldId="361"/>
            <ac:grpSpMk id="47" creationId="{00000000-0000-0000-0000-000000000000}"/>
          </ac:grpSpMkLst>
        </pc:grpChg>
        <pc:grpChg chg="del">
          <ac:chgData name="Alex Pang" userId="b35f2c48-39e3-478c-863d-65bfd252d017" providerId="ADAL" clId="{95999665-26F3-4933-96ED-595CC5EB7C28}" dt="2023-04-06T01:27:22.094" v="1496" actId="478"/>
          <ac:grpSpMkLst>
            <pc:docMk/>
            <pc:sldMk cId="709788314" sldId="361"/>
            <ac:grpSpMk id="65" creationId="{00000000-0000-0000-0000-000000000000}"/>
          </ac:grpSpMkLst>
        </pc:grpChg>
        <pc:grpChg chg="del">
          <ac:chgData name="Alex Pang" userId="b35f2c48-39e3-478c-863d-65bfd252d017" providerId="ADAL" clId="{95999665-26F3-4933-96ED-595CC5EB7C28}" dt="2023-04-06T01:27:22.094" v="1496" actId="478"/>
          <ac:grpSpMkLst>
            <pc:docMk/>
            <pc:sldMk cId="709788314" sldId="361"/>
            <ac:grpSpMk id="71" creationId="{00000000-0000-0000-0000-000000000000}"/>
          </ac:grpSpMkLst>
        </pc:grpChg>
        <pc:picChg chg="del">
          <ac:chgData name="Alex Pang" userId="b35f2c48-39e3-478c-863d-65bfd252d017" providerId="ADAL" clId="{95999665-26F3-4933-96ED-595CC5EB7C28}" dt="2023-04-06T01:27:24.955" v="1497" actId="478"/>
          <ac:picMkLst>
            <pc:docMk/>
            <pc:sldMk cId="709788314" sldId="361"/>
            <ac:picMk id="3" creationId="{00000000-0000-0000-0000-000000000000}"/>
          </ac:picMkLst>
        </pc:picChg>
        <pc:picChg chg="del">
          <ac:chgData name="Alex Pang" userId="b35f2c48-39e3-478c-863d-65bfd252d017" providerId="ADAL" clId="{95999665-26F3-4933-96ED-595CC5EB7C28}" dt="2023-04-06T01:27:22.094" v="1496" actId="478"/>
          <ac:picMkLst>
            <pc:docMk/>
            <pc:sldMk cId="709788314" sldId="361"/>
            <ac:picMk id="4" creationId="{00000000-0000-0000-0000-000000000000}"/>
          </ac:picMkLst>
        </pc:picChg>
        <pc:picChg chg="del">
          <ac:chgData name="Alex Pang" userId="b35f2c48-39e3-478c-863d-65bfd252d017" providerId="ADAL" clId="{95999665-26F3-4933-96ED-595CC5EB7C28}" dt="2023-04-06T01:27:22.094" v="1496" actId="478"/>
          <ac:picMkLst>
            <pc:docMk/>
            <pc:sldMk cId="709788314" sldId="361"/>
            <ac:picMk id="5" creationId="{00000000-0000-0000-0000-000000000000}"/>
          </ac:picMkLst>
        </pc:picChg>
        <pc:picChg chg="del">
          <ac:chgData name="Alex Pang" userId="b35f2c48-39e3-478c-863d-65bfd252d017" providerId="ADAL" clId="{95999665-26F3-4933-96ED-595CC5EB7C28}" dt="2023-04-06T01:27:22.094" v="1496" actId="478"/>
          <ac:picMkLst>
            <pc:docMk/>
            <pc:sldMk cId="709788314" sldId="361"/>
            <ac:picMk id="7" creationId="{00000000-0000-0000-0000-000000000000}"/>
          </ac:picMkLst>
        </pc:picChg>
        <pc:picChg chg="del">
          <ac:chgData name="Alex Pang" userId="b35f2c48-39e3-478c-863d-65bfd252d017" providerId="ADAL" clId="{95999665-26F3-4933-96ED-595CC5EB7C28}" dt="2023-04-06T01:27:22.094" v="1496" actId="478"/>
          <ac:picMkLst>
            <pc:docMk/>
            <pc:sldMk cId="709788314" sldId="361"/>
            <ac:picMk id="8" creationId="{00000000-0000-0000-0000-000000000000}"/>
          </ac:picMkLst>
        </pc:picChg>
        <pc:picChg chg="add mod">
          <ac:chgData name="Alex Pang" userId="b35f2c48-39e3-478c-863d-65bfd252d017" providerId="ADAL" clId="{95999665-26F3-4933-96ED-595CC5EB7C28}" dt="2023-04-06T01:36:08.508" v="1715" actId="1076"/>
          <ac:picMkLst>
            <pc:docMk/>
            <pc:sldMk cId="709788314" sldId="361"/>
            <ac:picMk id="23" creationId="{1641CCAD-9300-5FC5-7412-EBBB5826C183}"/>
          </ac:picMkLst>
        </pc:picChg>
        <pc:picChg chg="del">
          <ac:chgData name="Alex Pang" userId="b35f2c48-39e3-478c-863d-65bfd252d017" providerId="ADAL" clId="{95999665-26F3-4933-96ED-595CC5EB7C28}" dt="2023-04-06T01:27:22.094" v="1496" actId="478"/>
          <ac:picMkLst>
            <pc:docMk/>
            <pc:sldMk cId="709788314" sldId="361"/>
            <ac:picMk id="43" creationId="{00000000-0000-0000-0000-000000000000}"/>
          </ac:picMkLst>
        </pc:picChg>
      </pc:sldChg>
      <pc:sldMasterChg chg="delSldLayout">
        <pc:chgData name="Alex Pang" userId="b35f2c48-39e3-478c-863d-65bfd252d017" providerId="ADAL" clId="{95999665-26F3-4933-96ED-595CC5EB7C28}" dt="2023-04-04T02:46:27.108" v="1237" actId="47"/>
        <pc:sldMasterMkLst>
          <pc:docMk/>
          <pc:sldMasterMk cId="3682365621" sldId="2147483674"/>
        </pc:sldMasterMkLst>
        <pc:sldLayoutChg chg="del">
          <pc:chgData name="Alex Pang" userId="b35f2c48-39e3-478c-863d-65bfd252d017" providerId="ADAL" clId="{95999665-26F3-4933-96ED-595CC5EB7C28}" dt="2023-04-04T02:46:27.108" v="1237" actId="47"/>
          <pc:sldLayoutMkLst>
            <pc:docMk/>
            <pc:sldMasterMk cId="3682365621" sldId="2147483674"/>
            <pc:sldLayoutMk cId="457657968" sldId="2147483688"/>
          </pc:sldLayoutMkLst>
        </pc:sldLayoutChg>
      </pc:sldMasterChg>
    </pc:docChg>
  </pc:docChgLst>
  <pc:docChgLst>
    <pc:chgData name="Alex Pang" userId="b35f2c48-39e3-478c-863d-65bfd252d017" providerId="ADAL" clId="{E3C1EC7A-A47E-4239-B30C-1873F8B099E9}"/>
    <pc:docChg chg="addSld delSld modSld delMainMaster">
      <pc:chgData name="Alex Pang" userId="b35f2c48-39e3-478c-863d-65bfd252d017" providerId="ADAL" clId="{E3C1EC7A-A47E-4239-B30C-1873F8B099E9}" dt="2022-09-15T19:44:10.019" v="9" actId="20577"/>
      <pc:docMkLst>
        <pc:docMk/>
      </pc:docMkLst>
      <pc:sldChg chg="del">
        <pc:chgData name="Alex Pang" userId="b35f2c48-39e3-478c-863d-65bfd252d017" providerId="ADAL" clId="{E3C1EC7A-A47E-4239-B30C-1873F8B099E9}" dt="2022-09-15T19:43:58.641" v="2" actId="47"/>
        <pc:sldMkLst>
          <pc:docMk/>
          <pc:sldMk cId="2027901624" sldId="272"/>
        </pc:sldMkLst>
      </pc:sldChg>
      <pc:sldChg chg="del">
        <pc:chgData name="Alex Pang" userId="b35f2c48-39e3-478c-863d-65bfd252d017" providerId="ADAL" clId="{E3C1EC7A-A47E-4239-B30C-1873F8B099E9}" dt="2022-09-15T19:43:55.609" v="1" actId="47"/>
        <pc:sldMkLst>
          <pc:docMk/>
          <pc:sldMk cId="1453389049" sldId="320"/>
        </pc:sldMkLst>
      </pc:sldChg>
      <pc:sldChg chg="modSp mod">
        <pc:chgData name="Alex Pang" userId="b35f2c48-39e3-478c-863d-65bfd252d017" providerId="ADAL" clId="{E3C1EC7A-A47E-4239-B30C-1873F8B099E9}" dt="2022-09-15T19:44:10.019" v="9" actId="20577"/>
        <pc:sldMkLst>
          <pc:docMk/>
          <pc:sldMk cId="375537584" sldId="321"/>
        </pc:sldMkLst>
        <pc:spChg chg="mod">
          <ac:chgData name="Alex Pang" userId="b35f2c48-39e3-478c-863d-65bfd252d017" providerId="ADAL" clId="{E3C1EC7A-A47E-4239-B30C-1873F8B099E9}" dt="2022-09-15T19:44:06.348" v="5" actId="20577"/>
          <ac:spMkLst>
            <pc:docMk/>
            <pc:sldMk cId="375537584" sldId="321"/>
            <ac:spMk id="3" creationId="{02F87C00-6AC0-887D-AEA9-243D779A4B7F}"/>
          </ac:spMkLst>
        </pc:spChg>
        <pc:spChg chg="mod">
          <ac:chgData name="Alex Pang" userId="b35f2c48-39e3-478c-863d-65bfd252d017" providerId="ADAL" clId="{E3C1EC7A-A47E-4239-B30C-1873F8B099E9}" dt="2022-09-15T19:44:10.019" v="9" actId="20577"/>
          <ac:spMkLst>
            <pc:docMk/>
            <pc:sldMk cId="375537584" sldId="321"/>
            <ac:spMk id="4" creationId="{905FC1C9-83F1-2CBD-6B8A-2FE474DBEA7A}"/>
          </ac:spMkLst>
        </pc:spChg>
      </pc:sldChg>
      <pc:sldChg chg="new">
        <pc:chgData name="Alex Pang" userId="b35f2c48-39e3-478c-863d-65bfd252d017" providerId="ADAL" clId="{E3C1EC7A-A47E-4239-B30C-1873F8B099E9}" dt="2022-09-15T19:43:48.730" v="0" actId="680"/>
        <pc:sldMkLst>
          <pc:docMk/>
          <pc:sldMk cId="2325233749" sldId="322"/>
        </pc:sldMkLst>
      </pc:sldChg>
      <pc:sldMasterChg chg="del delSldLayout">
        <pc:chgData name="Alex Pang" userId="b35f2c48-39e3-478c-863d-65bfd252d017" providerId="ADAL" clId="{E3C1EC7A-A47E-4239-B30C-1873F8B099E9}" dt="2022-09-15T19:43:55.609" v="1" actId="47"/>
        <pc:sldMasterMkLst>
          <pc:docMk/>
          <pc:sldMasterMk cId="2798249480" sldId="2147483648"/>
        </pc:sldMasterMkLst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89291595" sldId="2147483649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127097582" sldId="2147483650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1025518613" sldId="2147483651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2445835521" sldId="2147483652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1530327979" sldId="2147483653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29337142" sldId="2147483654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98061585" sldId="2147483655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3167152613" sldId="2147483656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95454496" sldId="2147483657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1200279334" sldId="2147483658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2731070558" sldId="2147483659"/>
          </pc:sldLayoutMkLst>
        </pc:sldLayoutChg>
      </pc:sldMasterChg>
      <pc:sldMasterChg chg="del delSldLayout">
        <pc:chgData name="Alex Pang" userId="b35f2c48-39e3-478c-863d-65bfd252d017" providerId="ADAL" clId="{E3C1EC7A-A47E-4239-B30C-1873F8B099E9}" dt="2022-09-15T19:43:58.641" v="2" actId="47"/>
        <pc:sldMasterMkLst>
          <pc:docMk/>
          <pc:sldMasterMk cId="2355015974" sldId="2147483661"/>
        </pc:sldMasterMkLst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2153643824" sldId="2147483662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461693087" sldId="2147483663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612309778" sldId="2147483664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2539628206" sldId="2147483665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1984329327" sldId="2147483666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4059522545" sldId="2147483667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14612651" sldId="2147483668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222421973" sldId="2147483669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794968608" sldId="2147483670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66919709" sldId="2147483671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861756863" sldId="2147483672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883758931" sldId="2147483673"/>
          </pc:sldLayoutMkLst>
        </pc:sldLayoutChg>
      </pc:sldMasterChg>
    </pc:docChg>
  </pc:docChgLst>
  <pc:docChgLst>
    <pc:chgData name="Alex Pang" userId="b35f2c48-39e3-478c-863d-65bfd252d017" providerId="ADAL" clId="{909E3546-15DB-42FB-9C08-9BA816F6F6A2}"/>
    <pc:docChg chg="undo custSel addSld delSld modSld">
      <pc:chgData name="Alex Pang" userId="b35f2c48-39e3-478c-863d-65bfd252d017" providerId="ADAL" clId="{909E3546-15DB-42FB-9C08-9BA816F6F6A2}" dt="2022-09-18T18:30:41.951" v="43"/>
      <pc:docMkLst>
        <pc:docMk/>
      </pc:docMkLst>
      <pc:sldChg chg="delSp add setBg delDesignElem">
        <pc:chgData name="Alex Pang" userId="b35f2c48-39e3-478c-863d-65bfd252d017" providerId="ADAL" clId="{909E3546-15DB-42FB-9C08-9BA816F6F6A2}" dt="2022-09-18T18:30:41.951" v="43"/>
        <pc:sldMkLst>
          <pc:docMk/>
          <pc:sldMk cId="2027901624" sldId="272"/>
        </pc:sldMkLst>
        <pc:spChg chg="del">
          <ac:chgData name="Alex Pang" userId="b35f2c48-39e3-478c-863d-65bfd252d017" providerId="ADAL" clId="{909E3546-15DB-42FB-9C08-9BA816F6F6A2}" dt="2022-09-18T18:30:41.951" v="43"/>
          <ac:spMkLst>
            <pc:docMk/>
            <pc:sldMk cId="2027901624" sldId="272"/>
            <ac:spMk id="22" creationId="{6753252F-4873-4F63-801D-CC719279A7D5}"/>
          </ac:spMkLst>
        </pc:spChg>
        <pc:spChg chg="del">
          <ac:chgData name="Alex Pang" userId="b35f2c48-39e3-478c-863d-65bfd252d017" providerId="ADAL" clId="{909E3546-15DB-42FB-9C08-9BA816F6F6A2}" dt="2022-09-18T18:30:41.951" v="43"/>
          <ac:spMkLst>
            <pc:docMk/>
            <pc:sldMk cId="2027901624" sldId="272"/>
            <ac:spMk id="23" creationId="{047C8CCB-F95D-4249-92DD-651249D3535A}"/>
          </ac:spMkLst>
        </pc:spChg>
      </pc:sldChg>
      <pc:sldChg chg="add del">
        <pc:chgData name="Alex Pang" userId="b35f2c48-39e3-478c-863d-65bfd252d017" providerId="ADAL" clId="{909E3546-15DB-42FB-9C08-9BA816F6F6A2}" dt="2022-09-18T18:30:20.886" v="39" actId="47"/>
        <pc:sldMkLst>
          <pc:docMk/>
          <pc:sldMk cId="2325233749" sldId="322"/>
        </pc:sldMkLst>
      </pc:sldChg>
      <pc:sldChg chg="add del">
        <pc:chgData name="Alex Pang" userId="b35f2c48-39e3-478c-863d-65bfd252d017" providerId="ADAL" clId="{909E3546-15DB-42FB-9C08-9BA816F6F6A2}" dt="2022-09-18T18:30:21.637" v="40" actId="47"/>
        <pc:sldMkLst>
          <pc:docMk/>
          <pc:sldMk cId="2835858480" sldId="323"/>
        </pc:sldMkLst>
      </pc:sldChg>
      <pc:sldChg chg="add del">
        <pc:chgData name="Alex Pang" userId="b35f2c48-39e3-478c-863d-65bfd252d017" providerId="ADAL" clId="{909E3546-15DB-42FB-9C08-9BA816F6F6A2}" dt="2022-09-18T18:30:22.704" v="41" actId="47"/>
        <pc:sldMkLst>
          <pc:docMk/>
          <pc:sldMk cId="440738146" sldId="324"/>
        </pc:sldMkLst>
      </pc:sldChg>
      <pc:sldChg chg="del">
        <pc:chgData name="Alex Pang" userId="b35f2c48-39e3-478c-863d-65bfd252d017" providerId="ADAL" clId="{909E3546-15DB-42FB-9C08-9BA816F6F6A2}" dt="2022-09-18T18:30:13.784" v="0" actId="47"/>
        <pc:sldMkLst>
          <pc:docMk/>
          <pc:sldMk cId="1019846468" sldId="325"/>
        </pc:sldMkLst>
      </pc:sldChg>
      <pc:sldChg chg="del">
        <pc:chgData name="Alex Pang" userId="b35f2c48-39e3-478c-863d-65bfd252d017" providerId="ADAL" clId="{909E3546-15DB-42FB-9C08-9BA816F6F6A2}" dt="2022-09-18T18:30:14.027" v="1" actId="47"/>
        <pc:sldMkLst>
          <pc:docMk/>
          <pc:sldMk cId="3215368230" sldId="326"/>
        </pc:sldMkLst>
      </pc:sldChg>
      <pc:sldChg chg="del">
        <pc:chgData name="Alex Pang" userId="b35f2c48-39e3-478c-863d-65bfd252d017" providerId="ADAL" clId="{909E3546-15DB-42FB-9C08-9BA816F6F6A2}" dt="2022-09-18T18:30:14.238" v="2" actId="47"/>
        <pc:sldMkLst>
          <pc:docMk/>
          <pc:sldMk cId="2346776097" sldId="327"/>
        </pc:sldMkLst>
      </pc:sldChg>
      <pc:sldChg chg="del">
        <pc:chgData name="Alex Pang" userId="b35f2c48-39e3-478c-863d-65bfd252d017" providerId="ADAL" clId="{909E3546-15DB-42FB-9C08-9BA816F6F6A2}" dt="2022-09-18T18:30:14.464" v="3" actId="47"/>
        <pc:sldMkLst>
          <pc:docMk/>
          <pc:sldMk cId="1052505128" sldId="328"/>
        </pc:sldMkLst>
      </pc:sldChg>
      <pc:sldChg chg="del">
        <pc:chgData name="Alex Pang" userId="b35f2c48-39e3-478c-863d-65bfd252d017" providerId="ADAL" clId="{909E3546-15DB-42FB-9C08-9BA816F6F6A2}" dt="2022-09-18T18:30:14.663" v="4" actId="47"/>
        <pc:sldMkLst>
          <pc:docMk/>
          <pc:sldMk cId="2347875043" sldId="329"/>
        </pc:sldMkLst>
      </pc:sldChg>
      <pc:sldChg chg="del">
        <pc:chgData name="Alex Pang" userId="b35f2c48-39e3-478c-863d-65bfd252d017" providerId="ADAL" clId="{909E3546-15DB-42FB-9C08-9BA816F6F6A2}" dt="2022-09-18T18:30:14.871" v="5" actId="47"/>
        <pc:sldMkLst>
          <pc:docMk/>
          <pc:sldMk cId="3852677050" sldId="330"/>
        </pc:sldMkLst>
      </pc:sldChg>
      <pc:sldChg chg="del">
        <pc:chgData name="Alex Pang" userId="b35f2c48-39e3-478c-863d-65bfd252d017" providerId="ADAL" clId="{909E3546-15DB-42FB-9C08-9BA816F6F6A2}" dt="2022-09-18T18:30:15.336" v="7" actId="47"/>
        <pc:sldMkLst>
          <pc:docMk/>
          <pc:sldMk cId="2230433526" sldId="331"/>
        </pc:sldMkLst>
      </pc:sldChg>
      <pc:sldChg chg="del">
        <pc:chgData name="Alex Pang" userId="b35f2c48-39e3-478c-863d-65bfd252d017" providerId="ADAL" clId="{909E3546-15DB-42FB-9C08-9BA816F6F6A2}" dt="2022-09-18T18:30:15.063" v="6" actId="47"/>
        <pc:sldMkLst>
          <pc:docMk/>
          <pc:sldMk cId="802670870" sldId="332"/>
        </pc:sldMkLst>
      </pc:sldChg>
      <pc:sldChg chg="del">
        <pc:chgData name="Alex Pang" userId="b35f2c48-39e3-478c-863d-65bfd252d017" providerId="ADAL" clId="{909E3546-15DB-42FB-9C08-9BA816F6F6A2}" dt="2022-09-18T18:30:15.587" v="8" actId="47"/>
        <pc:sldMkLst>
          <pc:docMk/>
          <pc:sldMk cId="1432138545" sldId="333"/>
        </pc:sldMkLst>
      </pc:sldChg>
      <pc:sldChg chg="del">
        <pc:chgData name="Alex Pang" userId="b35f2c48-39e3-478c-863d-65bfd252d017" providerId="ADAL" clId="{909E3546-15DB-42FB-9C08-9BA816F6F6A2}" dt="2022-09-18T18:30:15.775" v="9" actId="47"/>
        <pc:sldMkLst>
          <pc:docMk/>
          <pc:sldMk cId="1558643697" sldId="334"/>
        </pc:sldMkLst>
      </pc:sldChg>
      <pc:sldChg chg="del">
        <pc:chgData name="Alex Pang" userId="b35f2c48-39e3-478c-863d-65bfd252d017" providerId="ADAL" clId="{909E3546-15DB-42FB-9C08-9BA816F6F6A2}" dt="2022-09-18T18:30:16.335" v="10" actId="47"/>
        <pc:sldMkLst>
          <pc:docMk/>
          <pc:sldMk cId="262199207" sldId="335"/>
        </pc:sldMkLst>
      </pc:sldChg>
      <pc:sldChg chg="del">
        <pc:chgData name="Alex Pang" userId="b35f2c48-39e3-478c-863d-65bfd252d017" providerId="ADAL" clId="{909E3546-15DB-42FB-9C08-9BA816F6F6A2}" dt="2022-09-18T18:30:16.349" v="11" actId="47"/>
        <pc:sldMkLst>
          <pc:docMk/>
          <pc:sldMk cId="3012469842" sldId="336"/>
        </pc:sldMkLst>
      </pc:sldChg>
      <pc:sldChg chg="del">
        <pc:chgData name="Alex Pang" userId="b35f2c48-39e3-478c-863d-65bfd252d017" providerId="ADAL" clId="{909E3546-15DB-42FB-9C08-9BA816F6F6A2}" dt="2022-09-18T18:30:16.371" v="12" actId="47"/>
        <pc:sldMkLst>
          <pc:docMk/>
          <pc:sldMk cId="2968915039" sldId="337"/>
        </pc:sldMkLst>
      </pc:sldChg>
      <pc:sldChg chg="del">
        <pc:chgData name="Alex Pang" userId="b35f2c48-39e3-478c-863d-65bfd252d017" providerId="ADAL" clId="{909E3546-15DB-42FB-9C08-9BA816F6F6A2}" dt="2022-09-18T18:30:16.394" v="13" actId="47"/>
        <pc:sldMkLst>
          <pc:docMk/>
          <pc:sldMk cId="4237800745" sldId="338"/>
        </pc:sldMkLst>
      </pc:sldChg>
      <pc:sldChg chg="del">
        <pc:chgData name="Alex Pang" userId="b35f2c48-39e3-478c-863d-65bfd252d017" providerId="ADAL" clId="{909E3546-15DB-42FB-9C08-9BA816F6F6A2}" dt="2022-09-18T18:30:16.484" v="15" actId="47"/>
        <pc:sldMkLst>
          <pc:docMk/>
          <pc:sldMk cId="3497691800" sldId="339"/>
        </pc:sldMkLst>
      </pc:sldChg>
      <pc:sldChg chg="del">
        <pc:chgData name="Alex Pang" userId="b35f2c48-39e3-478c-863d-65bfd252d017" providerId="ADAL" clId="{909E3546-15DB-42FB-9C08-9BA816F6F6A2}" dt="2022-09-18T18:30:16.439" v="14" actId="47"/>
        <pc:sldMkLst>
          <pc:docMk/>
          <pc:sldMk cId="202381656" sldId="340"/>
        </pc:sldMkLst>
      </pc:sldChg>
      <pc:sldChg chg="del">
        <pc:chgData name="Alex Pang" userId="b35f2c48-39e3-478c-863d-65bfd252d017" providerId="ADAL" clId="{909E3546-15DB-42FB-9C08-9BA816F6F6A2}" dt="2022-09-18T18:30:16.522" v="16" actId="47"/>
        <pc:sldMkLst>
          <pc:docMk/>
          <pc:sldMk cId="2874785885" sldId="341"/>
        </pc:sldMkLst>
      </pc:sldChg>
      <pc:sldChg chg="del">
        <pc:chgData name="Alex Pang" userId="b35f2c48-39e3-478c-863d-65bfd252d017" providerId="ADAL" clId="{909E3546-15DB-42FB-9C08-9BA816F6F6A2}" dt="2022-09-18T18:30:16.616" v="17" actId="47"/>
        <pc:sldMkLst>
          <pc:docMk/>
          <pc:sldMk cId="1193652432" sldId="342"/>
        </pc:sldMkLst>
      </pc:sldChg>
      <pc:sldChg chg="del">
        <pc:chgData name="Alex Pang" userId="b35f2c48-39e3-478c-863d-65bfd252d017" providerId="ADAL" clId="{909E3546-15DB-42FB-9C08-9BA816F6F6A2}" dt="2022-09-18T18:30:16.644" v="18" actId="47"/>
        <pc:sldMkLst>
          <pc:docMk/>
          <pc:sldMk cId="1633324970" sldId="343"/>
        </pc:sldMkLst>
      </pc:sldChg>
      <pc:sldChg chg="del">
        <pc:chgData name="Alex Pang" userId="b35f2c48-39e3-478c-863d-65bfd252d017" providerId="ADAL" clId="{909E3546-15DB-42FB-9C08-9BA816F6F6A2}" dt="2022-09-18T18:30:16.657" v="19" actId="47"/>
        <pc:sldMkLst>
          <pc:docMk/>
          <pc:sldMk cId="192276634" sldId="344"/>
        </pc:sldMkLst>
      </pc:sldChg>
      <pc:sldChg chg="del">
        <pc:chgData name="Alex Pang" userId="b35f2c48-39e3-478c-863d-65bfd252d017" providerId="ADAL" clId="{909E3546-15DB-42FB-9C08-9BA816F6F6A2}" dt="2022-09-18T18:30:16.848" v="21" actId="47"/>
        <pc:sldMkLst>
          <pc:docMk/>
          <pc:sldMk cId="2067816779" sldId="345"/>
        </pc:sldMkLst>
      </pc:sldChg>
      <pc:sldChg chg="del">
        <pc:chgData name="Alex Pang" userId="b35f2c48-39e3-478c-863d-65bfd252d017" providerId="ADAL" clId="{909E3546-15DB-42FB-9C08-9BA816F6F6A2}" dt="2022-09-18T18:30:16.705" v="20" actId="47"/>
        <pc:sldMkLst>
          <pc:docMk/>
          <pc:sldMk cId="2731855837" sldId="346"/>
        </pc:sldMkLst>
      </pc:sldChg>
      <pc:sldChg chg="del">
        <pc:chgData name="Alex Pang" userId="b35f2c48-39e3-478c-863d-65bfd252d017" providerId="ADAL" clId="{909E3546-15DB-42FB-9C08-9BA816F6F6A2}" dt="2022-09-18T18:30:16.987" v="22" actId="47"/>
        <pc:sldMkLst>
          <pc:docMk/>
          <pc:sldMk cId="3502090234" sldId="347"/>
        </pc:sldMkLst>
      </pc:sldChg>
      <pc:sldChg chg="del">
        <pc:chgData name="Alex Pang" userId="b35f2c48-39e3-478c-863d-65bfd252d017" providerId="ADAL" clId="{909E3546-15DB-42FB-9C08-9BA816F6F6A2}" dt="2022-09-18T18:30:17.647" v="23" actId="47"/>
        <pc:sldMkLst>
          <pc:docMk/>
          <pc:sldMk cId="66439740" sldId="349"/>
        </pc:sldMkLst>
      </pc:sldChg>
      <pc:sldChg chg="del">
        <pc:chgData name="Alex Pang" userId="b35f2c48-39e3-478c-863d-65bfd252d017" providerId="ADAL" clId="{909E3546-15DB-42FB-9C08-9BA816F6F6A2}" dt="2022-09-18T18:30:18.163" v="24" actId="47"/>
        <pc:sldMkLst>
          <pc:docMk/>
          <pc:sldMk cId="2803912833" sldId="350"/>
        </pc:sldMkLst>
      </pc:sldChg>
      <pc:sldChg chg="del">
        <pc:chgData name="Alex Pang" userId="b35f2c48-39e3-478c-863d-65bfd252d017" providerId="ADAL" clId="{909E3546-15DB-42FB-9C08-9BA816F6F6A2}" dt="2022-09-18T18:30:18.197" v="25" actId="47"/>
        <pc:sldMkLst>
          <pc:docMk/>
          <pc:sldMk cId="690960651" sldId="351"/>
        </pc:sldMkLst>
      </pc:sldChg>
      <pc:sldChg chg="del">
        <pc:chgData name="Alex Pang" userId="b35f2c48-39e3-478c-863d-65bfd252d017" providerId="ADAL" clId="{909E3546-15DB-42FB-9C08-9BA816F6F6A2}" dt="2022-09-18T18:30:18.214" v="26" actId="47"/>
        <pc:sldMkLst>
          <pc:docMk/>
          <pc:sldMk cId="166727519" sldId="352"/>
        </pc:sldMkLst>
      </pc:sldChg>
      <pc:sldChg chg="del">
        <pc:chgData name="Alex Pang" userId="b35f2c48-39e3-478c-863d-65bfd252d017" providerId="ADAL" clId="{909E3546-15DB-42FB-9C08-9BA816F6F6A2}" dt="2022-09-18T18:30:18.260" v="27" actId="47"/>
        <pc:sldMkLst>
          <pc:docMk/>
          <pc:sldMk cId="3671846862" sldId="353"/>
        </pc:sldMkLst>
      </pc:sldChg>
      <pc:sldChg chg="del">
        <pc:chgData name="Alex Pang" userId="b35f2c48-39e3-478c-863d-65bfd252d017" providerId="ADAL" clId="{909E3546-15DB-42FB-9C08-9BA816F6F6A2}" dt="2022-09-18T18:30:18.295" v="28" actId="47"/>
        <pc:sldMkLst>
          <pc:docMk/>
          <pc:sldMk cId="3853725608" sldId="354"/>
        </pc:sldMkLst>
      </pc:sldChg>
      <pc:sldChg chg="del">
        <pc:chgData name="Alex Pang" userId="b35f2c48-39e3-478c-863d-65bfd252d017" providerId="ADAL" clId="{909E3546-15DB-42FB-9C08-9BA816F6F6A2}" dt="2022-09-18T18:30:18.365" v="30" actId="47"/>
        <pc:sldMkLst>
          <pc:docMk/>
          <pc:sldMk cId="3158765777" sldId="355"/>
        </pc:sldMkLst>
      </pc:sldChg>
      <pc:sldChg chg="del">
        <pc:chgData name="Alex Pang" userId="b35f2c48-39e3-478c-863d-65bfd252d017" providerId="ADAL" clId="{909E3546-15DB-42FB-9C08-9BA816F6F6A2}" dt="2022-09-18T18:30:18.329" v="29" actId="47"/>
        <pc:sldMkLst>
          <pc:docMk/>
          <pc:sldMk cId="2166567808" sldId="356"/>
        </pc:sldMkLst>
      </pc:sldChg>
      <pc:sldChg chg="del">
        <pc:chgData name="Alex Pang" userId="b35f2c48-39e3-478c-863d-65bfd252d017" providerId="ADAL" clId="{909E3546-15DB-42FB-9C08-9BA816F6F6A2}" dt="2022-09-18T18:30:18.479" v="34" actId="47"/>
        <pc:sldMkLst>
          <pc:docMk/>
          <pc:sldMk cId="1307634338" sldId="357"/>
        </pc:sldMkLst>
      </pc:sldChg>
      <pc:sldChg chg="del">
        <pc:chgData name="Alex Pang" userId="b35f2c48-39e3-478c-863d-65bfd252d017" providerId="ADAL" clId="{909E3546-15DB-42FB-9C08-9BA816F6F6A2}" dt="2022-09-18T18:30:18.391" v="31" actId="47"/>
        <pc:sldMkLst>
          <pc:docMk/>
          <pc:sldMk cId="3967660684" sldId="358"/>
        </pc:sldMkLst>
      </pc:sldChg>
      <pc:sldChg chg="del">
        <pc:chgData name="Alex Pang" userId="b35f2c48-39e3-478c-863d-65bfd252d017" providerId="ADAL" clId="{909E3546-15DB-42FB-9C08-9BA816F6F6A2}" dt="2022-09-18T18:30:18.425" v="32" actId="47"/>
        <pc:sldMkLst>
          <pc:docMk/>
          <pc:sldMk cId="53890397" sldId="361"/>
        </pc:sldMkLst>
      </pc:sldChg>
      <pc:sldChg chg="del">
        <pc:chgData name="Alex Pang" userId="b35f2c48-39e3-478c-863d-65bfd252d017" providerId="ADAL" clId="{909E3546-15DB-42FB-9C08-9BA816F6F6A2}" dt="2022-09-18T18:30:18.445" v="33" actId="47"/>
        <pc:sldMkLst>
          <pc:docMk/>
          <pc:sldMk cId="1574574296" sldId="362"/>
        </pc:sldMkLst>
      </pc:sldChg>
      <pc:sldChg chg="del">
        <pc:chgData name="Alex Pang" userId="b35f2c48-39e3-478c-863d-65bfd252d017" providerId="ADAL" clId="{909E3546-15DB-42FB-9C08-9BA816F6F6A2}" dt="2022-09-18T18:30:18.507" v="35" actId="47"/>
        <pc:sldMkLst>
          <pc:docMk/>
          <pc:sldMk cId="398514465" sldId="363"/>
        </pc:sldMkLst>
      </pc:sldChg>
    </pc:docChg>
  </pc:docChgLst>
  <pc:docChgLst>
    <pc:chgData name="Alex Pang" userId="b35f2c48-39e3-478c-863d-65bfd252d017" providerId="ADAL" clId="{3ADE1B52-077B-4DFB-957C-089B04F3A3C4}"/>
    <pc:docChg chg="undo custSel addSld delSld modSld sldOrd delMainMaster">
      <pc:chgData name="Alex Pang" userId="b35f2c48-39e3-478c-863d-65bfd252d017" providerId="ADAL" clId="{3ADE1B52-077B-4DFB-957C-089B04F3A3C4}" dt="2023-04-06T19:10:37.825" v="5046"/>
      <pc:docMkLst>
        <pc:docMk/>
      </pc:docMkLst>
      <pc:sldChg chg="addSp delSp modSp del mod">
        <pc:chgData name="Alex Pang" userId="b35f2c48-39e3-478c-863d-65bfd252d017" providerId="ADAL" clId="{3ADE1B52-077B-4DFB-957C-089B04F3A3C4}" dt="2023-04-03T22:39:45.312" v="4759" actId="2696"/>
        <pc:sldMkLst>
          <pc:docMk/>
          <pc:sldMk cId="0" sldId="263"/>
        </pc:sldMkLst>
        <pc:spChg chg="del">
          <ac:chgData name="Alex Pang" userId="b35f2c48-39e3-478c-863d-65bfd252d017" providerId="ADAL" clId="{3ADE1B52-077B-4DFB-957C-089B04F3A3C4}" dt="2023-04-03T22:28:05.744" v="4653" actId="478"/>
          <ac:spMkLst>
            <pc:docMk/>
            <pc:sldMk cId="0" sldId="263"/>
            <ac:spMk id="2" creationId="{00000000-0000-0000-0000-000000000000}"/>
          </ac:spMkLst>
        </pc:spChg>
        <pc:spChg chg="add del mod">
          <ac:chgData name="Alex Pang" userId="b35f2c48-39e3-478c-863d-65bfd252d017" providerId="ADAL" clId="{3ADE1B52-077B-4DFB-957C-089B04F3A3C4}" dt="2023-04-03T22:28:08.389" v="4654" actId="478"/>
          <ac:spMkLst>
            <pc:docMk/>
            <pc:sldMk cId="0" sldId="263"/>
            <ac:spMk id="78" creationId="{E3018A34-1F58-8160-118B-22EE59220EBC}"/>
          </ac:spMkLst>
        </pc:spChg>
        <pc:spChg chg="add mod">
          <ac:chgData name="Alex Pang" userId="b35f2c48-39e3-478c-863d-65bfd252d017" providerId="ADAL" clId="{3ADE1B52-077B-4DFB-957C-089B04F3A3C4}" dt="2023-04-03T22:28:34.045" v="4660" actId="207"/>
          <ac:spMkLst>
            <pc:docMk/>
            <pc:sldMk cId="0" sldId="263"/>
            <ac:spMk id="79" creationId="{76CD3B41-42D4-DD67-0780-D1C81627F552}"/>
          </ac:spMkLst>
        </pc:spChg>
        <pc:cxnChg chg="add">
          <ac:chgData name="Alex Pang" userId="b35f2c48-39e3-478c-863d-65bfd252d017" providerId="ADAL" clId="{3ADE1B52-077B-4DFB-957C-089B04F3A3C4}" dt="2023-04-03T22:28:48.744" v="4661" actId="11529"/>
          <ac:cxnSpMkLst>
            <pc:docMk/>
            <pc:sldMk cId="0" sldId="263"/>
            <ac:cxnSpMk id="81" creationId="{73857DC0-22BE-DCEB-A279-5F2E3BC63A3E}"/>
          </ac:cxnSpMkLst>
        </pc:cxnChg>
      </pc:sldChg>
      <pc:sldChg chg="addSp delSp modSp add mod">
        <pc:chgData name="Alex Pang" userId="b35f2c48-39e3-478c-863d-65bfd252d017" providerId="ADAL" clId="{3ADE1B52-077B-4DFB-957C-089B04F3A3C4}" dt="2023-04-03T22:37:04.493" v="4749"/>
        <pc:sldMkLst>
          <pc:docMk/>
          <pc:sldMk cId="0" sldId="265"/>
        </pc:sldMkLst>
        <pc:spChg chg="del mod">
          <ac:chgData name="Alex Pang" userId="b35f2c48-39e3-478c-863d-65bfd252d017" providerId="ADAL" clId="{3ADE1B52-077B-4DFB-957C-089B04F3A3C4}" dt="2023-04-03T22:35:15.500" v="4709" actId="478"/>
          <ac:spMkLst>
            <pc:docMk/>
            <pc:sldMk cId="0" sldId="265"/>
            <ac:spMk id="2" creationId="{00000000-0000-0000-0000-000000000000}"/>
          </ac:spMkLst>
        </pc:spChg>
        <pc:spChg chg="add del mod">
          <ac:chgData name="Alex Pang" userId="b35f2c48-39e3-478c-863d-65bfd252d017" providerId="ADAL" clId="{3ADE1B52-077B-4DFB-957C-089B04F3A3C4}" dt="2023-04-03T22:35:18.112" v="4710" actId="478"/>
          <ac:spMkLst>
            <pc:docMk/>
            <pc:sldMk cId="0" sldId="265"/>
            <ac:spMk id="55" creationId="{CCE60EF4-77C2-0BCF-CB16-67C35897AE54}"/>
          </ac:spMkLst>
        </pc:spChg>
        <pc:spChg chg="add mod">
          <ac:chgData name="Alex Pang" userId="b35f2c48-39e3-478c-863d-65bfd252d017" providerId="ADAL" clId="{3ADE1B52-077B-4DFB-957C-089B04F3A3C4}" dt="2023-04-03T22:36:55.175" v="4748" actId="20577"/>
          <ac:spMkLst>
            <pc:docMk/>
            <pc:sldMk cId="0" sldId="265"/>
            <ac:spMk id="56" creationId="{32D31C5C-2D46-D238-9AAC-9AB6B96E5CB5}"/>
          </ac:spMkLst>
        </pc:spChg>
        <pc:cxnChg chg="add mod">
          <ac:chgData name="Alex Pang" userId="b35f2c48-39e3-478c-863d-65bfd252d017" providerId="ADAL" clId="{3ADE1B52-077B-4DFB-957C-089B04F3A3C4}" dt="2023-04-03T22:37:04.493" v="4749"/>
          <ac:cxnSpMkLst>
            <pc:docMk/>
            <pc:sldMk cId="0" sldId="265"/>
            <ac:cxnSpMk id="57" creationId="{720750F8-D547-B986-5AF2-1E747136897B}"/>
          </ac:cxnSpMkLst>
        </pc:cxnChg>
      </pc:sldChg>
      <pc:sldChg chg="addSp delSp modSp add mod">
        <pc:chgData name="Alex Pang" userId="b35f2c48-39e3-478c-863d-65bfd252d017" providerId="ADAL" clId="{3ADE1B52-077B-4DFB-957C-089B04F3A3C4}" dt="2023-04-03T22:37:06.645" v="4750"/>
        <pc:sldMkLst>
          <pc:docMk/>
          <pc:sldMk cId="0" sldId="266"/>
        </pc:sldMkLst>
        <pc:spChg chg="del">
          <ac:chgData name="Alex Pang" userId="b35f2c48-39e3-478c-863d-65bfd252d017" providerId="ADAL" clId="{3ADE1B52-077B-4DFB-957C-089B04F3A3C4}" dt="2023-04-03T22:36:05.270" v="4737" actId="478"/>
          <ac:spMkLst>
            <pc:docMk/>
            <pc:sldMk cId="0" sldId="266"/>
            <ac:spMk id="2" creationId="{00000000-0000-0000-0000-000000000000}"/>
          </ac:spMkLst>
        </pc:spChg>
        <pc:spChg chg="add del mod">
          <ac:chgData name="Alex Pang" userId="b35f2c48-39e3-478c-863d-65bfd252d017" providerId="ADAL" clId="{3ADE1B52-077B-4DFB-957C-089B04F3A3C4}" dt="2023-04-03T22:36:07.511" v="4738" actId="478"/>
          <ac:spMkLst>
            <pc:docMk/>
            <pc:sldMk cId="0" sldId="266"/>
            <ac:spMk id="82" creationId="{4BED9900-05EC-8268-F965-052770511B4A}"/>
          </ac:spMkLst>
        </pc:spChg>
        <pc:spChg chg="add mod">
          <ac:chgData name="Alex Pang" userId="b35f2c48-39e3-478c-863d-65bfd252d017" providerId="ADAL" clId="{3ADE1B52-077B-4DFB-957C-089B04F3A3C4}" dt="2023-04-03T22:36:31.314" v="4740"/>
          <ac:spMkLst>
            <pc:docMk/>
            <pc:sldMk cId="0" sldId="266"/>
            <ac:spMk id="83" creationId="{CA42EFDA-9DD3-EBC5-87DE-E378A960B6EF}"/>
          </ac:spMkLst>
        </pc:spChg>
        <pc:grpChg chg="mod">
          <ac:chgData name="Alex Pang" userId="b35f2c48-39e3-478c-863d-65bfd252d017" providerId="ADAL" clId="{3ADE1B52-077B-4DFB-957C-089B04F3A3C4}" dt="2023-04-03T22:36:17.487" v="4739" actId="1076"/>
          <ac:grpSpMkLst>
            <pc:docMk/>
            <pc:sldMk cId="0" sldId="266"/>
            <ac:grpSpMk id="3" creationId="{00000000-0000-0000-0000-000000000000}"/>
          </ac:grpSpMkLst>
        </pc:grpChg>
        <pc:cxnChg chg="add mod">
          <ac:chgData name="Alex Pang" userId="b35f2c48-39e3-478c-863d-65bfd252d017" providerId="ADAL" clId="{3ADE1B52-077B-4DFB-957C-089B04F3A3C4}" dt="2023-04-03T22:37:06.645" v="4750"/>
          <ac:cxnSpMkLst>
            <pc:docMk/>
            <pc:sldMk cId="0" sldId="266"/>
            <ac:cxnSpMk id="84" creationId="{D2F6BC1E-B5FC-02D8-E46E-62F8B08FC158}"/>
          </ac:cxnSpMkLst>
        </pc:cxnChg>
      </pc:sldChg>
      <pc:sldChg chg="addSp delSp modSp add mod">
        <pc:chgData name="Alex Pang" userId="b35f2c48-39e3-478c-863d-65bfd252d017" providerId="ADAL" clId="{3ADE1B52-077B-4DFB-957C-089B04F3A3C4}" dt="2023-04-03T22:39:01.952" v="4758"/>
        <pc:sldMkLst>
          <pc:docMk/>
          <pc:sldMk cId="0" sldId="268"/>
        </pc:sldMkLst>
        <pc:spChg chg="del">
          <ac:chgData name="Alex Pang" userId="b35f2c48-39e3-478c-863d-65bfd252d017" providerId="ADAL" clId="{3ADE1B52-077B-4DFB-957C-089B04F3A3C4}" dt="2023-04-03T22:38:11.984" v="4753" actId="478"/>
          <ac:spMkLst>
            <pc:docMk/>
            <pc:sldMk cId="0" sldId="268"/>
            <ac:spMk id="2" creationId="{00000000-0000-0000-0000-000000000000}"/>
          </ac:spMkLst>
        </pc:spChg>
        <pc:spChg chg="del">
          <ac:chgData name="Alex Pang" userId="b35f2c48-39e3-478c-863d-65bfd252d017" providerId="ADAL" clId="{3ADE1B52-077B-4DFB-957C-089B04F3A3C4}" dt="2023-04-03T22:38:37.298" v="4756" actId="478"/>
          <ac:spMkLst>
            <pc:docMk/>
            <pc:sldMk cId="0" sldId="268"/>
            <ac:spMk id="148" creationId="{00000000-0000-0000-0000-000000000000}"/>
          </ac:spMkLst>
        </pc:spChg>
        <pc:spChg chg="add del mod">
          <ac:chgData name="Alex Pang" userId="b35f2c48-39e3-478c-863d-65bfd252d017" providerId="ADAL" clId="{3ADE1B52-077B-4DFB-957C-089B04F3A3C4}" dt="2023-04-03T22:38:14.887" v="4754" actId="478"/>
          <ac:spMkLst>
            <pc:docMk/>
            <pc:sldMk cId="0" sldId="268"/>
            <ac:spMk id="150" creationId="{2A197FEE-40D2-09AA-CE10-6ED754851CD7}"/>
          </ac:spMkLst>
        </pc:spChg>
        <pc:spChg chg="add mod">
          <ac:chgData name="Alex Pang" userId="b35f2c48-39e3-478c-863d-65bfd252d017" providerId="ADAL" clId="{3ADE1B52-077B-4DFB-957C-089B04F3A3C4}" dt="2023-04-03T22:38:53.710" v="4757"/>
          <ac:spMkLst>
            <pc:docMk/>
            <pc:sldMk cId="0" sldId="268"/>
            <ac:spMk id="151" creationId="{D7053253-1C9B-61B8-6E30-6DBA17261B40}"/>
          </ac:spMkLst>
        </pc:spChg>
        <pc:grpChg chg="mod">
          <ac:chgData name="Alex Pang" userId="b35f2c48-39e3-478c-863d-65bfd252d017" providerId="ADAL" clId="{3ADE1B52-077B-4DFB-957C-089B04F3A3C4}" dt="2023-04-03T22:38:28.748" v="4755" actId="1076"/>
          <ac:grpSpMkLst>
            <pc:docMk/>
            <pc:sldMk cId="0" sldId="268"/>
            <ac:grpSpMk id="3" creationId="{00000000-0000-0000-0000-000000000000}"/>
          </ac:grpSpMkLst>
        </pc:grpChg>
        <pc:cxnChg chg="add mod">
          <ac:chgData name="Alex Pang" userId="b35f2c48-39e3-478c-863d-65bfd252d017" providerId="ADAL" clId="{3ADE1B52-077B-4DFB-957C-089B04F3A3C4}" dt="2023-04-03T22:39:01.952" v="4758"/>
          <ac:cxnSpMkLst>
            <pc:docMk/>
            <pc:sldMk cId="0" sldId="268"/>
            <ac:cxnSpMk id="152" creationId="{B975BA26-3FD9-123D-B8DB-2058AA06A100}"/>
          </ac:cxnSpMkLst>
        </pc:cxnChg>
      </pc:sldChg>
      <pc:sldChg chg="addSp delSp modSp mod">
        <pc:chgData name="Alex Pang" userId="b35f2c48-39e3-478c-863d-65bfd252d017" providerId="ADAL" clId="{3ADE1B52-077B-4DFB-957C-089B04F3A3C4}" dt="2023-04-03T16:35:09.081" v="628"/>
        <pc:sldMkLst>
          <pc:docMk/>
          <pc:sldMk cId="0" sldId="275"/>
        </pc:sldMkLst>
        <pc:grpChg chg="del mod">
          <ac:chgData name="Alex Pang" userId="b35f2c48-39e3-478c-863d-65bfd252d017" providerId="ADAL" clId="{3ADE1B52-077B-4DFB-957C-089B04F3A3C4}" dt="2023-04-03T16:35:09.081" v="628"/>
          <ac:grpSpMkLst>
            <pc:docMk/>
            <pc:sldMk cId="0" sldId="275"/>
            <ac:grpSpMk id="82" creationId="{78AA32B5-CDC9-6E4F-5CE5-5D24D2F6184D}"/>
          </ac:grpSpMkLst>
        </pc:grpChg>
        <pc:grpChg chg="del mod">
          <ac:chgData name="Alex Pang" userId="b35f2c48-39e3-478c-863d-65bfd252d017" providerId="ADAL" clId="{3ADE1B52-077B-4DFB-957C-089B04F3A3C4}" dt="2023-04-03T16:35:06.308" v="624"/>
          <ac:grpSpMkLst>
            <pc:docMk/>
            <pc:sldMk cId="0" sldId="275"/>
            <ac:grpSpMk id="86" creationId="{5AD47B36-4F75-0CB4-9A84-AFEE88FCC814}"/>
          </ac:grpSpMkLst>
        </pc:grpChg>
        <pc:grpChg chg="mod">
          <ac:chgData name="Alex Pang" userId="b35f2c48-39e3-478c-863d-65bfd252d017" providerId="ADAL" clId="{3ADE1B52-077B-4DFB-957C-089B04F3A3C4}" dt="2023-04-03T16:35:06.308" v="624"/>
          <ac:grpSpMkLst>
            <pc:docMk/>
            <pc:sldMk cId="0" sldId="275"/>
            <ac:grpSpMk id="90" creationId="{A724DD6C-0D30-4B38-C0CD-072A4A272AC4}"/>
          </ac:grpSpMkLst>
        </pc:grpChg>
        <pc:grpChg chg="mod">
          <ac:chgData name="Alex Pang" userId="b35f2c48-39e3-478c-863d-65bfd252d017" providerId="ADAL" clId="{3ADE1B52-077B-4DFB-957C-089B04F3A3C4}" dt="2023-04-03T16:35:09.081" v="628"/>
          <ac:grpSpMkLst>
            <pc:docMk/>
            <pc:sldMk cId="0" sldId="275"/>
            <ac:grpSpMk id="94" creationId="{6A9C2452-303B-B6BD-2303-0C565E5E5BA7}"/>
          </ac:grpSpMkLst>
        </pc:grpChg>
        <pc:inkChg chg="add mod">
          <ac:chgData name="Alex Pang" userId="b35f2c48-39e3-478c-863d-65bfd252d017" providerId="ADAL" clId="{3ADE1B52-077B-4DFB-957C-089B04F3A3C4}" dt="2023-04-03T16:35:09.081" v="628"/>
          <ac:inkMkLst>
            <pc:docMk/>
            <pc:sldMk cId="0" sldId="275"/>
            <ac:inkMk id="2" creationId="{0F3E503C-8613-05B3-2EC1-B1710BD38E9E}"/>
          </ac:inkMkLst>
        </pc:inkChg>
        <pc:inkChg chg="add mod">
          <ac:chgData name="Alex Pang" userId="b35f2c48-39e3-478c-863d-65bfd252d017" providerId="ADAL" clId="{3ADE1B52-077B-4DFB-957C-089B04F3A3C4}" dt="2023-04-03T16:35:09.081" v="628"/>
          <ac:inkMkLst>
            <pc:docMk/>
            <pc:sldMk cId="0" sldId="275"/>
            <ac:inkMk id="80" creationId="{8C24110A-AEFA-C3B6-25E2-0C5C5BA497D1}"/>
          </ac:inkMkLst>
        </pc:inkChg>
        <pc:inkChg chg="add mod">
          <ac:chgData name="Alex Pang" userId="b35f2c48-39e3-478c-863d-65bfd252d017" providerId="ADAL" clId="{3ADE1B52-077B-4DFB-957C-089B04F3A3C4}" dt="2023-04-03T16:35:09.081" v="628"/>
          <ac:inkMkLst>
            <pc:docMk/>
            <pc:sldMk cId="0" sldId="275"/>
            <ac:inkMk id="81" creationId="{A6D3246E-9808-0730-166A-DFB6F644FC1D}"/>
          </ac:inkMkLst>
        </pc:inkChg>
        <pc:inkChg chg="add mod">
          <ac:chgData name="Alex Pang" userId="b35f2c48-39e3-478c-863d-65bfd252d017" providerId="ADAL" clId="{3ADE1B52-077B-4DFB-957C-089B04F3A3C4}" dt="2023-04-03T16:35:06.308" v="624"/>
          <ac:inkMkLst>
            <pc:docMk/>
            <pc:sldMk cId="0" sldId="275"/>
            <ac:inkMk id="83" creationId="{59206775-CF6D-899B-F0CA-19A904A43C33}"/>
          </ac:inkMkLst>
        </pc:inkChg>
        <pc:inkChg chg="add mod">
          <ac:chgData name="Alex Pang" userId="b35f2c48-39e3-478c-863d-65bfd252d017" providerId="ADAL" clId="{3ADE1B52-077B-4DFB-957C-089B04F3A3C4}" dt="2023-04-03T16:35:06.308" v="624"/>
          <ac:inkMkLst>
            <pc:docMk/>
            <pc:sldMk cId="0" sldId="275"/>
            <ac:inkMk id="84" creationId="{5AB26149-F222-4061-A8A8-62C05CB18F75}"/>
          </ac:inkMkLst>
        </pc:inkChg>
        <pc:inkChg chg="add mod">
          <ac:chgData name="Alex Pang" userId="b35f2c48-39e3-478c-863d-65bfd252d017" providerId="ADAL" clId="{3ADE1B52-077B-4DFB-957C-089B04F3A3C4}" dt="2023-04-03T16:35:06.308" v="624"/>
          <ac:inkMkLst>
            <pc:docMk/>
            <pc:sldMk cId="0" sldId="275"/>
            <ac:inkMk id="85" creationId="{F0E801A0-DFAD-DF2B-9AD7-15915631C046}"/>
          </ac:inkMkLst>
        </pc:inkChg>
        <pc:inkChg chg="add mod">
          <ac:chgData name="Alex Pang" userId="b35f2c48-39e3-478c-863d-65bfd252d017" providerId="ADAL" clId="{3ADE1B52-077B-4DFB-957C-089B04F3A3C4}" dt="2023-04-03T16:35:06.308" v="624"/>
          <ac:inkMkLst>
            <pc:docMk/>
            <pc:sldMk cId="0" sldId="275"/>
            <ac:inkMk id="87" creationId="{6C0A75A6-577D-A984-DCEB-F703087277C4}"/>
          </ac:inkMkLst>
        </pc:inkChg>
        <pc:inkChg chg="add mod">
          <ac:chgData name="Alex Pang" userId="b35f2c48-39e3-478c-863d-65bfd252d017" providerId="ADAL" clId="{3ADE1B52-077B-4DFB-957C-089B04F3A3C4}" dt="2023-04-03T16:35:06.308" v="624"/>
          <ac:inkMkLst>
            <pc:docMk/>
            <pc:sldMk cId="0" sldId="275"/>
            <ac:inkMk id="88" creationId="{367CA2ED-4D21-52A7-255D-CE68FF7FBA00}"/>
          </ac:inkMkLst>
        </pc:inkChg>
        <pc:inkChg chg="add mod">
          <ac:chgData name="Alex Pang" userId="b35f2c48-39e3-478c-863d-65bfd252d017" providerId="ADAL" clId="{3ADE1B52-077B-4DFB-957C-089B04F3A3C4}" dt="2023-04-03T16:35:06.308" v="624"/>
          <ac:inkMkLst>
            <pc:docMk/>
            <pc:sldMk cId="0" sldId="275"/>
            <ac:inkMk id="89" creationId="{EFD76833-A781-D688-A8E9-CDD4F43D08D6}"/>
          </ac:inkMkLst>
        </pc:inkChg>
        <pc:inkChg chg="add mod">
          <ac:chgData name="Alex Pang" userId="b35f2c48-39e3-478c-863d-65bfd252d017" providerId="ADAL" clId="{3ADE1B52-077B-4DFB-957C-089B04F3A3C4}" dt="2023-04-03T16:35:09.081" v="628"/>
          <ac:inkMkLst>
            <pc:docMk/>
            <pc:sldMk cId="0" sldId="275"/>
            <ac:inkMk id="91" creationId="{E7A56973-BF78-6358-1C86-09DD1BF95AB0}"/>
          </ac:inkMkLst>
        </pc:inkChg>
        <pc:inkChg chg="add mod">
          <ac:chgData name="Alex Pang" userId="b35f2c48-39e3-478c-863d-65bfd252d017" providerId="ADAL" clId="{3ADE1B52-077B-4DFB-957C-089B04F3A3C4}" dt="2023-04-03T16:35:09.081" v="628"/>
          <ac:inkMkLst>
            <pc:docMk/>
            <pc:sldMk cId="0" sldId="275"/>
            <ac:inkMk id="92" creationId="{01E4F84B-19EA-8488-9363-F2B96BCC4E11}"/>
          </ac:inkMkLst>
        </pc:inkChg>
        <pc:inkChg chg="add mod">
          <ac:chgData name="Alex Pang" userId="b35f2c48-39e3-478c-863d-65bfd252d017" providerId="ADAL" clId="{3ADE1B52-077B-4DFB-957C-089B04F3A3C4}" dt="2023-04-03T16:35:09.081" v="628"/>
          <ac:inkMkLst>
            <pc:docMk/>
            <pc:sldMk cId="0" sldId="275"/>
            <ac:inkMk id="93" creationId="{A3B11623-0521-1FBE-508B-9DB7A474614D}"/>
          </ac:inkMkLst>
        </pc:inkChg>
      </pc:sldChg>
      <pc:sldChg chg="modSp mod">
        <pc:chgData name="Alex Pang" userId="b35f2c48-39e3-478c-863d-65bfd252d017" providerId="ADAL" clId="{3ADE1B52-077B-4DFB-957C-089B04F3A3C4}" dt="2023-04-03T23:01:35.472" v="5008" actId="1076"/>
        <pc:sldMkLst>
          <pc:docMk/>
          <pc:sldMk cId="0" sldId="288"/>
        </pc:sldMkLst>
        <pc:spChg chg="mod">
          <ac:chgData name="Alex Pang" userId="b35f2c48-39e3-478c-863d-65bfd252d017" providerId="ADAL" clId="{3ADE1B52-077B-4DFB-957C-089B04F3A3C4}" dt="2023-04-03T23:01:35.472" v="5008" actId="1076"/>
          <ac:spMkLst>
            <pc:docMk/>
            <pc:sldMk cId="0" sldId="288"/>
            <ac:spMk id="2" creationId="{00000000-0000-0000-0000-000000000000}"/>
          </ac:spMkLst>
        </pc:spChg>
      </pc:sldChg>
      <pc:sldChg chg="add">
        <pc:chgData name="Alex Pang" userId="b35f2c48-39e3-478c-863d-65bfd252d017" providerId="ADAL" clId="{3ADE1B52-077B-4DFB-957C-089B04F3A3C4}" dt="2023-04-03T23:02:00.418" v="5009"/>
        <pc:sldMkLst>
          <pc:docMk/>
          <pc:sldMk cId="0" sldId="289"/>
        </pc:sldMkLst>
      </pc:sldChg>
      <pc:sldChg chg="ord">
        <pc:chgData name="Alex Pang" userId="b35f2c48-39e3-478c-863d-65bfd252d017" providerId="ADAL" clId="{3ADE1B52-077B-4DFB-957C-089B04F3A3C4}" dt="2023-04-03T23:02:39.864" v="5011"/>
        <pc:sldMkLst>
          <pc:docMk/>
          <pc:sldMk cId="0" sldId="290"/>
        </pc:sldMkLst>
      </pc:sldChg>
      <pc:sldChg chg="modSp add">
        <pc:chgData name="Alex Pang" userId="b35f2c48-39e3-478c-863d-65bfd252d017" providerId="ADAL" clId="{3ADE1B52-077B-4DFB-957C-089B04F3A3C4}" dt="2023-04-03T23:02:00.418" v="5009"/>
        <pc:sldMkLst>
          <pc:docMk/>
          <pc:sldMk cId="0" sldId="291"/>
        </pc:sldMkLst>
        <pc:spChg chg="mod">
          <ac:chgData name="Alex Pang" userId="b35f2c48-39e3-478c-863d-65bfd252d017" providerId="ADAL" clId="{3ADE1B52-077B-4DFB-957C-089B04F3A3C4}" dt="2023-04-03T23:02:00.418" v="5009"/>
          <ac:spMkLst>
            <pc:docMk/>
            <pc:sldMk cId="0" sldId="291"/>
            <ac:spMk id="4" creationId="{00000000-0000-0000-0000-000000000000}"/>
          </ac:spMkLst>
        </pc:spChg>
      </pc:sldChg>
      <pc:sldChg chg="addSp modSp mod">
        <pc:chgData name="Alex Pang" userId="b35f2c48-39e3-478c-863d-65bfd252d017" providerId="ADAL" clId="{3ADE1B52-077B-4DFB-957C-089B04F3A3C4}" dt="2023-04-04T13:13:31.939" v="5039" actId="14100"/>
        <pc:sldMkLst>
          <pc:docMk/>
          <pc:sldMk cId="0" sldId="292"/>
        </pc:sldMkLst>
        <pc:spChg chg="mod">
          <ac:chgData name="Alex Pang" userId="b35f2c48-39e3-478c-863d-65bfd252d017" providerId="ADAL" clId="{3ADE1B52-077B-4DFB-957C-089B04F3A3C4}" dt="2023-04-04T13:13:05.134" v="5037" actId="1076"/>
          <ac:spMkLst>
            <pc:docMk/>
            <pc:sldMk cId="0" sldId="292"/>
            <ac:spMk id="2" creationId="{00000000-0000-0000-0000-000000000000}"/>
          </ac:spMkLst>
        </pc:spChg>
        <pc:spChg chg="mod">
          <ac:chgData name="Alex Pang" userId="b35f2c48-39e3-478c-863d-65bfd252d017" providerId="ADAL" clId="{3ADE1B52-077B-4DFB-957C-089B04F3A3C4}" dt="2023-04-04T13:12:38.902" v="5031" actId="2711"/>
          <ac:spMkLst>
            <pc:docMk/>
            <pc:sldMk cId="0" sldId="292"/>
            <ac:spMk id="3" creationId="{00000000-0000-0000-0000-000000000000}"/>
          </ac:spMkLst>
        </pc:spChg>
        <pc:spChg chg="mod">
          <ac:chgData name="Alex Pang" userId="b35f2c48-39e3-478c-863d-65bfd252d017" providerId="ADAL" clId="{3ADE1B52-077B-4DFB-957C-089B04F3A3C4}" dt="2023-04-04T13:13:31.939" v="5039" actId="14100"/>
          <ac:spMkLst>
            <pc:docMk/>
            <pc:sldMk cId="0" sldId="292"/>
            <ac:spMk id="13" creationId="{00000000-0000-0000-0000-000000000000}"/>
          </ac:spMkLst>
        </pc:spChg>
        <pc:cxnChg chg="add">
          <ac:chgData name="Alex Pang" userId="b35f2c48-39e3-478c-863d-65bfd252d017" providerId="ADAL" clId="{3ADE1B52-077B-4DFB-957C-089B04F3A3C4}" dt="2023-04-04T13:13:26.488" v="5038" actId="11529"/>
          <ac:cxnSpMkLst>
            <pc:docMk/>
            <pc:sldMk cId="0" sldId="292"/>
            <ac:cxnSpMk id="16" creationId="{BADF8B9E-5641-7D0F-492E-B8FAD587D25C}"/>
          </ac:cxnSpMkLst>
        </pc:cxnChg>
      </pc:sldChg>
      <pc:sldChg chg="modSp mod">
        <pc:chgData name="Alex Pang" userId="b35f2c48-39e3-478c-863d-65bfd252d017" providerId="ADAL" clId="{3ADE1B52-077B-4DFB-957C-089B04F3A3C4}" dt="2023-04-03T17:04:34.954" v="684" actId="6549"/>
        <pc:sldMkLst>
          <pc:docMk/>
          <pc:sldMk cId="375537584" sldId="321"/>
        </pc:sldMkLst>
        <pc:spChg chg="mod">
          <ac:chgData name="Alex Pang" userId="b35f2c48-39e3-478c-863d-65bfd252d017" providerId="ADAL" clId="{3ADE1B52-077B-4DFB-957C-089B04F3A3C4}" dt="2023-04-03T17:04:34.954" v="684" actId="6549"/>
          <ac:spMkLst>
            <pc:docMk/>
            <pc:sldMk cId="375537584" sldId="321"/>
            <ac:spMk id="5" creationId="{75C07791-C968-1305-7D94-CB574D439BC8}"/>
          </ac:spMkLst>
        </pc:spChg>
      </pc:sldChg>
      <pc:sldChg chg="modSp mod">
        <pc:chgData name="Alex Pang" userId="b35f2c48-39e3-478c-863d-65bfd252d017" providerId="ADAL" clId="{3ADE1B52-077B-4DFB-957C-089B04F3A3C4}" dt="2023-04-03T16:20:08.982" v="94" actId="20577"/>
        <pc:sldMkLst>
          <pc:docMk/>
          <pc:sldMk cId="2325233749" sldId="322"/>
        </pc:sldMkLst>
        <pc:spChg chg="mod">
          <ac:chgData name="Alex Pang" userId="b35f2c48-39e3-478c-863d-65bfd252d017" providerId="ADAL" clId="{3ADE1B52-077B-4DFB-957C-089B04F3A3C4}" dt="2023-04-03T16:20:08.982" v="94" actId="20577"/>
          <ac:spMkLst>
            <pc:docMk/>
            <pc:sldMk cId="2325233749" sldId="322"/>
            <ac:spMk id="3" creationId="{1A3BE408-AB31-D17C-4359-42742CA8199F}"/>
          </ac:spMkLst>
        </pc:spChg>
      </pc:sldChg>
      <pc:sldChg chg="del">
        <pc:chgData name="Alex Pang" userId="b35f2c48-39e3-478c-863d-65bfd252d017" providerId="ADAL" clId="{3ADE1B52-077B-4DFB-957C-089B04F3A3C4}" dt="2023-04-03T21:41:48.701" v="3164" actId="2696"/>
        <pc:sldMkLst>
          <pc:docMk/>
          <pc:sldMk cId="3228545728" sldId="324"/>
        </pc:sldMkLst>
      </pc:sldChg>
      <pc:sldChg chg="del">
        <pc:chgData name="Alex Pang" userId="b35f2c48-39e3-478c-863d-65bfd252d017" providerId="ADAL" clId="{3ADE1B52-077B-4DFB-957C-089B04F3A3C4}" dt="2023-04-03T22:18:26.650" v="4497" actId="2696"/>
        <pc:sldMkLst>
          <pc:docMk/>
          <pc:sldMk cId="45886077" sldId="325"/>
        </pc:sldMkLst>
      </pc:sldChg>
      <pc:sldChg chg="addSp delSp modSp mod">
        <pc:chgData name="Alex Pang" userId="b35f2c48-39e3-478c-863d-65bfd252d017" providerId="ADAL" clId="{3ADE1B52-077B-4DFB-957C-089B04F3A3C4}" dt="2023-04-03T16:34:17.770" v="612" actId="1076"/>
        <pc:sldMkLst>
          <pc:docMk/>
          <pc:sldMk cId="3826425241" sldId="327"/>
        </pc:sldMkLst>
        <pc:spChg chg="mod">
          <ac:chgData name="Alex Pang" userId="b35f2c48-39e3-478c-863d-65bfd252d017" providerId="ADAL" clId="{3ADE1B52-077B-4DFB-957C-089B04F3A3C4}" dt="2023-04-03T16:18:54.751" v="23" actId="14100"/>
          <ac:spMkLst>
            <pc:docMk/>
            <pc:sldMk cId="3826425241" sldId="327"/>
            <ac:spMk id="3" creationId="{56BE68B8-C025-FE9A-A8CA-7BD535483EFD}"/>
          </ac:spMkLst>
        </pc:spChg>
        <pc:spChg chg="mod">
          <ac:chgData name="Alex Pang" userId="b35f2c48-39e3-478c-863d-65bfd252d017" providerId="ADAL" clId="{3ADE1B52-077B-4DFB-957C-089B04F3A3C4}" dt="2023-04-03T16:34:17.770" v="612" actId="1076"/>
          <ac:spMkLst>
            <pc:docMk/>
            <pc:sldMk cId="3826425241" sldId="327"/>
            <ac:spMk id="26" creationId="{31FD665E-54B5-6790-13F0-D41DD9093BC1}"/>
          </ac:spMkLst>
        </pc:spChg>
        <pc:grpChg chg="del mod">
          <ac:chgData name="Alex Pang" userId="b35f2c48-39e3-478c-863d-65bfd252d017" providerId="ADAL" clId="{3ADE1B52-077B-4DFB-957C-089B04F3A3C4}" dt="2023-04-03T16:24:11.204" v="203" actId="478"/>
          <ac:grpSpMkLst>
            <pc:docMk/>
            <pc:sldMk cId="3826425241" sldId="327"/>
            <ac:grpSpMk id="4" creationId="{6EC420B1-6F59-1339-3296-6C0868F88265}"/>
          </ac:grpSpMkLst>
        </pc:grpChg>
        <pc:grpChg chg="del mod">
          <ac:chgData name="Alex Pang" userId="b35f2c48-39e3-478c-863d-65bfd252d017" providerId="ADAL" clId="{3ADE1B52-077B-4DFB-957C-089B04F3A3C4}" dt="2023-04-03T16:22:41.251" v="135"/>
          <ac:grpSpMkLst>
            <pc:docMk/>
            <pc:sldMk cId="3826425241" sldId="327"/>
            <ac:grpSpMk id="34" creationId="{18C0B8F0-F0EE-2286-5850-91763DEEEFFF}"/>
          </ac:grpSpMkLst>
        </pc:grpChg>
        <pc:grpChg chg="del mod">
          <ac:chgData name="Alex Pang" userId="b35f2c48-39e3-478c-863d-65bfd252d017" providerId="ADAL" clId="{3ADE1B52-077B-4DFB-957C-089B04F3A3C4}" dt="2023-04-03T16:25:13.499" v="231"/>
          <ac:grpSpMkLst>
            <pc:docMk/>
            <pc:sldMk cId="3826425241" sldId="327"/>
            <ac:grpSpMk id="37" creationId="{7E268890-4E78-5EAA-5C67-6BA879AC3E35}"/>
          </ac:grpSpMkLst>
        </pc:grpChg>
        <pc:grpChg chg="mod">
          <ac:chgData name="Alex Pang" userId="b35f2c48-39e3-478c-863d-65bfd252d017" providerId="ADAL" clId="{3ADE1B52-077B-4DFB-957C-089B04F3A3C4}" dt="2023-04-03T16:24:09.122" v="202" actId="1076"/>
          <ac:grpSpMkLst>
            <pc:docMk/>
            <pc:sldMk cId="3826425241" sldId="327"/>
            <ac:grpSpMk id="43" creationId="{267F2D93-202F-CBD0-2BA5-E8DAE760A872}"/>
          </ac:grpSpMkLst>
        </pc:grpChg>
        <pc:grpChg chg="del mod">
          <ac:chgData name="Alex Pang" userId="b35f2c48-39e3-478c-863d-65bfd252d017" providerId="ADAL" clId="{3ADE1B52-077B-4DFB-957C-089B04F3A3C4}" dt="2023-04-03T16:22:41.251" v="135"/>
          <ac:grpSpMkLst>
            <pc:docMk/>
            <pc:sldMk cId="3826425241" sldId="327"/>
            <ac:grpSpMk id="53" creationId="{30E82FBE-A90B-9190-4667-9C73C34DC276}"/>
          </ac:grpSpMkLst>
        </pc:grpChg>
        <pc:grpChg chg="del mod">
          <ac:chgData name="Alex Pang" userId="b35f2c48-39e3-478c-863d-65bfd252d017" providerId="ADAL" clId="{3ADE1B52-077B-4DFB-957C-089B04F3A3C4}" dt="2023-04-03T16:22:41.251" v="135"/>
          <ac:grpSpMkLst>
            <pc:docMk/>
            <pc:sldMk cId="3826425241" sldId="327"/>
            <ac:grpSpMk id="54" creationId="{3F495BC5-731F-068E-61D5-AD4C357414DD}"/>
          </ac:grpSpMkLst>
        </pc:grpChg>
        <pc:grpChg chg="del mod">
          <ac:chgData name="Alex Pang" userId="b35f2c48-39e3-478c-863d-65bfd252d017" providerId="ADAL" clId="{3ADE1B52-077B-4DFB-957C-089B04F3A3C4}" dt="2023-04-03T16:22:44.815" v="138"/>
          <ac:grpSpMkLst>
            <pc:docMk/>
            <pc:sldMk cId="3826425241" sldId="327"/>
            <ac:grpSpMk id="58" creationId="{C2B1F1E6-CC01-A750-1A59-63C68F06AAF7}"/>
          </ac:grpSpMkLst>
        </pc:grpChg>
        <pc:grpChg chg="del mod">
          <ac:chgData name="Alex Pang" userId="b35f2c48-39e3-478c-863d-65bfd252d017" providerId="ADAL" clId="{3ADE1B52-077B-4DFB-957C-089B04F3A3C4}" dt="2023-04-03T16:22:41.251" v="135"/>
          <ac:grpSpMkLst>
            <pc:docMk/>
            <pc:sldMk cId="3826425241" sldId="327"/>
            <ac:grpSpMk id="63" creationId="{E600395B-40C1-CAC5-F365-892FE716B9CE}"/>
          </ac:grpSpMkLst>
        </pc:grpChg>
        <pc:grpChg chg="del mod">
          <ac:chgData name="Alex Pang" userId="b35f2c48-39e3-478c-863d-65bfd252d017" providerId="ADAL" clId="{3ADE1B52-077B-4DFB-957C-089B04F3A3C4}" dt="2023-04-03T16:22:44.815" v="138"/>
          <ac:grpSpMkLst>
            <pc:docMk/>
            <pc:sldMk cId="3826425241" sldId="327"/>
            <ac:grpSpMk id="66" creationId="{49E881A3-A281-5FCD-3C96-74FB44B768E6}"/>
          </ac:grpSpMkLst>
        </pc:grpChg>
        <pc:grpChg chg="del mod">
          <ac:chgData name="Alex Pang" userId="b35f2c48-39e3-478c-863d-65bfd252d017" providerId="ADAL" clId="{3ADE1B52-077B-4DFB-957C-089B04F3A3C4}" dt="2023-04-03T16:22:55.292" v="141"/>
          <ac:grpSpMkLst>
            <pc:docMk/>
            <pc:sldMk cId="3826425241" sldId="327"/>
            <ac:grpSpMk id="69" creationId="{B330F877-64D5-251B-C13C-342221F37A70}"/>
          </ac:grpSpMkLst>
        </pc:grpChg>
        <pc:grpChg chg="del mod">
          <ac:chgData name="Alex Pang" userId="b35f2c48-39e3-478c-863d-65bfd252d017" providerId="ADAL" clId="{3ADE1B52-077B-4DFB-957C-089B04F3A3C4}" dt="2023-04-03T16:23:00.284" v="145"/>
          <ac:grpSpMkLst>
            <pc:docMk/>
            <pc:sldMk cId="3826425241" sldId="327"/>
            <ac:grpSpMk id="72" creationId="{C18E070C-69B2-4DC4-EE55-434CFEFF5B64}"/>
          </ac:grpSpMkLst>
        </pc:grpChg>
        <pc:grpChg chg="del mod">
          <ac:chgData name="Alex Pang" userId="b35f2c48-39e3-478c-863d-65bfd252d017" providerId="ADAL" clId="{3ADE1B52-077B-4DFB-957C-089B04F3A3C4}" dt="2023-04-03T16:23:05.551" v="151"/>
          <ac:grpSpMkLst>
            <pc:docMk/>
            <pc:sldMk cId="3826425241" sldId="327"/>
            <ac:grpSpMk id="76" creationId="{32CC7B60-C819-6512-E787-CDC5C27103B2}"/>
          </ac:grpSpMkLst>
        </pc:grpChg>
        <pc:grpChg chg="del mod">
          <ac:chgData name="Alex Pang" userId="b35f2c48-39e3-478c-863d-65bfd252d017" providerId="ADAL" clId="{3ADE1B52-077B-4DFB-957C-089B04F3A3C4}" dt="2023-04-03T16:23:09.980" v="154"/>
          <ac:grpSpMkLst>
            <pc:docMk/>
            <pc:sldMk cId="3826425241" sldId="327"/>
            <ac:grpSpMk id="82" creationId="{F83A8A52-1277-8C74-7043-8C0EFD03A622}"/>
          </ac:grpSpMkLst>
        </pc:grpChg>
        <pc:grpChg chg="del mod">
          <ac:chgData name="Alex Pang" userId="b35f2c48-39e3-478c-863d-65bfd252d017" providerId="ADAL" clId="{3ADE1B52-077B-4DFB-957C-089B04F3A3C4}" dt="2023-04-03T16:23:12.410" v="157"/>
          <ac:grpSpMkLst>
            <pc:docMk/>
            <pc:sldMk cId="3826425241" sldId="327"/>
            <ac:grpSpMk id="84" creationId="{E828943C-AC2C-F10C-1B51-9F6F28F6ABD3}"/>
          </ac:grpSpMkLst>
        </pc:grpChg>
        <pc:grpChg chg="del mod">
          <ac:chgData name="Alex Pang" userId="b35f2c48-39e3-478c-863d-65bfd252d017" providerId="ADAL" clId="{3ADE1B52-077B-4DFB-957C-089B04F3A3C4}" dt="2023-04-03T16:23:17.667" v="162"/>
          <ac:grpSpMkLst>
            <pc:docMk/>
            <pc:sldMk cId="3826425241" sldId="327"/>
            <ac:grpSpMk id="87" creationId="{C5A50B7D-E366-34B1-EC50-0D20D5C41C8B}"/>
          </ac:grpSpMkLst>
        </pc:grpChg>
        <pc:grpChg chg="mod">
          <ac:chgData name="Alex Pang" userId="b35f2c48-39e3-478c-863d-65bfd252d017" providerId="ADAL" clId="{3ADE1B52-077B-4DFB-957C-089B04F3A3C4}" dt="2023-04-03T16:23:17.667" v="162"/>
          <ac:grpSpMkLst>
            <pc:docMk/>
            <pc:sldMk cId="3826425241" sldId="327"/>
            <ac:grpSpMk id="90" creationId="{E60C742F-06CE-656F-6D73-3094524166B5}"/>
          </ac:grpSpMkLst>
        </pc:grpChg>
        <pc:grpChg chg="del mod">
          <ac:chgData name="Alex Pang" userId="b35f2c48-39e3-478c-863d-65bfd252d017" providerId="ADAL" clId="{3ADE1B52-077B-4DFB-957C-089B04F3A3C4}" dt="2023-04-03T16:23:34.462" v="172"/>
          <ac:grpSpMkLst>
            <pc:docMk/>
            <pc:sldMk cId="3826425241" sldId="327"/>
            <ac:grpSpMk id="96" creationId="{46C00DB6-FD74-8F7B-B513-E6989F1550A2}"/>
          </ac:grpSpMkLst>
        </pc:grpChg>
        <pc:grpChg chg="mod">
          <ac:chgData name="Alex Pang" userId="b35f2c48-39e3-478c-863d-65bfd252d017" providerId="ADAL" clId="{3ADE1B52-077B-4DFB-957C-089B04F3A3C4}" dt="2023-04-03T16:23:34.462" v="172"/>
          <ac:grpSpMkLst>
            <pc:docMk/>
            <pc:sldMk cId="3826425241" sldId="327"/>
            <ac:grpSpMk id="98" creationId="{F369934C-2528-70C6-EDD0-7C9B2BB194FD}"/>
          </ac:grpSpMkLst>
        </pc:grpChg>
        <pc:grpChg chg="mod">
          <ac:chgData name="Alex Pang" userId="b35f2c48-39e3-478c-863d-65bfd252d017" providerId="ADAL" clId="{3ADE1B52-077B-4DFB-957C-089B04F3A3C4}" dt="2023-04-03T16:23:42.448" v="179"/>
          <ac:grpSpMkLst>
            <pc:docMk/>
            <pc:sldMk cId="3826425241" sldId="327"/>
            <ac:grpSpMk id="104" creationId="{B5238972-194F-8219-E549-2F7942709FEA}"/>
          </ac:grpSpMkLst>
        </pc:grpChg>
        <pc:grpChg chg="mod">
          <ac:chgData name="Alex Pang" userId="b35f2c48-39e3-478c-863d-65bfd252d017" providerId="ADAL" clId="{3ADE1B52-077B-4DFB-957C-089B04F3A3C4}" dt="2023-04-03T16:23:47.518" v="184"/>
          <ac:grpSpMkLst>
            <pc:docMk/>
            <pc:sldMk cId="3826425241" sldId="327"/>
            <ac:grpSpMk id="109" creationId="{AC3A9BE3-E459-E936-6C2D-41CF1C5FD09A}"/>
          </ac:grpSpMkLst>
        </pc:grpChg>
        <pc:grpChg chg="mod">
          <ac:chgData name="Alex Pang" userId="b35f2c48-39e3-478c-863d-65bfd252d017" providerId="ADAL" clId="{3ADE1B52-077B-4DFB-957C-089B04F3A3C4}" dt="2023-04-03T16:23:55.432" v="189"/>
          <ac:grpSpMkLst>
            <pc:docMk/>
            <pc:sldMk cId="3826425241" sldId="327"/>
            <ac:grpSpMk id="114" creationId="{3C15A925-7AEC-A6BF-E7C5-95255D51C68F}"/>
          </ac:grpSpMkLst>
        </pc:grpChg>
        <pc:grpChg chg="mod">
          <ac:chgData name="Alex Pang" userId="b35f2c48-39e3-478c-863d-65bfd252d017" providerId="ADAL" clId="{3ADE1B52-077B-4DFB-957C-089B04F3A3C4}" dt="2023-04-03T16:23:58.993" v="194"/>
          <ac:grpSpMkLst>
            <pc:docMk/>
            <pc:sldMk cId="3826425241" sldId="327"/>
            <ac:grpSpMk id="119" creationId="{F2A323A1-DE69-00DB-526A-308F13EF2500}"/>
          </ac:grpSpMkLst>
        </pc:grpChg>
        <pc:grpChg chg="del mod">
          <ac:chgData name="Alex Pang" userId="b35f2c48-39e3-478c-863d-65bfd252d017" providerId="ADAL" clId="{3ADE1B52-077B-4DFB-957C-089B04F3A3C4}" dt="2023-04-03T16:24:02.052" v="200"/>
          <ac:grpSpMkLst>
            <pc:docMk/>
            <pc:sldMk cId="3826425241" sldId="327"/>
            <ac:grpSpMk id="122" creationId="{DCA600D7-AD8E-3F0D-F11A-84E95F7FF79F}"/>
          </ac:grpSpMkLst>
        </pc:grpChg>
        <pc:grpChg chg="mod">
          <ac:chgData name="Alex Pang" userId="b35f2c48-39e3-478c-863d-65bfd252d017" providerId="ADAL" clId="{3ADE1B52-077B-4DFB-957C-089B04F3A3C4}" dt="2023-04-03T16:24:02.052" v="200"/>
          <ac:grpSpMkLst>
            <pc:docMk/>
            <pc:sldMk cId="3826425241" sldId="327"/>
            <ac:grpSpMk id="125" creationId="{16BC413F-288B-838E-4992-4362A2D910AC}"/>
          </ac:grpSpMkLst>
        </pc:grpChg>
        <pc:grpChg chg="del mod">
          <ac:chgData name="Alex Pang" userId="b35f2c48-39e3-478c-863d-65bfd252d017" providerId="ADAL" clId="{3ADE1B52-077B-4DFB-957C-089B04F3A3C4}" dt="2023-04-03T16:24:38.032" v="211"/>
          <ac:grpSpMkLst>
            <pc:docMk/>
            <pc:sldMk cId="3826425241" sldId="327"/>
            <ac:grpSpMk id="128" creationId="{21284ACC-49B8-DD85-F251-F125DDFAD3F2}"/>
          </ac:grpSpMkLst>
        </pc:grpChg>
        <pc:grpChg chg="del mod">
          <ac:chgData name="Alex Pang" userId="b35f2c48-39e3-478c-863d-65bfd252d017" providerId="ADAL" clId="{3ADE1B52-077B-4DFB-957C-089B04F3A3C4}" dt="2023-04-03T16:24:44.833" v="217"/>
          <ac:grpSpMkLst>
            <pc:docMk/>
            <pc:sldMk cId="3826425241" sldId="327"/>
            <ac:grpSpMk id="131" creationId="{6A3EA011-3E7D-A7FA-64EE-68901A390885}"/>
          </ac:grpSpMkLst>
        </pc:grpChg>
        <pc:grpChg chg="del mod">
          <ac:chgData name="Alex Pang" userId="b35f2c48-39e3-478c-863d-65bfd252d017" providerId="ADAL" clId="{3ADE1B52-077B-4DFB-957C-089B04F3A3C4}" dt="2023-04-03T16:24:47.533" v="219"/>
          <ac:grpSpMkLst>
            <pc:docMk/>
            <pc:sldMk cId="3826425241" sldId="327"/>
            <ac:grpSpMk id="137" creationId="{AE12EDB2-81B1-8AA6-97D9-55D0AB59E19C}"/>
          </ac:grpSpMkLst>
        </pc:grpChg>
        <pc:grpChg chg="del mod">
          <ac:chgData name="Alex Pang" userId="b35f2c48-39e3-478c-863d-65bfd252d017" providerId="ADAL" clId="{3ADE1B52-077B-4DFB-957C-089B04F3A3C4}" dt="2023-04-03T16:24:55.669" v="224"/>
          <ac:grpSpMkLst>
            <pc:docMk/>
            <pc:sldMk cId="3826425241" sldId="327"/>
            <ac:grpSpMk id="139" creationId="{88FD1A76-1ED9-AB16-4FE8-50B51DD8079C}"/>
          </ac:grpSpMkLst>
        </pc:grpChg>
        <pc:grpChg chg="del mod">
          <ac:chgData name="Alex Pang" userId="b35f2c48-39e3-478c-863d-65bfd252d017" providerId="ADAL" clId="{3ADE1B52-077B-4DFB-957C-089B04F3A3C4}" dt="2023-04-03T16:24:58.544" v="227"/>
          <ac:grpSpMkLst>
            <pc:docMk/>
            <pc:sldMk cId="3826425241" sldId="327"/>
            <ac:grpSpMk id="144" creationId="{D56AAD8E-B018-45CF-B16B-F5953AB02F98}"/>
          </ac:grpSpMkLst>
        </pc:grpChg>
        <pc:grpChg chg="del mod">
          <ac:chgData name="Alex Pang" userId="b35f2c48-39e3-478c-863d-65bfd252d017" providerId="ADAL" clId="{3ADE1B52-077B-4DFB-957C-089B04F3A3C4}" dt="2023-04-03T16:25:13.499" v="231"/>
          <ac:grpSpMkLst>
            <pc:docMk/>
            <pc:sldMk cId="3826425241" sldId="327"/>
            <ac:grpSpMk id="147" creationId="{48BFFD43-B20F-B7DB-B06A-E7DBC1601356}"/>
          </ac:grpSpMkLst>
        </pc:grpChg>
        <pc:grpChg chg="del mod">
          <ac:chgData name="Alex Pang" userId="b35f2c48-39e3-478c-863d-65bfd252d017" providerId="ADAL" clId="{3ADE1B52-077B-4DFB-957C-089B04F3A3C4}" dt="2023-04-03T16:25:16.179" v="235"/>
          <ac:grpSpMkLst>
            <pc:docMk/>
            <pc:sldMk cId="3826425241" sldId="327"/>
            <ac:grpSpMk id="151" creationId="{17033B71-E024-2229-2158-2C8F189538E8}"/>
          </ac:grpSpMkLst>
        </pc:grpChg>
        <pc:grpChg chg="del mod">
          <ac:chgData name="Alex Pang" userId="b35f2c48-39e3-478c-863d-65bfd252d017" providerId="ADAL" clId="{3ADE1B52-077B-4DFB-957C-089B04F3A3C4}" dt="2023-04-03T16:25:19.633" v="237"/>
          <ac:grpSpMkLst>
            <pc:docMk/>
            <pc:sldMk cId="3826425241" sldId="327"/>
            <ac:grpSpMk id="155" creationId="{C497828A-A18F-0B74-0B33-F455A4A1FD09}"/>
          </ac:grpSpMkLst>
        </pc:grpChg>
        <pc:grpChg chg="del mod">
          <ac:chgData name="Alex Pang" userId="b35f2c48-39e3-478c-863d-65bfd252d017" providerId="ADAL" clId="{3ADE1B52-077B-4DFB-957C-089B04F3A3C4}" dt="2023-04-03T16:25:21.040" v="239"/>
          <ac:grpSpMkLst>
            <pc:docMk/>
            <pc:sldMk cId="3826425241" sldId="327"/>
            <ac:grpSpMk id="157" creationId="{6CDF2D98-B915-0849-B78D-1A2B7AC1381B}"/>
          </ac:grpSpMkLst>
        </pc:grpChg>
        <pc:grpChg chg="del mod">
          <ac:chgData name="Alex Pang" userId="b35f2c48-39e3-478c-863d-65bfd252d017" providerId="ADAL" clId="{3ADE1B52-077B-4DFB-957C-089B04F3A3C4}" dt="2023-04-03T16:25:27.833" v="245"/>
          <ac:grpSpMkLst>
            <pc:docMk/>
            <pc:sldMk cId="3826425241" sldId="327"/>
            <ac:grpSpMk id="159" creationId="{C63BC273-69E0-DF52-640C-8BB14AD083CE}"/>
          </ac:grpSpMkLst>
        </pc:grpChg>
        <pc:grpChg chg="del mod">
          <ac:chgData name="Alex Pang" userId="b35f2c48-39e3-478c-863d-65bfd252d017" providerId="ADAL" clId="{3ADE1B52-077B-4DFB-957C-089B04F3A3C4}" dt="2023-04-03T16:26:10.994" v="275"/>
          <ac:grpSpMkLst>
            <pc:docMk/>
            <pc:sldMk cId="3826425241" sldId="327"/>
            <ac:grpSpMk id="163" creationId="{F858FE2F-B80C-FC43-9851-55BD7C8E67CD}"/>
          </ac:grpSpMkLst>
        </pc:grpChg>
        <pc:grpChg chg="del mod">
          <ac:chgData name="Alex Pang" userId="b35f2c48-39e3-478c-863d-65bfd252d017" providerId="ADAL" clId="{3ADE1B52-077B-4DFB-957C-089B04F3A3C4}" dt="2023-04-03T16:25:54.158" v="263"/>
          <ac:grpSpMkLst>
            <pc:docMk/>
            <pc:sldMk cId="3826425241" sldId="327"/>
            <ac:grpSpMk id="166" creationId="{4AFC2AA3-9BC0-58C2-05D4-555D96913640}"/>
          </ac:grpSpMkLst>
        </pc:grpChg>
        <pc:grpChg chg="del mod">
          <ac:chgData name="Alex Pang" userId="b35f2c48-39e3-478c-863d-65bfd252d017" providerId="ADAL" clId="{3ADE1B52-077B-4DFB-957C-089B04F3A3C4}" dt="2023-04-03T16:25:49.128" v="258"/>
          <ac:grpSpMkLst>
            <pc:docMk/>
            <pc:sldMk cId="3826425241" sldId="327"/>
            <ac:grpSpMk id="169" creationId="{4C5E57AD-032D-FC8C-217D-B109A95B7C7C}"/>
          </ac:grpSpMkLst>
        </pc:grpChg>
        <pc:grpChg chg="del mod">
          <ac:chgData name="Alex Pang" userId="b35f2c48-39e3-478c-863d-65bfd252d017" providerId="ADAL" clId="{3ADE1B52-077B-4DFB-957C-089B04F3A3C4}" dt="2023-04-03T16:25:54.158" v="263"/>
          <ac:grpSpMkLst>
            <pc:docMk/>
            <pc:sldMk cId="3826425241" sldId="327"/>
            <ac:grpSpMk id="173" creationId="{7AFF118B-6010-D794-D814-BFA98677C40A}"/>
          </ac:grpSpMkLst>
        </pc:grpChg>
        <pc:grpChg chg="del mod">
          <ac:chgData name="Alex Pang" userId="b35f2c48-39e3-478c-863d-65bfd252d017" providerId="ADAL" clId="{3ADE1B52-077B-4DFB-957C-089B04F3A3C4}" dt="2023-04-03T16:25:49.622" v="260"/>
          <ac:grpSpMkLst>
            <pc:docMk/>
            <pc:sldMk cId="3826425241" sldId="327"/>
            <ac:grpSpMk id="176" creationId="{FE083FA2-BAA1-05C5-42BD-BC92AB548698}"/>
          </ac:grpSpMkLst>
        </pc:grpChg>
        <pc:grpChg chg="del mod">
          <ac:chgData name="Alex Pang" userId="b35f2c48-39e3-478c-863d-65bfd252d017" providerId="ADAL" clId="{3ADE1B52-077B-4DFB-957C-089B04F3A3C4}" dt="2023-04-03T16:25:59.031" v="267"/>
          <ac:grpSpMkLst>
            <pc:docMk/>
            <pc:sldMk cId="3826425241" sldId="327"/>
            <ac:grpSpMk id="178" creationId="{52C61712-C556-BB88-47F3-584CC3594778}"/>
          </ac:grpSpMkLst>
        </pc:grpChg>
        <pc:grpChg chg="del mod">
          <ac:chgData name="Alex Pang" userId="b35f2c48-39e3-478c-863d-65bfd252d017" providerId="ADAL" clId="{3ADE1B52-077B-4DFB-957C-089B04F3A3C4}" dt="2023-04-03T16:25:59.031" v="267"/>
          <ac:grpSpMkLst>
            <pc:docMk/>
            <pc:sldMk cId="3826425241" sldId="327"/>
            <ac:grpSpMk id="181" creationId="{C4638584-E875-CDAB-6431-8E86E08F4263}"/>
          </ac:grpSpMkLst>
        </pc:grpChg>
        <pc:grpChg chg="del mod">
          <ac:chgData name="Alex Pang" userId="b35f2c48-39e3-478c-863d-65bfd252d017" providerId="ADAL" clId="{3ADE1B52-077B-4DFB-957C-089B04F3A3C4}" dt="2023-04-03T16:25:59.031" v="267"/>
          <ac:grpSpMkLst>
            <pc:docMk/>
            <pc:sldMk cId="3826425241" sldId="327"/>
            <ac:grpSpMk id="185" creationId="{BA68AA6E-5A1B-5271-8B39-D6BD08940C41}"/>
          </ac:grpSpMkLst>
        </pc:grpChg>
        <pc:grpChg chg="mod">
          <ac:chgData name="Alex Pang" userId="b35f2c48-39e3-478c-863d-65bfd252d017" providerId="ADAL" clId="{3ADE1B52-077B-4DFB-957C-089B04F3A3C4}" dt="2023-04-03T16:25:59.031" v="267"/>
          <ac:grpSpMkLst>
            <pc:docMk/>
            <pc:sldMk cId="3826425241" sldId="327"/>
            <ac:grpSpMk id="186" creationId="{C2675D5B-1120-0767-67E9-C02AB6D3A7FD}"/>
          </ac:grpSpMkLst>
        </pc:grpChg>
        <pc:grpChg chg="del mod">
          <ac:chgData name="Alex Pang" userId="b35f2c48-39e3-478c-863d-65bfd252d017" providerId="ADAL" clId="{3ADE1B52-077B-4DFB-957C-089B04F3A3C4}" dt="2023-04-03T16:26:15.835" v="282"/>
          <ac:grpSpMkLst>
            <pc:docMk/>
            <pc:sldMk cId="3826425241" sldId="327"/>
            <ac:grpSpMk id="194" creationId="{FD4C2079-9091-0B45-FF0D-0215C65F7407}"/>
          </ac:grpSpMkLst>
        </pc:grpChg>
        <pc:grpChg chg="mod">
          <ac:chgData name="Alex Pang" userId="b35f2c48-39e3-478c-863d-65bfd252d017" providerId="ADAL" clId="{3ADE1B52-077B-4DFB-957C-089B04F3A3C4}" dt="2023-04-03T16:26:15.835" v="282"/>
          <ac:grpSpMkLst>
            <pc:docMk/>
            <pc:sldMk cId="3826425241" sldId="327"/>
            <ac:grpSpMk id="201" creationId="{C53B4BC7-E72A-6776-A522-0E51EE56EDF0}"/>
          </ac:grpSpMkLst>
        </pc:grpChg>
        <pc:grpChg chg="del mod">
          <ac:chgData name="Alex Pang" userId="b35f2c48-39e3-478c-863d-65bfd252d017" providerId="ADAL" clId="{3ADE1B52-077B-4DFB-957C-089B04F3A3C4}" dt="2023-04-03T16:26:35.559" v="295"/>
          <ac:grpSpMkLst>
            <pc:docMk/>
            <pc:sldMk cId="3826425241" sldId="327"/>
            <ac:grpSpMk id="207" creationId="{1DC8B6ED-DE87-CE79-D956-F8C7524E14B3}"/>
          </ac:grpSpMkLst>
        </pc:grpChg>
        <pc:grpChg chg="del mod">
          <ac:chgData name="Alex Pang" userId="b35f2c48-39e3-478c-863d-65bfd252d017" providerId="ADAL" clId="{3ADE1B52-077B-4DFB-957C-089B04F3A3C4}" dt="2023-04-03T16:26:39.064" v="300"/>
          <ac:grpSpMkLst>
            <pc:docMk/>
            <pc:sldMk cId="3826425241" sldId="327"/>
            <ac:grpSpMk id="214" creationId="{73396E05-5B41-2D47-E4CD-C78D5AC4A0F6}"/>
          </ac:grpSpMkLst>
        </pc:grpChg>
        <pc:grpChg chg="mod">
          <ac:chgData name="Alex Pang" userId="b35f2c48-39e3-478c-863d-65bfd252d017" providerId="ADAL" clId="{3ADE1B52-077B-4DFB-957C-089B04F3A3C4}" dt="2023-04-03T16:26:39.064" v="300"/>
          <ac:grpSpMkLst>
            <pc:docMk/>
            <pc:sldMk cId="3826425241" sldId="327"/>
            <ac:grpSpMk id="219" creationId="{0D58F662-00CA-F426-A053-C559134F30A0}"/>
          </ac:grpSpMkLst>
        </pc:grpChg>
        <pc:grpChg chg="mod">
          <ac:chgData name="Alex Pang" userId="b35f2c48-39e3-478c-863d-65bfd252d017" providerId="ADAL" clId="{3ADE1B52-077B-4DFB-957C-089B04F3A3C4}" dt="2023-04-03T16:27:08.183" v="304"/>
          <ac:grpSpMkLst>
            <pc:docMk/>
            <pc:sldMk cId="3826425241" sldId="327"/>
            <ac:grpSpMk id="223" creationId="{27438C12-E31C-9098-F178-3D0214F7D0BF}"/>
          </ac:grpSpMkLst>
        </pc:grpChg>
        <pc:grpChg chg="del mod">
          <ac:chgData name="Alex Pang" userId="b35f2c48-39e3-478c-863d-65bfd252d017" providerId="ADAL" clId="{3ADE1B52-077B-4DFB-957C-089B04F3A3C4}" dt="2023-04-03T16:27:15.423" v="313"/>
          <ac:grpSpMkLst>
            <pc:docMk/>
            <pc:sldMk cId="3826425241" sldId="327"/>
            <ac:grpSpMk id="227" creationId="{4B649249-0941-BA44-4A87-DE4BCED47CC8}"/>
          </ac:grpSpMkLst>
        </pc:grpChg>
        <pc:grpChg chg="del mod">
          <ac:chgData name="Alex Pang" userId="b35f2c48-39e3-478c-863d-65bfd252d017" providerId="ADAL" clId="{3ADE1B52-077B-4DFB-957C-089B04F3A3C4}" dt="2023-04-03T16:27:15.423" v="313"/>
          <ac:grpSpMkLst>
            <pc:docMk/>
            <pc:sldMk cId="3826425241" sldId="327"/>
            <ac:grpSpMk id="230" creationId="{78D2683C-5E3D-84E6-FB81-F30837DD9A49}"/>
          </ac:grpSpMkLst>
        </pc:grpChg>
        <pc:grpChg chg="mod">
          <ac:chgData name="Alex Pang" userId="b35f2c48-39e3-478c-863d-65bfd252d017" providerId="ADAL" clId="{3ADE1B52-077B-4DFB-957C-089B04F3A3C4}" dt="2023-04-03T16:27:15.423" v="313"/>
          <ac:grpSpMkLst>
            <pc:docMk/>
            <pc:sldMk cId="3826425241" sldId="327"/>
            <ac:grpSpMk id="232" creationId="{9840DCDF-81DA-1607-062C-423BD4D666ED}"/>
          </ac:grpSpMkLst>
        </pc:grpChg>
        <pc:grpChg chg="del mod">
          <ac:chgData name="Alex Pang" userId="b35f2c48-39e3-478c-863d-65bfd252d017" providerId="ADAL" clId="{3ADE1B52-077B-4DFB-957C-089B04F3A3C4}" dt="2023-04-03T16:27:18.615" v="318"/>
          <ac:grpSpMkLst>
            <pc:docMk/>
            <pc:sldMk cId="3826425241" sldId="327"/>
            <ac:grpSpMk id="235" creationId="{875CB00C-FCD6-3326-F135-F4D5B14A1ABD}"/>
          </ac:grpSpMkLst>
        </pc:grpChg>
        <pc:grpChg chg="del mod">
          <ac:chgData name="Alex Pang" userId="b35f2c48-39e3-478c-863d-65bfd252d017" providerId="ADAL" clId="{3ADE1B52-077B-4DFB-957C-089B04F3A3C4}" dt="2023-04-03T16:27:24.079" v="323"/>
          <ac:grpSpMkLst>
            <pc:docMk/>
            <pc:sldMk cId="3826425241" sldId="327"/>
            <ac:grpSpMk id="237" creationId="{DF88F6EA-6714-A6F7-C3EF-33DBF5CC5188}"/>
          </ac:grpSpMkLst>
        </pc:grpChg>
        <pc:grpChg chg="mod">
          <ac:chgData name="Alex Pang" userId="b35f2c48-39e3-478c-863d-65bfd252d017" providerId="ADAL" clId="{3ADE1B52-077B-4DFB-957C-089B04F3A3C4}" dt="2023-04-03T16:27:24.079" v="323"/>
          <ac:grpSpMkLst>
            <pc:docMk/>
            <pc:sldMk cId="3826425241" sldId="327"/>
            <ac:grpSpMk id="242" creationId="{F0113A32-B42A-B4F8-9DBB-06C8627EFA1F}"/>
          </ac:grpSpMkLst>
        </pc:grpChg>
        <pc:grpChg chg="mod">
          <ac:chgData name="Alex Pang" userId="b35f2c48-39e3-478c-863d-65bfd252d017" providerId="ADAL" clId="{3ADE1B52-077B-4DFB-957C-089B04F3A3C4}" dt="2023-04-03T16:27:29.245" v="330"/>
          <ac:grpSpMkLst>
            <pc:docMk/>
            <pc:sldMk cId="3826425241" sldId="327"/>
            <ac:grpSpMk id="249" creationId="{4E38F2CB-F3FF-6C65-AF76-F8FE1AA4BF12}"/>
          </ac:grpSpMkLst>
        </pc:grpChg>
        <pc:grpChg chg="mod">
          <ac:chgData name="Alex Pang" userId="b35f2c48-39e3-478c-863d-65bfd252d017" providerId="ADAL" clId="{3ADE1B52-077B-4DFB-957C-089B04F3A3C4}" dt="2023-04-03T16:27:29.245" v="330"/>
          <ac:grpSpMkLst>
            <pc:docMk/>
            <pc:sldMk cId="3826425241" sldId="327"/>
            <ac:grpSpMk id="250" creationId="{49FF99DE-3F8A-8B56-9508-B7DE454BD715}"/>
          </ac:grpSpMkLst>
        </pc:grpChg>
        <pc:grpChg chg="del mod">
          <ac:chgData name="Alex Pang" userId="b35f2c48-39e3-478c-863d-65bfd252d017" providerId="ADAL" clId="{3ADE1B52-077B-4DFB-957C-089B04F3A3C4}" dt="2023-04-03T16:27:33.460" v="335"/>
          <ac:grpSpMkLst>
            <pc:docMk/>
            <pc:sldMk cId="3826425241" sldId="327"/>
            <ac:grpSpMk id="255" creationId="{B577F63B-A0D2-2BCD-2108-042BCB24F39D}"/>
          </ac:grpSpMkLst>
        </pc:grpChg>
        <pc:grpChg chg="mod">
          <ac:chgData name="Alex Pang" userId="b35f2c48-39e3-478c-863d-65bfd252d017" providerId="ADAL" clId="{3ADE1B52-077B-4DFB-957C-089B04F3A3C4}" dt="2023-04-03T16:27:34.195" v="336"/>
          <ac:grpSpMkLst>
            <pc:docMk/>
            <pc:sldMk cId="3826425241" sldId="327"/>
            <ac:grpSpMk id="256" creationId="{0513BCCD-E17C-CE2A-C952-3F090BFB8573}"/>
          </ac:grpSpMkLst>
        </pc:grpChg>
        <pc:grpChg chg="mod">
          <ac:chgData name="Alex Pang" userId="b35f2c48-39e3-478c-863d-65bfd252d017" providerId="ADAL" clId="{3ADE1B52-077B-4DFB-957C-089B04F3A3C4}" dt="2023-04-03T16:27:38.138" v="341"/>
          <ac:grpSpMkLst>
            <pc:docMk/>
            <pc:sldMk cId="3826425241" sldId="327"/>
            <ac:grpSpMk id="261" creationId="{E12DC59E-8D35-6123-70A7-185F3E8A13C7}"/>
          </ac:grpSpMkLst>
        </pc:grpChg>
        <pc:grpChg chg="mod">
          <ac:chgData name="Alex Pang" userId="b35f2c48-39e3-478c-863d-65bfd252d017" providerId="ADAL" clId="{3ADE1B52-077B-4DFB-957C-089B04F3A3C4}" dt="2023-04-03T16:27:40.091" v="345"/>
          <ac:grpSpMkLst>
            <pc:docMk/>
            <pc:sldMk cId="3826425241" sldId="327"/>
            <ac:grpSpMk id="265" creationId="{0B1AC1B3-7BE5-0270-8107-D5F54600AD3F}"/>
          </ac:grpSpMkLst>
        </pc:grpChg>
        <pc:grpChg chg="mod">
          <ac:chgData name="Alex Pang" userId="b35f2c48-39e3-478c-863d-65bfd252d017" providerId="ADAL" clId="{3ADE1B52-077B-4DFB-957C-089B04F3A3C4}" dt="2023-04-03T16:27:44.407" v="350"/>
          <ac:grpSpMkLst>
            <pc:docMk/>
            <pc:sldMk cId="3826425241" sldId="327"/>
            <ac:grpSpMk id="270" creationId="{069944D3-71B1-797D-1BA2-3CF7C96023B1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276" creationId="{4BC4B259-6EDE-4A8C-CB27-1B8236FA36AC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281" creationId="{7EC1BDBF-CB14-3B30-C1E5-880426E0D2CB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283" creationId="{6CB2A5DB-FAF3-8AFD-2D3E-15C93B255D69}"/>
          </ac:grpSpMkLst>
        </pc:grpChg>
        <pc:grpChg chg="del mod">
          <ac:chgData name="Alex Pang" userId="b35f2c48-39e3-478c-863d-65bfd252d017" providerId="ADAL" clId="{3ADE1B52-077B-4DFB-957C-089B04F3A3C4}" dt="2023-04-03T16:28:18.689" v="369"/>
          <ac:grpSpMkLst>
            <pc:docMk/>
            <pc:sldMk cId="3826425241" sldId="327"/>
            <ac:grpSpMk id="286" creationId="{82A0950C-FEA7-913D-8996-DF243764DDDE}"/>
          </ac:grpSpMkLst>
        </pc:grpChg>
        <pc:grpChg chg="del mod">
          <ac:chgData name="Alex Pang" userId="b35f2c48-39e3-478c-863d-65bfd252d017" providerId="ADAL" clId="{3ADE1B52-077B-4DFB-957C-089B04F3A3C4}" dt="2023-04-03T16:28:21.344" v="373"/>
          <ac:grpSpMkLst>
            <pc:docMk/>
            <pc:sldMk cId="3826425241" sldId="327"/>
            <ac:grpSpMk id="288" creationId="{871C2AA9-FBA0-3295-18DC-4018FA05F128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292" creationId="{8079E315-922A-4EF9-7122-BDFB3EFE741D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296" creationId="{56E033E7-F253-F203-01A9-E12EF07F4838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304" creationId="{FE9DF941-C15F-5220-BE76-1A0937D10D45}"/>
          </ac:grpSpMkLst>
        </pc:grpChg>
        <pc:grpChg chg="del mod">
          <ac:chgData name="Alex Pang" userId="b35f2c48-39e3-478c-863d-65bfd252d017" providerId="ADAL" clId="{3ADE1B52-077B-4DFB-957C-089B04F3A3C4}" dt="2023-04-03T16:29:17.735" v="404"/>
          <ac:grpSpMkLst>
            <pc:docMk/>
            <pc:sldMk cId="3826425241" sldId="327"/>
            <ac:grpSpMk id="317" creationId="{0D47F106-4F71-A27E-0883-5DBC6E7D7BA3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318" creationId="{214D3A77-F655-E850-B596-2C6F4EE07147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321" creationId="{F97D97D5-12DB-EA7E-7F62-EC36B8639EFD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324" creationId="{6E1A0411-A315-C647-A229-4DA27D590DA4}"/>
          </ac:grpSpMkLst>
        </pc:grpChg>
        <pc:grpChg chg="del mod">
          <ac:chgData name="Alex Pang" userId="b35f2c48-39e3-478c-863d-65bfd252d017" providerId="ADAL" clId="{3ADE1B52-077B-4DFB-957C-089B04F3A3C4}" dt="2023-04-03T16:29:23.425" v="410"/>
          <ac:grpSpMkLst>
            <pc:docMk/>
            <pc:sldMk cId="3826425241" sldId="327"/>
            <ac:grpSpMk id="327" creationId="{CB3D0647-28FE-E333-51ED-710FCF46FB7F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330" creationId="{27D881A0-59B5-C57A-A454-1BAE05809152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334" creationId="{EDE3017B-8299-74CC-1D37-C49CFE927619}"/>
          </ac:grpSpMkLst>
        </pc:grpChg>
        <pc:grpChg chg="del mod">
          <ac:chgData name="Alex Pang" userId="b35f2c48-39e3-478c-863d-65bfd252d017" providerId="ADAL" clId="{3ADE1B52-077B-4DFB-957C-089B04F3A3C4}" dt="2023-04-03T16:32:50.539" v="538" actId="478"/>
          <ac:grpSpMkLst>
            <pc:docMk/>
            <pc:sldMk cId="3826425241" sldId="327"/>
            <ac:grpSpMk id="341" creationId="{A3218560-FA71-D999-81E3-97AEA258E4F7}"/>
          </ac:grpSpMkLst>
        </pc:grpChg>
        <pc:grpChg chg="mod">
          <ac:chgData name="Alex Pang" userId="b35f2c48-39e3-478c-863d-65bfd252d017" providerId="ADAL" clId="{3ADE1B52-077B-4DFB-957C-089B04F3A3C4}" dt="2023-04-03T16:31:04.338" v="432"/>
          <ac:grpSpMkLst>
            <pc:docMk/>
            <pc:sldMk cId="3826425241" sldId="327"/>
            <ac:grpSpMk id="351" creationId="{703352C4-0A43-FC4D-3E05-9187B1220660}"/>
          </ac:grpSpMkLst>
        </pc:grpChg>
        <pc:grpChg chg="mod">
          <ac:chgData name="Alex Pang" userId="b35f2c48-39e3-478c-863d-65bfd252d017" providerId="ADAL" clId="{3ADE1B52-077B-4DFB-957C-089B04F3A3C4}" dt="2023-04-03T16:31:04.338" v="432"/>
          <ac:grpSpMkLst>
            <pc:docMk/>
            <pc:sldMk cId="3826425241" sldId="327"/>
            <ac:grpSpMk id="352" creationId="{3EC5E02E-F4C5-36DD-3789-2646069149B5}"/>
          </ac:grpSpMkLst>
        </pc:grpChg>
        <pc:grpChg chg="del mod">
          <ac:chgData name="Alex Pang" userId="b35f2c48-39e3-478c-863d-65bfd252d017" providerId="ADAL" clId="{3ADE1B52-077B-4DFB-957C-089B04F3A3C4}" dt="2023-04-03T16:31:41.292" v="477"/>
          <ac:grpSpMkLst>
            <pc:docMk/>
            <pc:sldMk cId="3826425241" sldId="327"/>
            <ac:grpSpMk id="360" creationId="{39797D82-7195-40F0-769D-7D0810420EEF}"/>
          </ac:grpSpMkLst>
        </pc:grpChg>
        <pc:grpChg chg="del mod">
          <ac:chgData name="Alex Pang" userId="b35f2c48-39e3-478c-863d-65bfd252d017" providerId="ADAL" clId="{3ADE1B52-077B-4DFB-957C-089B04F3A3C4}" dt="2023-04-03T16:31:21.329" v="448"/>
          <ac:grpSpMkLst>
            <pc:docMk/>
            <pc:sldMk cId="3826425241" sldId="327"/>
            <ac:grpSpMk id="364" creationId="{8A5A0CBA-6141-BB13-5DCD-842D3ACECE3E}"/>
          </ac:grpSpMkLst>
        </pc:grpChg>
        <pc:grpChg chg="del mod">
          <ac:chgData name="Alex Pang" userId="b35f2c48-39e3-478c-863d-65bfd252d017" providerId="ADAL" clId="{3ADE1B52-077B-4DFB-957C-089B04F3A3C4}" dt="2023-04-03T16:31:41.292" v="477"/>
          <ac:grpSpMkLst>
            <pc:docMk/>
            <pc:sldMk cId="3826425241" sldId="327"/>
            <ac:grpSpMk id="368" creationId="{8D64B40E-BA27-F872-6BA5-0D175085CCFE}"/>
          </ac:grpSpMkLst>
        </pc:grpChg>
        <pc:grpChg chg="mod">
          <ac:chgData name="Alex Pang" userId="b35f2c48-39e3-478c-863d-65bfd252d017" providerId="ADAL" clId="{3ADE1B52-077B-4DFB-957C-089B04F3A3C4}" dt="2023-04-03T16:31:28.618" v="457"/>
          <ac:grpSpMkLst>
            <pc:docMk/>
            <pc:sldMk cId="3826425241" sldId="327"/>
            <ac:grpSpMk id="377" creationId="{6DE47D8E-BDE8-0C4D-8A05-C0D465900912}"/>
          </ac:grpSpMkLst>
        </pc:grpChg>
        <pc:grpChg chg="del mod">
          <ac:chgData name="Alex Pang" userId="b35f2c48-39e3-478c-863d-65bfd252d017" providerId="ADAL" clId="{3ADE1B52-077B-4DFB-957C-089B04F3A3C4}" dt="2023-04-03T16:31:48.537" v="490"/>
          <ac:grpSpMkLst>
            <pc:docMk/>
            <pc:sldMk cId="3826425241" sldId="327"/>
            <ac:grpSpMk id="378" creationId="{6A3D26E8-5569-D48C-81D0-A2646DB34042}"/>
          </ac:grpSpMkLst>
        </pc:grpChg>
        <pc:grpChg chg="del mod">
          <ac:chgData name="Alex Pang" userId="b35f2c48-39e3-478c-863d-65bfd252d017" providerId="ADAL" clId="{3ADE1B52-077B-4DFB-957C-089B04F3A3C4}" dt="2023-04-03T16:31:41.292" v="477"/>
          <ac:grpSpMkLst>
            <pc:docMk/>
            <pc:sldMk cId="3826425241" sldId="327"/>
            <ac:grpSpMk id="389" creationId="{ECA3E38C-B819-97D7-81C3-2E7946A02A10}"/>
          </ac:grpSpMkLst>
        </pc:grpChg>
        <pc:grpChg chg="mod">
          <ac:chgData name="Alex Pang" userId="b35f2c48-39e3-478c-863d-65bfd252d017" providerId="ADAL" clId="{3ADE1B52-077B-4DFB-957C-089B04F3A3C4}" dt="2023-04-03T16:31:35.887" v="468"/>
          <ac:grpSpMkLst>
            <pc:docMk/>
            <pc:sldMk cId="3826425241" sldId="327"/>
            <ac:grpSpMk id="390" creationId="{2C88C573-B92D-EF54-5D88-06D85E2BB07E}"/>
          </ac:grpSpMkLst>
        </pc:grpChg>
        <pc:grpChg chg="mod">
          <ac:chgData name="Alex Pang" userId="b35f2c48-39e3-478c-863d-65bfd252d017" providerId="ADAL" clId="{3ADE1B52-077B-4DFB-957C-089B04F3A3C4}" dt="2023-04-03T16:31:35.887" v="468"/>
          <ac:grpSpMkLst>
            <pc:docMk/>
            <pc:sldMk cId="3826425241" sldId="327"/>
            <ac:grpSpMk id="391" creationId="{CF895CBF-81BC-D7B1-0CCD-324BDCAD68A7}"/>
          </ac:grpSpMkLst>
        </pc:grpChg>
        <pc:grpChg chg="mod">
          <ac:chgData name="Alex Pang" userId="b35f2c48-39e3-478c-863d-65bfd252d017" providerId="ADAL" clId="{3ADE1B52-077B-4DFB-957C-089B04F3A3C4}" dt="2023-04-03T16:31:41.292" v="477"/>
          <ac:grpSpMkLst>
            <pc:docMk/>
            <pc:sldMk cId="3826425241" sldId="327"/>
            <ac:grpSpMk id="400" creationId="{C3BBAEBD-9E85-E4F1-5320-4823EAAE66D4}"/>
          </ac:grpSpMkLst>
        </pc:grpChg>
        <pc:grpChg chg="del mod">
          <ac:chgData name="Alex Pang" userId="b35f2c48-39e3-478c-863d-65bfd252d017" providerId="ADAL" clId="{3ADE1B52-077B-4DFB-957C-089B04F3A3C4}" dt="2023-04-03T16:32:18.418" v="511"/>
          <ac:grpSpMkLst>
            <pc:docMk/>
            <pc:sldMk cId="3826425241" sldId="327"/>
            <ac:grpSpMk id="409" creationId="{44979CB9-C2E6-BADA-6115-44E65FFF77F1}"/>
          </ac:grpSpMkLst>
        </pc:grpChg>
        <pc:grpChg chg="del mod">
          <ac:chgData name="Alex Pang" userId="b35f2c48-39e3-478c-863d-65bfd252d017" providerId="ADAL" clId="{3ADE1B52-077B-4DFB-957C-089B04F3A3C4}" dt="2023-04-03T16:32:18.991" v="513"/>
          <ac:grpSpMkLst>
            <pc:docMk/>
            <pc:sldMk cId="3826425241" sldId="327"/>
            <ac:grpSpMk id="413" creationId="{172D23D7-EB26-3CFF-F89F-3AF5F612DC2B}"/>
          </ac:grpSpMkLst>
        </pc:grpChg>
        <pc:grpChg chg="del mod">
          <ac:chgData name="Alex Pang" userId="b35f2c48-39e3-478c-863d-65bfd252d017" providerId="ADAL" clId="{3ADE1B52-077B-4DFB-957C-089B04F3A3C4}" dt="2023-04-03T16:32:21.896" v="520"/>
          <ac:grpSpMkLst>
            <pc:docMk/>
            <pc:sldMk cId="3826425241" sldId="327"/>
            <ac:grpSpMk id="420" creationId="{4E05281F-457D-3DA1-DB17-935C98DA63B1}"/>
          </ac:grpSpMkLst>
        </pc:grpChg>
        <pc:grpChg chg="del mod">
          <ac:chgData name="Alex Pang" userId="b35f2c48-39e3-478c-863d-65bfd252d017" providerId="ADAL" clId="{3ADE1B52-077B-4DFB-957C-089B04F3A3C4}" dt="2023-04-03T16:32:33.511" v="530"/>
          <ac:grpSpMkLst>
            <pc:docMk/>
            <pc:sldMk cId="3826425241" sldId="327"/>
            <ac:grpSpMk id="425" creationId="{79E6C8C2-3279-1817-9BB0-4738C746000E}"/>
          </ac:grpSpMkLst>
        </pc:grpChg>
        <pc:grpChg chg="mod">
          <ac:chgData name="Alex Pang" userId="b35f2c48-39e3-478c-863d-65bfd252d017" providerId="ADAL" clId="{3ADE1B52-077B-4DFB-957C-089B04F3A3C4}" dt="2023-04-03T16:32:33.511" v="530"/>
          <ac:grpSpMkLst>
            <pc:docMk/>
            <pc:sldMk cId="3826425241" sldId="327"/>
            <ac:grpSpMk id="430" creationId="{FCFEAAD2-CE13-8444-80D0-5FD956DCA35B}"/>
          </ac:grpSpMkLst>
        </pc:grpChg>
        <pc:grpChg chg="mod">
          <ac:chgData name="Alex Pang" userId="b35f2c48-39e3-478c-863d-65bfd252d017" providerId="ADAL" clId="{3ADE1B52-077B-4DFB-957C-089B04F3A3C4}" dt="2023-04-03T16:32:36.747" v="533"/>
          <ac:grpSpMkLst>
            <pc:docMk/>
            <pc:sldMk cId="3826425241" sldId="327"/>
            <ac:grpSpMk id="433" creationId="{D7A1B1CB-1151-F12D-3E9C-D5164ADFD21A}"/>
          </ac:grpSpMkLst>
        </pc:grpChg>
        <pc:grpChg chg="mod">
          <ac:chgData name="Alex Pang" userId="b35f2c48-39e3-478c-863d-65bfd252d017" providerId="ADAL" clId="{3ADE1B52-077B-4DFB-957C-089B04F3A3C4}" dt="2023-04-03T16:32:42.989" v="537"/>
          <ac:grpSpMkLst>
            <pc:docMk/>
            <pc:sldMk cId="3826425241" sldId="327"/>
            <ac:grpSpMk id="437" creationId="{D0A86598-0966-F76D-6782-AF83484881FA}"/>
          </ac:grpSpMkLst>
        </pc:grpChg>
        <pc:grpChg chg="del mod">
          <ac:chgData name="Alex Pang" userId="b35f2c48-39e3-478c-863d-65bfd252d017" providerId="ADAL" clId="{3ADE1B52-077B-4DFB-957C-089B04F3A3C4}" dt="2023-04-03T16:33:21.864" v="553"/>
          <ac:grpSpMkLst>
            <pc:docMk/>
            <pc:sldMk cId="3826425241" sldId="327"/>
            <ac:grpSpMk id="448" creationId="{787A4CED-6E92-3D3A-BC08-356D42ED5E68}"/>
          </ac:grpSpMkLst>
        </pc:grpChg>
        <pc:grpChg chg="del mod">
          <ac:chgData name="Alex Pang" userId="b35f2c48-39e3-478c-863d-65bfd252d017" providerId="ADAL" clId="{3ADE1B52-077B-4DFB-957C-089B04F3A3C4}" dt="2023-04-03T16:33:47.843" v="588"/>
          <ac:grpSpMkLst>
            <pc:docMk/>
            <pc:sldMk cId="3826425241" sldId="327"/>
            <ac:grpSpMk id="452" creationId="{BE3AEE80-4E4D-700B-12BD-2E1068D11C0B}"/>
          </ac:grpSpMkLst>
        </pc:grpChg>
        <pc:grpChg chg="del mod">
          <ac:chgData name="Alex Pang" userId="b35f2c48-39e3-478c-863d-65bfd252d017" providerId="ADAL" clId="{3ADE1B52-077B-4DFB-957C-089B04F3A3C4}" dt="2023-04-03T16:33:47.843" v="588"/>
          <ac:grpSpMkLst>
            <pc:docMk/>
            <pc:sldMk cId="3826425241" sldId="327"/>
            <ac:grpSpMk id="457" creationId="{E0EB0CA8-F818-36AB-9D06-CC753086B1E4}"/>
          </ac:grpSpMkLst>
        </pc:grpChg>
        <pc:grpChg chg="del mod">
          <ac:chgData name="Alex Pang" userId="b35f2c48-39e3-478c-863d-65bfd252d017" providerId="ADAL" clId="{3ADE1B52-077B-4DFB-957C-089B04F3A3C4}" dt="2023-04-03T16:33:32.222" v="569"/>
          <ac:grpSpMkLst>
            <pc:docMk/>
            <pc:sldMk cId="3826425241" sldId="327"/>
            <ac:grpSpMk id="465" creationId="{8206061F-CBAD-E59F-CFC7-F1B8EF14F024}"/>
          </ac:grpSpMkLst>
        </pc:grpChg>
        <pc:grpChg chg="del mod">
          <ac:chgData name="Alex Pang" userId="b35f2c48-39e3-478c-863d-65bfd252d017" providerId="ADAL" clId="{3ADE1B52-077B-4DFB-957C-089B04F3A3C4}" dt="2023-04-03T16:33:47.843" v="588"/>
          <ac:grpSpMkLst>
            <pc:docMk/>
            <pc:sldMk cId="3826425241" sldId="327"/>
            <ac:grpSpMk id="466" creationId="{36A21D6F-CBA9-7304-D577-7274278BEE32}"/>
          </ac:grpSpMkLst>
        </pc:grpChg>
        <pc:grpChg chg="del mod">
          <ac:chgData name="Alex Pang" userId="b35f2c48-39e3-478c-863d-65bfd252d017" providerId="ADAL" clId="{3ADE1B52-077B-4DFB-957C-089B04F3A3C4}" dt="2023-04-03T16:33:47.843" v="588"/>
          <ac:grpSpMkLst>
            <pc:docMk/>
            <pc:sldMk cId="3826425241" sldId="327"/>
            <ac:grpSpMk id="469" creationId="{988FAC6A-1D21-C462-383D-9E706831DEE8}"/>
          </ac:grpSpMkLst>
        </pc:grpChg>
        <pc:grpChg chg="del mod">
          <ac:chgData name="Alex Pang" userId="b35f2c48-39e3-478c-863d-65bfd252d017" providerId="ADAL" clId="{3ADE1B52-077B-4DFB-957C-089B04F3A3C4}" dt="2023-04-03T16:33:41.560" v="582"/>
          <ac:grpSpMkLst>
            <pc:docMk/>
            <pc:sldMk cId="3826425241" sldId="327"/>
            <ac:grpSpMk id="473" creationId="{7A6F5A7C-8FE5-8845-6F21-5A120BE0A292}"/>
          </ac:grpSpMkLst>
        </pc:grpChg>
        <pc:grpChg chg="del mod">
          <ac:chgData name="Alex Pang" userId="b35f2c48-39e3-478c-863d-65bfd252d017" providerId="ADAL" clId="{3ADE1B52-077B-4DFB-957C-089B04F3A3C4}" dt="2023-04-03T16:33:47.843" v="588"/>
          <ac:grpSpMkLst>
            <pc:docMk/>
            <pc:sldMk cId="3826425241" sldId="327"/>
            <ac:grpSpMk id="482" creationId="{14C6BA04-BE29-33E4-C40B-157F246669BA}"/>
          </ac:grpSpMkLst>
        </pc:grpChg>
        <pc:grpChg chg="del mod">
          <ac:chgData name="Alex Pang" userId="b35f2c48-39e3-478c-863d-65bfd252d017" providerId="ADAL" clId="{3ADE1B52-077B-4DFB-957C-089B04F3A3C4}" dt="2023-04-03T16:33:47.843" v="588"/>
          <ac:grpSpMkLst>
            <pc:docMk/>
            <pc:sldMk cId="3826425241" sldId="327"/>
            <ac:grpSpMk id="483" creationId="{7C50CFF0-6630-5621-08F3-1C08E57DF00B}"/>
          </ac:grpSpMkLst>
        </pc:grpChg>
        <pc:grpChg chg="del mod">
          <ac:chgData name="Alex Pang" userId="b35f2c48-39e3-478c-863d-65bfd252d017" providerId="ADAL" clId="{3ADE1B52-077B-4DFB-957C-089B04F3A3C4}" dt="2023-04-03T16:33:47.843" v="588"/>
          <ac:grpSpMkLst>
            <pc:docMk/>
            <pc:sldMk cId="3826425241" sldId="327"/>
            <ac:grpSpMk id="484" creationId="{9912B1AF-59DF-2B45-C8B2-B695E4203072}"/>
          </ac:grpSpMkLst>
        </pc:grpChg>
        <pc:grpChg chg="del mod">
          <ac:chgData name="Alex Pang" userId="b35f2c48-39e3-478c-863d-65bfd252d017" providerId="ADAL" clId="{3ADE1B52-077B-4DFB-957C-089B04F3A3C4}" dt="2023-04-03T16:33:51.446" v="594"/>
          <ac:grpSpMkLst>
            <pc:docMk/>
            <pc:sldMk cId="3826425241" sldId="327"/>
            <ac:grpSpMk id="490" creationId="{57FDA028-EB23-A25B-2199-E1F14E604EAD}"/>
          </ac:grpSpMkLst>
        </pc:grpChg>
        <pc:grpChg chg="mod">
          <ac:chgData name="Alex Pang" userId="b35f2c48-39e3-478c-863d-65bfd252d017" providerId="ADAL" clId="{3ADE1B52-077B-4DFB-957C-089B04F3A3C4}" dt="2023-04-03T16:33:51.446" v="594"/>
          <ac:grpSpMkLst>
            <pc:docMk/>
            <pc:sldMk cId="3826425241" sldId="327"/>
            <ac:grpSpMk id="496" creationId="{14046E00-E402-5A29-6B31-9D4FFCBBC1BD}"/>
          </ac:grpSpMkLst>
        </pc:grpChg>
        <pc:grpChg chg="mod">
          <ac:chgData name="Alex Pang" userId="b35f2c48-39e3-478c-863d-65bfd252d017" providerId="ADAL" clId="{3ADE1B52-077B-4DFB-957C-089B04F3A3C4}" dt="2023-04-03T16:33:55.846" v="598"/>
          <ac:grpSpMkLst>
            <pc:docMk/>
            <pc:sldMk cId="3826425241" sldId="327"/>
            <ac:grpSpMk id="500" creationId="{6CFDC85C-BF5E-04FA-0F3A-AAC6F26E75C2}"/>
          </ac:grpSpMkLst>
        </pc:grpChg>
        <pc:grpChg chg="mod">
          <ac:chgData name="Alex Pang" userId="b35f2c48-39e3-478c-863d-65bfd252d017" providerId="ADAL" clId="{3ADE1B52-077B-4DFB-957C-089B04F3A3C4}" dt="2023-04-03T16:33:57.700" v="602"/>
          <ac:grpSpMkLst>
            <pc:docMk/>
            <pc:sldMk cId="3826425241" sldId="327"/>
            <ac:grpSpMk id="504" creationId="{3CD19A64-2C3A-D766-5593-4D9EAF20BBDC}"/>
          </ac:grpSpMkLst>
        </pc:grpChg>
        <pc:grpChg chg="mod">
          <ac:chgData name="Alex Pang" userId="b35f2c48-39e3-478c-863d-65bfd252d017" providerId="ADAL" clId="{3ADE1B52-077B-4DFB-957C-089B04F3A3C4}" dt="2023-04-03T16:34:01.518" v="606"/>
          <ac:grpSpMkLst>
            <pc:docMk/>
            <pc:sldMk cId="3826425241" sldId="327"/>
            <ac:grpSpMk id="508" creationId="{40209D28-D6B9-BAF6-699C-178BF0C9F9B2}"/>
          </ac:grpSpMkLst>
        </pc:grpChg>
        <pc:grpChg chg="mod">
          <ac:chgData name="Alex Pang" userId="b35f2c48-39e3-478c-863d-65bfd252d017" providerId="ADAL" clId="{3ADE1B52-077B-4DFB-957C-089B04F3A3C4}" dt="2023-04-03T16:34:03.488" v="610"/>
          <ac:grpSpMkLst>
            <pc:docMk/>
            <pc:sldMk cId="3826425241" sldId="327"/>
            <ac:grpSpMk id="512" creationId="{EC5D81F9-E834-95D6-8C42-A5B382452A17}"/>
          </ac:grpSpMkLst>
        </pc:grp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27" creationId="{BE98F296-158E-7E30-E453-FF8AA4E9BAF9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28" creationId="{89C35EB0-30E1-1938-7089-0481AB564CF3}"/>
          </ac:inkMkLst>
        </pc:inkChg>
        <pc:inkChg chg="add">
          <ac:chgData name="Alex Pang" userId="b35f2c48-39e3-478c-863d-65bfd252d017" providerId="ADAL" clId="{3ADE1B52-077B-4DFB-957C-089B04F3A3C4}" dt="2023-04-03T16:20:53.371" v="97" actId="9405"/>
          <ac:inkMkLst>
            <pc:docMk/>
            <pc:sldMk cId="3826425241" sldId="327"/>
            <ac:inkMk id="29" creationId="{09F7C57D-542F-5796-084D-F9279533479D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30" creationId="{723B6FEC-D142-3DA0-F30F-3F4B715DA0B7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31" creationId="{896F1FBF-FF72-12DE-D0E5-5C7A6ACF8893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32" creationId="{ADFCB0FA-3C10-E14F-6A3C-91D83DFCFADA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33" creationId="{4FFCDEB7-CE1C-665B-3C6B-9ADA4D235875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35" creationId="{656E879A-4677-C315-0C5F-4030EC1ADEF3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36" creationId="{9EBBEEC3-2137-1D43-C91B-247EDA2B1F5C}"/>
          </ac:inkMkLst>
        </pc:inkChg>
        <pc:inkChg chg="add">
          <ac:chgData name="Alex Pang" userId="b35f2c48-39e3-478c-863d-65bfd252d017" providerId="ADAL" clId="{3ADE1B52-077B-4DFB-957C-089B04F3A3C4}" dt="2023-04-03T16:21:23.343" v="106" actId="9405"/>
          <ac:inkMkLst>
            <pc:docMk/>
            <pc:sldMk cId="3826425241" sldId="327"/>
            <ac:inkMk id="38" creationId="{42A06461-2F22-0334-B5D0-605A5936D75D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39" creationId="{3BE99CE4-906B-0DD1-69E9-39079952FFF8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40" creationId="{86B0706F-D0E4-56A7-4EC1-4DCCFA58D1D3}"/>
          </ac:inkMkLst>
        </pc:inkChg>
        <pc:inkChg chg="add mod">
          <ac:chgData name="Alex Pang" userId="b35f2c48-39e3-478c-863d-65bfd252d017" providerId="ADAL" clId="{3ADE1B52-077B-4DFB-957C-089B04F3A3C4}" dt="2023-04-03T16:21:42.137" v="111"/>
          <ac:inkMkLst>
            <pc:docMk/>
            <pc:sldMk cId="3826425241" sldId="327"/>
            <ac:inkMk id="41" creationId="{AACC940E-103F-7F29-1F06-BE15447EC0A4}"/>
          </ac:inkMkLst>
        </pc:inkChg>
        <pc:inkChg chg="add mod">
          <ac:chgData name="Alex Pang" userId="b35f2c48-39e3-478c-863d-65bfd252d017" providerId="ADAL" clId="{3ADE1B52-077B-4DFB-957C-089B04F3A3C4}" dt="2023-04-03T16:21:42.137" v="111"/>
          <ac:inkMkLst>
            <pc:docMk/>
            <pc:sldMk cId="3826425241" sldId="327"/>
            <ac:inkMk id="42" creationId="{4DF1844F-DE7D-9EE0-D8E5-C268FBD17298}"/>
          </ac:inkMkLst>
        </pc:inkChg>
        <pc:inkChg chg="add mod">
          <ac:chgData name="Alex Pang" userId="b35f2c48-39e3-478c-863d-65bfd252d017" providerId="ADAL" clId="{3ADE1B52-077B-4DFB-957C-089B04F3A3C4}" dt="2023-04-03T16:24:19.157" v="204" actId="1076"/>
          <ac:inkMkLst>
            <pc:docMk/>
            <pc:sldMk cId="3826425241" sldId="327"/>
            <ac:inkMk id="44" creationId="{DD103D59-A188-2327-B90E-251CADFD9773}"/>
          </ac:inkMkLst>
        </pc:inkChg>
        <pc:inkChg chg="add mod">
          <ac:chgData name="Alex Pang" userId="b35f2c48-39e3-478c-863d-65bfd252d017" providerId="ADAL" clId="{3ADE1B52-077B-4DFB-957C-089B04F3A3C4}" dt="2023-04-03T16:24:21.102" v="205" actId="1076"/>
          <ac:inkMkLst>
            <pc:docMk/>
            <pc:sldMk cId="3826425241" sldId="327"/>
            <ac:inkMk id="45" creationId="{30972468-7E9D-130E-2AE2-18828D87C969}"/>
          </ac:inkMkLst>
        </pc:inkChg>
        <pc:inkChg chg="add mod">
          <ac:chgData name="Alex Pang" userId="b35f2c48-39e3-478c-863d-65bfd252d017" providerId="ADAL" clId="{3ADE1B52-077B-4DFB-957C-089B04F3A3C4}" dt="2023-04-03T16:24:06.796" v="201" actId="1076"/>
          <ac:inkMkLst>
            <pc:docMk/>
            <pc:sldMk cId="3826425241" sldId="327"/>
            <ac:inkMk id="46" creationId="{6842EFD4-9347-AC36-769F-311D82CF3068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47" creationId="{33B3EF4D-8F83-A8BF-323D-DE3D5C1F4F74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48" creationId="{D3A19949-9591-2991-F92D-8DACE43542A2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49" creationId="{A0D85776-4D11-B488-00A5-BA77B4D76AA7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50" creationId="{B1FDB4BA-1BAD-237C-174F-6069C685349D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51" creationId="{9FBAA4EC-3298-330E-3505-80EE255314B0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52" creationId="{A3112CB6-B965-3852-8658-B36FB1B78FFF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55" creationId="{234CE78F-C90E-7CE0-0BEC-C8D58B69CC22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56" creationId="{9383C330-881D-A148-7AED-0171E541B51B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57" creationId="{9472C981-0B41-59A2-7420-F104D936D33C}"/>
          </ac:inkMkLst>
        </pc:inkChg>
        <pc:inkChg chg="add del">
          <ac:chgData name="Alex Pang" userId="b35f2c48-39e3-478c-863d-65bfd252d017" providerId="ADAL" clId="{3ADE1B52-077B-4DFB-957C-089B04F3A3C4}" dt="2023-04-03T16:22:31.152" v="129"/>
          <ac:inkMkLst>
            <pc:docMk/>
            <pc:sldMk cId="3826425241" sldId="327"/>
            <ac:inkMk id="59" creationId="{48C0FB7A-47DB-F386-52F2-0EBC45655F72}"/>
          </ac:inkMkLst>
        </pc:inkChg>
        <pc:inkChg chg="add del">
          <ac:chgData name="Alex Pang" userId="b35f2c48-39e3-478c-863d-65bfd252d017" providerId="ADAL" clId="{3ADE1B52-077B-4DFB-957C-089B04F3A3C4}" dt="2023-04-03T16:22:31.151" v="128"/>
          <ac:inkMkLst>
            <pc:docMk/>
            <pc:sldMk cId="3826425241" sldId="327"/>
            <ac:inkMk id="60" creationId="{9BFC5127-8EC1-FFDA-5270-A84AB7CBDC7C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61" creationId="{2FBB46C2-B506-95EB-16F4-B4DCD84665B9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62" creationId="{F92ECE4B-FC91-CB29-AEC9-DAE91CE134F5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64" creationId="{AC21D5E5-B0DA-4B8B-7C4A-01006F853CCB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65" creationId="{61CBBD4C-260A-B270-75AB-862A120BA5C9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67" creationId="{B607BE24-B447-DF39-5414-BFDB0DEC273C}"/>
          </ac:inkMkLst>
        </pc:inkChg>
        <pc:inkChg chg="add del mod">
          <ac:chgData name="Alex Pang" userId="b35f2c48-39e3-478c-863d-65bfd252d017" providerId="ADAL" clId="{3ADE1B52-077B-4DFB-957C-089B04F3A3C4}" dt="2023-04-03T16:23:14.979" v="160"/>
          <ac:inkMkLst>
            <pc:docMk/>
            <pc:sldMk cId="3826425241" sldId="327"/>
            <ac:inkMk id="68" creationId="{4B52CC28-5E45-B08D-30F9-BE23A7866153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70" creationId="{90E12EF7-9BDC-D5DD-E306-21879A620122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71" creationId="{5063697E-F6FA-7E80-572D-BFAA3C136D75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73" creationId="{CC97D8D3-EC95-C85B-46DA-A0AE909F2BFE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74" creationId="{C2315F22-25B9-3475-DE19-00B8933935EC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75" creationId="{234DB48F-D592-9A1F-6698-ECF15966F9AB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77" creationId="{36D9DF0C-F0FB-F337-B669-422DE1B756C6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78" creationId="{60F1DE7B-E851-3202-7826-873E54A17EB5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79" creationId="{650476EA-031F-2DAA-2431-607D6D6AC55B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80" creationId="{5257DCF5-EC9C-29D5-2DE6-238F0D2D862C}"/>
          </ac:inkMkLst>
        </pc:inkChg>
        <pc:inkChg chg="add del mod">
          <ac:chgData name="Alex Pang" userId="b35f2c48-39e3-478c-863d-65bfd252d017" providerId="ADAL" clId="{3ADE1B52-077B-4DFB-957C-089B04F3A3C4}" dt="2023-04-03T16:23:06.431" v="152"/>
          <ac:inkMkLst>
            <pc:docMk/>
            <pc:sldMk cId="3826425241" sldId="327"/>
            <ac:inkMk id="81" creationId="{3B8B7FD7-96CA-6680-BCA6-4092B3A89597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83" creationId="{F68EF2BC-372E-37DC-5A50-965269FD4A7B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85" creationId="{010EBABF-CBF3-BB22-09BC-464F42499364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86" creationId="{0679B7F7-C478-7AAF-5077-2331DF7C3153}"/>
          </ac:inkMkLst>
        </pc:inkChg>
        <pc:inkChg chg="add del">
          <ac:chgData name="Alex Pang" userId="b35f2c48-39e3-478c-863d-65bfd252d017" providerId="ADAL" clId="{3ADE1B52-077B-4DFB-957C-089B04F3A3C4}" dt="2023-04-03T16:23:14.978" v="159"/>
          <ac:inkMkLst>
            <pc:docMk/>
            <pc:sldMk cId="3826425241" sldId="327"/>
            <ac:inkMk id="88" creationId="{5E638B70-551A-4F9A-5876-60244CFB14CD}"/>
          </ac:inkMkLst>
        </pc:inkChg>
        <pc:inkChg chg="add mod">
          <ac:chgData name="Alex Pang" userId="b35f2c48-39e3-478c-863d-65bfd252d017" providerId="ADAL" clId="{3ADE1B52-077B-4DFB-957C-089B04F3A3C4}" dt="2023-04-03T16:23:17.667" v="162"/>
          <ac:inkMkLst>
            <pc:docMk/>
            <pc:sldMk cId="3826425241" sldId="327"/>
            <ac:inkMk id="89" creationId="{52E7E714-6481-5ABB-5DA4-E4B5BABF6091}"/>
          </ac:inkMkLst>
        </pc:inkChg>
        <pc:inkChg chg="add del">
          <ac:chgData name="Alex Pang" userId="b35f2c48-39e3-478c-863d-65bfd252d017" providerId="ADAL" clId="{3ADE1B52-077B-4DFB-957C-089B04F3A3C4}" dt="2023-04-03T16:23:27.542" v="165"/>
          <ac:inkMkLst>
            <pc:docMk/>
            <pc:sldMk cId="3826425241" sldId="327"/>
            <ac:inkMk id="91" creationId="{5D842B99-4936-9E81-0C29-80E80C649454}"/>
          </ac:inkMkLst>
        </pc:inkChg>
        <pc:inkChg chg="add del">
          <ac:chgData name="Alex Pang" userId="b35f2c48-39e3-478c-863d-65bfd252d017" providerId="ADAL" clId="{3ADE1B52-077B-4DFB-957C-089B04F3A3C4}" dt="2023-04-03T16:23:27.544" v="166"/>
          <ac:inkMkLst>
            <pc:docMk/>
            <pc:sldMk cId="3826425241" sldId="327"/>
            <ac:inkMk id="92" creationId="{531F14AB-AC1E-545E-8A17-9915BA8273B6}"/>
          </ac:inkMkLst>
        </pc:inkChg>
        <pc:inkChg chg="add mod">
          <ac:chgData name="Alex Pang" userId="b35f2c48-39e3-478c-863d-65bfd252d017" providerId="ADAL" clId="{3ADE1B52-077B-4DFB-957C-089B04F3A3C4}" dt="2023-04-03T16:23:34.462" v="172"/>
          <ac:inkMkLst>
            <pc:docMk/>
            <pc:sldMk cId="3826425241" sldId="327"/>
            <ac:inkMk id="93" creationId="{47A69A10-4D66-6263-D945-B5F204AA3CF3}"/>
          </ac:inkMkLst>
        </pc:inkChg>
        <pc:inkChg chg="add mod">
          <ac:chgData name="Alex Pang" userId="b35f2c48-39e3-478c-863d-65bfd252d017" providerId="ADAL" clId="{3ADE1B52-077B-4DFB-957C-089B04F3A3C4}" dt="2023-04-03T16:23:34.462" v="172"/>
          <ac:inkMkLst>
            <pc:docMk/>
            <pc:sldMk cId="3826425241" sldId="327"/>
            <ac:inkMk id="94" creationId="{142209EA-EC8E-7A0D-8692-F2550A662099}"/>
          </ac:inkMkLst>
        </pc:inkChg>
        <pc:inkChg chg="add mod">
          <ac:chgData name="Alex Pang" userId="b35f2c48-39e3-478c-863d-65bfd252d017" providerId="ADAL" clId="{3ADE1B52-077B-4DFB-957C-089B04F3A3C4}" dt="2023-04-03T16:23:34.462" v="172"/>
          <ac:inkMkLst>
            <pc:docMk/>
            <pc:sldMk cId="3826425241" sldId="327"/>
            <ac:inkMk id="95" creationId="{703ACFC5-7612-7CAE-908B-8A6F6C999473}"/>
          </ac:inkMkLst>
        </pc:inkChg>
        <pc:inkChg chg="add mod">
          <ac:chgData name="Alex Pang" userId="b35f2c48-39e3-478c-863d-65bfd252d017" providerId="ADAL" clId="{3ADE1B52-077B-4DFB-957C-089B04F3A3C4}" dt="2023-04-03T16:23:34.462" v="172"/>
          <ac:inkMkLst>
            <pc:docMk/>
            <pc:sldMk cId="3826425241" sldId="327"/>
            <ac:inkMk id="97" creationId="{01EC3589-256F-27E5-F744-0E5EE5E0DA5F}"/>
          </ac:inkMkLst>
        </pc:inkChg>
        <pc:inkChg chg="add del">
          <ac:chgData name="Alex Pang" userId="b35f2c48-39e3-478c-863d-65bfd252d017" providerId="ADAL" clId="{3ADE1B52-077B-4DFB-957C-089B04F3A3C4}" dt="2023-04-03T16:23:36.967" v="174"/>
          <ac:inkMkLst>
            <pc:docMk/>
            <pc:sldMk cId="3826425241" sldId="327"/>
            <ac:inkMk id="99" creationId="{C37F6D64-6581-8DA3-4324-6A1430937688}"/>
          </ac:inkMkLst>
        </pc:inkChg>
        <pc:inkChg chg="add mod">
          <ac:chgData name="Alex Pang" userId="b35f2c48-39e3-478c-863d-65bfd252d017" providerId="ADAL" clId="{3ADE1B52-077B-4DFB-957C-089B04F3A3C4}" dt="2023-04-03T16:23:42.448" v="179"/>
          <ac:inkMkLst>
            <pc:docMk/>
            <pc:sldMk cId="3826425241" sldId="327"/>
            <ac:inkMk id="100" creationId="{2D4CB62D-EF8D-7AEA-03E2-FC3FBD707EBF}"/>
          </ac:inkMkLst>
        </pc:inkChg>
        <pc:inkChg chg="add mod">
          <ac:chgData name="Alex Pang" userId="b35f2c48-39e3-478c-863d-65bfd252d017" providerId="ADAL" clId="{3ADE1B52-077B-4DFB-957C-089B04F3A3C4}" dt="2023-04-03T16:23:42.448" v="179"/>
          <ac:inkMkLst>
            <pc:docMk/>
            <pc:sldMk cId="3826425241" sldId="327"/>
            <ac:inkMk id="101" creationId="{545F6265-6875-0145-56F6-AA85FAD7BAB4}"/>
          </ac:inkMkLst>
        </pc:inkChg>
        <pc:inkChg chg="add mod">
          <ac:chgData name="Alex Pang" userId="b35f2c48-39e3-478c-863d-65bfd252d017" providerId="ADAL" clId="{3ADE1B52-077B-4DFB-957C-089B04F3A3C4}" dt="2023-04-03T16:23:42.448" v="179"/>
          <ac:inkMkLst>
            <pc:docMk/>
            <pc:sldMk cId="3826425241" sldId="327"/>
            <ac:inkMk id="102" creationId="{1061C8FA-CAB7-F92C-DEE6-9E558611D265}"/>
          </ac:inkMkLst>
        </pc:inkChg>
        <pc:inkChg chg="add mod">
          <ac:chgData name="Alex Pang" userId="b35f2c48-39e3-478c-863d-65bfd252d017" providerId="ADAL" clId="{3ADE1B52-077B-4DFB-957C-089B04F3A3C4}" dt="2023-04-03T16:23:42.448" v="179"/>
          <ac:inkMkLst>
            <pc:docMk/>
            <pc:sldMk cId="3826425241" sldId="327"/>
            <ac:inkMk id="103" creationId="{7B091617-B66E-FCF4-63C5-0E39AD9A8DD5}"/>
          </ac:inkMkLst>
        </pc:inkChg>
        <pc:inkChg chg="add mod">
          <ac:chgData name="Alex Pang" userId="b35f2c48-39e3-478c-863d-65bfd252d017" providerId="ADAL" clId="{3ADE1B52-077B-4DFB-957C-089B04F3A3C4}" dt="2023-04-03T16:23:47.518" v="184"/>
          <ac:inkMkLst>
            <pc:docMk/>
            <pc:sldMk cId="3826425241" sldId="327"/>
            <ac:inkMk id="105" creationId="{EC6F0F0B-5658-A33E-9542-8EB82AE08086}"/>
          </ac:inkMkLst>
        </pc:inkChg>
        <pc:inkChg chg="add mod">
          <ac:chgData name="Alex Pang" userId="b35f2c48-39e3-478c-863d-65bfd252d017" providerId="ADAL" clId="{3ADE1B52-077B-4DFB-957C-089B04F3A3C4}" dt="2023-04-03T16:23:47.518" v="184"/>
          <ac:inkMkLst>
            <pc:docMk/>
            <pc:sldMk cId="3826425241" sldId="327"/>
            <ac:inkMk id="106" creationId="{FBD9C010-5E16-87F8-3717-C558895C9167}"/>
          </ac:inkMkLst>
        </pc:inkChg>
        <pc:inkChg chg="add mod">
          <ac:chgData name="Alex Pang" userId="b35f2c48-39e3-478c-863d-65bfd252d017" providerId="ADAL" clId="{3ADE1B52-077B-4DFB-957C-089B04F3A3C4}" dt="2023-04-03T16:23:47.518" v="184"/>
          <ac:inkMkLst>
            <pc:docMk/>
            <pc:sldMk cId="3826425241" sldId="327"/>
            <ac:inkMk id="107" creationId="{22B1F856-EF43-D230-959A-6CD32DCA0D53}"/>
          </ac:inkMkLst>
        </pc:inkChg>
        <pc:inkChg chg="add mod">
          <ac:chgData name="Alex Pang" userId="b35f2c48-39e3-478c-863d-65bfd252d017" providerId="ADAL" clId="{3ADE1B52-077B-4DFB-957C-089B04F3A3C4}" dt="2023-04-03T16:23:47.518" v="184"/>
          <ac:inkMkLst>
            <pc:docMk/>
            <pc:sldMk cId="3826425241" sldId="327"/>
            <ac:inkMk id="108" creationId="{5CF43C71-A3A9-FAC6-A843-E789644EAD58}"/>
          </ac:inkMkLst>
        </pc:inkChg>
        <pc:inkChg chg="add mod">
          <ac:chgData name="Alex Pang" userId="b35f2c48-39e3-478c-863d-65bfd252d017" providerId="ADAL" clId="{3ADE1B52-077B-4DFB-957C-089B04F3A3C4}" dt="2023-04-03T16:23:55.432" v="189"/>
          <ac:inkMkLst>
            <pc:docMk/>
            <pc:sldMk cId="3826425241" sldId="327"/>
            <ac:inkMk id="110" creationId="{2EAC5802-89DD-54B5-AFE2-124CE1437474}"/>
          </ac:inkMkLst>
        </pc:inkChg>
        <pc:inkChg chg="add mod">
          <ac:chgData name="Alex Pang" userId="b35f2c48-39e3-478c-863d-65bfd252d017" providerId="ADAL" clId="{3ADE1B52-077B-4DFB-957C-089B04F3A3C4}" dt="2023-04-03T16:23:55.432" v="189"/>
          <ac:inkMkLst>
            <pc:docMk/>
            <pc:sldMk cId="3826425241" sldId="327"/>
            <ac:inkMk id="111" creationId="{0F67D2E8-A13B-34D1-1F72-83635B0FFAFC}"/>
          </ac:inkMkLst>
        </pc:inkChg>
        <pc:inkChg chg="add mod">
          <ac:chgData name="Alex Pang" userId="b35f2c48-39e3-478c-863d-65bfd252d017" providerId="ADAL" clId="{3ADE1B52-077B-4DFB-957C-089B04F3A3C4}" dt="2023-04-03T16:23:55.432" v="189"/>
          <ac:inkMkLst>
            <pc:docMk/>
            <pc:sldMk cId="3826425241" sldId="327"/>
            <ac:inkMk id="112" creationId="{538F1C04-3316-06C0-26B4-599F03B86BE9}"/>
          </ac:inkMkLst>
        </pc:inkChg>
        <pc:inkChg chg="add mod">
          <ac:chgData name="Alex Pang" userId="b35f2c48-39e3-478c-863d-65bfd252d017" providerId="ADAL" clId="{3ADE1B52-077B-4DFB-957C-089B04F3A3C4}" dt="2023-04-03T16:23:55.432" v="189"/>
          <ac:inkMkLst>
            <pc:docMk/>
            <pc:sldMk cId="3826425241" sldId="327"/>
            <ac:inkMk id="113" creationId="{0F2A4CDD-CE63-46D4-27DE-03EAD98256B1}"/>
          </ac:inkMkLst>
        </pc:inkChg>
        <pc:inkChg chg="add mod">
          <ac:chgData name="Alex Pang" userId="b35f2c48-39e3-478c-863d-65bfd252d017" providerId="ADAL" clId="{3ADE1B52-077B-4DFB-957C-089B04F3A3C4}" dt="2023-04-03T16:23:58.993" v="194"/>
          <ac:inkMkLst>
            <pc:docMk/>
            <pc:sldMk cId="3826425241" sldId="327"/>
            <ac:inkMk id="115" creationId="{DA737D3E-DA2F-FF4C-8C0A-9FBAD99495CB}"/>
          </ac:inkMkLst>
        </pc:inkChg>
        <pc:inkChg chg="add mod">
          <ac:chgData name="Alex Pang" userId="b35f2c48-39e3-478c-863d-65bfd252d017" providerId="ADAL" clId="{3ADE1B52-077B-4DFB-957C-089B04F3A3C4}" dt="2023-04-03T16:23:58.993" v="194"/>
          <ac:inkMkLst>
            <pc:docMk/>
            <pc:sldMk cId="3826425241" sldId="327"/>
            <ac:inkMk id="116" creationId="{331E242A-83FE-FB62-1B66-E32ED3AA77DC}"/>
          </ac:inkMkLst>
        </pc:inkChg>
        <pc:inkChg chg="add mod">
          <ac:chgData name="Alex Pang" userId="b35f2c48-39e3-478c-863d-65bfd252d017" providerId="ADAL" clId="{3ADE1B52-077B-4DFB-957C-089B04F3A3C4}" dt="2023-04-03T16:23:58.993" v="194"/>
          <ac:inkMkLst>
            <pc:docMk/>
            <pc:sldMk cId="3826425241" sldId="327"/>
            <ac:inkMk id="117" creationId="{092BAD54-E9BF-06C1-CBE7-313C6298090B}"/>
          </ac:inkMkLst>
        </pc:inkChg>
        <pc:inkChg chg="add mod">
          <ac:chgData name="Alex Pang" userId="b35f2c48-39e3-478c-863d-65bfd252d017" providerId="ADAL" clId="{3ADE1B52-077B-4DFB-957C-089B04F3A3C4}" dt="2023-04-03T16:23:58.993" v="194"/>
          <ac:inkMkLst>
            <pc:docMk/>
            <pc:sldMk cId="3826425241" sldId="327"/>
            <ac:inkMk id="118" creationId="{C213A0B9-BBED-CA08-7C3B-6FA65DE93A05}"/>
          </ac:inkMkLst>
        </pc:inkChg>
        <pc:inkChg chg="add mod">
          <ac:chgData name="Alex Pang" userId="b35f2c48-39e3-478c-863d-65bfd252d017" providerId="ADAL" clId="{3ADE1B52-077B-4DFB-957C-089B04F3A3C4}" dt="2023-04-03T16:24:02.052" v="200"/>
          <ac:inkMkLst>
            <pc:docMk/>
            <pc:sldMk cId="3826425241" sldId="327"/>
            <ac:inkMk id="120" creationId="{4869BE4D-B08C-2737-B511-4DE2B266DBF6}"/>
          </ac:inkMkLst>
        </pc:inkChg>
        <pc:inkChg chg="add mod">
          <ac:chgData name="Alex Pang" userId="b35f2c48-39e3-478c-863d-65bfd252d017" providerId="ADAL" clId="{3ADE1B52-077B-4DFB-957C-089B04F3A3C4}" dt="2023-04-03T16:24:02.052" v="200"/>
          <ac:inkMkLst>
            <pc:docMk/>
            <pc:sldMk cId="3826425241" sldId="327"/>
            <ac:inkMk id="121" creationId="{8911ADCE-7E0A-EF1E-99D7-7E54F3958781}"/>
          </ac:inkMkLst>
        </pc:inkChg>
        <pc:inkChg chg="add mod">
          <ac:chgData name="Alex Pang" userId="b35f2c48-39e3-478c-863d-65bfd252d017" providerId="ADAL" clId="{3ADE1B52-077B-4DFB-957C-089B04F3A3C4}" dt="2023-04-03T16:24:02.052" v="200"/>
          <ac:inkMkLst>
            <pc:docMk/>
            <pc:sldMk cId="3826425241" sldId="327"/>
            <ac:inkMk id="123" creationId="{D8DD4863-DA41-97CB-EC55-9EB7709C6BE0}"/>
          </ac:inkMkLst>
        </pc:inkChg>
        <pc:inkChg chg="add mod">
          <ac:chgData name="Alex Pang" userId="b35f2c48-39e3-478c-863d-65bfd252d017" providerId="ADAL" clId="{3ADE1B52-077B-4DFB-957C-089B04F3A3C4}" dt="2023-04-03T16:24:02.052" v="200"/>
          <ac:inkMkLst>
            <pc:docMk/>
            <pc:sldMk cId="3826425241" sldId="327"/>
            <ac:inkMk id="124" creationId="{1514667A-B17D-E1DB-F9B5-5F5FF0819451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26" creationId="{2A450506-3567-8CC0-A041-9896083CDF18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27" creationId="{C8A0234B-BE9B-A410-4131-0126A90637E4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29" creationId="{B2F95D50-2E9B-4DC0-FEAD-8DBBEE9951F6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30" creationId="{D1EE2E11-5355-940B-14B9-C9F341E31BE5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32" creationId="{108F74EE-C61D-5CFF-976C-5B3B8553D1FE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33" creationId="{3BE434AB-BECC-1EC3-DD3A-488C24BAD243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34" creationId="{68161C54-9178-1AE4-8343-3328EB506053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35" creationId="{BDF2B462-AC7E-0917-B45F-EB87B345474F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36" creationId="{BE4CE961-D516-A238-66B7-421FCC671E56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38" creationId="{BC0D2C3A-3D0C-63C2-18C6-30B48B9BE344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40" creationId="{8532B2F7-6E7D-4868-E004-1C3C52F97BBD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41" creationId="{858DC56B-3CEC-D08C-540B-80FC945B006B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42" creationId="{0CFAA84D-176D-E267-F0F6-D4295C1375C8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43" creationId="{41939B1F-E918-8B3E-0D3C-439659BEDEEA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45" creationId="{9CF96B3F-E108-3927-0D83-858AE81121C0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46" creationId="{08CB1C65-F4E2-5F36-409D-942563DFAE22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48" creationId="{3064D9A0-602B-379D-F53D-283774872763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49" creationId="{16D4CE10-EB19-40BE-4255-469E8A7D921B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50" creationId="{00E5CDEF-7FC6-A71F-D1A6-CE362D1DC0E2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52" creationId="{7AAD70F2-66F0-28B5-C474-B423546A8749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53" creationId="{5E0DE1BE-10B7-3F61-49BD-C976CFCD4DC9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54" creationId="{CCDCEC77-BDE0-3F2F-0B87-BBDAE7A6241E}"/>
          </ac:inkMkLst>
        </pc:inkChg>
        <pc:inkChg chg="add del mod">
          <ac:chgData name="Alex Pang" userId="b35f2c48-39e3-478c-863d-65bfd252d017" providerId="ADAL" clId="{3ADE1B52-077B-4DFB-957C-089B04F3A3C4}" dt="2023-04-03T16:25:22.718" v="241"/>
          <ac:inkMkLst>
            <pc:docMk/>
            <pc:sldMk cId="3826425241" sldId="327"/>
            <ac:inkMk id="156" creationId="{27508C84-D78B-33D1-1791-4119CCD2D071}"/>
          </ac:inkMkLst>
        </pc:inkChg>
        <pc:inkChg chg="add del mod">
          <ac:chgData name="Alex Pang" userId="b35f2c48-39e3-478c-863d-65bfd252d017" providerId="ADAL" clId="{3ADE1B52-077B-4DFB-957C-089B04F3A3C4}" dt="2023-04-03T16:25:22.713" v="240"/>
          <ac:inkMkLst>
            <pc:docMk/>
            <pc:sldMk cId="3826425241" sldId="327"/>
            <ac:inkMk id="158" creationId="{1142A65E-5E91-5708-8129-133365950463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60" creationId="{21ECE4FC-D95C-882D-26F5-8697A8E9CFB3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61" creationId="{CE12B7F2-D238-824F-9E60-300C8E6F445D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62" creationId="{B513E379-159B-01B6-6CC4-B8F82D904B0A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64" creationId="{91136B18-4C16-1118-C07C-E964C60056C0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65" creationId="{0981DAED-3FD9-E0C8-74BE-C36E112B9533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67" creationId="{BB76E8C2-6A7C-CE44-C748-62B04165C6C2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68" creationId="{D40D378D-ACA9-0D27-839C-E751C4E4BD5F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70" creationId="{96C7FE03-B8DE-6FCE-3F4A-9FD1023B3F76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71" creationId="{64C27177-8105-A5B7-CEEE-834F7C1EED15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72" creationId="{A52754E7-9B54-F93F-89E2-A0FDAAF9E8CD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74" creationId="{35140B62-8F5F-A52D-932C-F98014A8E7DD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75" creationId="{565DE50E-9380-9F9A-1537-2312E51181B9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77" creationId="{3E632003-9788-2D79-BCB6-F797639A37BE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79" creationId="{9A39AB97-4694-B443-0D10-3A0460A2C93C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80" creationId="{ABC61DD9-8B55-16B9-4CF0-532AC6A3ED76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82" creationId="{08A5427B-B079-4609-127C-9868D4F33D73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83" creationId="{B80DA912-EE65-AFD4-C5CA-B1C6FA70ED8B}"/>
          </ac:inkMkLst>
        </pc:inkChg>
        <pc:inkChg chg="add mod">
          <ac:chgData name="Alex Pang" userId="b35f2c48-39e3-478c-863d-65bfd252d017" providerId="ADAL" clId="{3ADE1B52-077B-4DFB-957C-089B04F3A3C4}" dt="2023-04-03T16:25:59.031" v="267"/>
          <ac:inkMkLst>
            <pc:docMk/>
            <pc:sldMk cId="3826425241" sldId="327"/>
            <ac:inkMk id="184" creationId="{16081D17-5879-5A42-6028-617275C7FA61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87" creationId="{7930D350-0FE2-63B2-0674-EA3979CAD1A0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88" creationId="{D68817C1-7FCD-82C7-4B7B-9E100BD14D14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89" creationId="{F4921516-79D3-DE77-8434-49E1ECEE49E3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90" creationId="{2F034699-9584-0D6C-35EA-DF18EFD13B27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91" creationId="{2A0F7C5E-6C5F-5830-5C50-630A3845A941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92" creationId="{EE3F8819-E58D-4D64-F20A-0EE14F8FE29E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93" creationId="{39A5D278-D443-E318-D3E3-EB7569AB7910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95" creationId="{EAA645AE-2E18-721B-56EC-C85D151488EC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96" creationId="{5EC58F47-FD0D-72C4-9C35-345205E3D36B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97" creationId="{02807730-B8A2-A4F3-BC6A-CF3DCBE5808C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98" creationId="{353A059A-A153-FED8-2BE2-ECE3B3CAE505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199" creationId="{C0DA45D9-0A86-C7DF-B105-EBEAAA5B442F}"/>
          </ac:inkMkLst>
        </pc:inkChg>
        <pc:inkChg chg="add mod">
          <ac:chgData name="Alex Pang" userId="b35f2c48-39e3-478c-863d-65bfd252d017" providerId="ADAL" clId="{3ADE1B52-077B-4DFB-957C-089B04F3A3C4}" dt="2023-04-03T16:26:15.835" v="282"/>
          <ac:inkMkLst>
            <pc:docMk/>
            <pc:sldMk cId="3826425241" sldId="327"/>
            <ac:inkMk id="200" creationId="{A7A27D10-EF16-635E-163E-5950F162A45D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02" creationId="{6E3280D4-E412-C820-AC15-3C3D9BEDCD3B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03" creationId="{7EF17247-4CF1-093D-8760-B5CE625939BA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04" creationId="{DB26E715-FAB8-4817-7955-C5BA6D3EF982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05" creationId="{571ED9E0-6310-D8CE-7868-F8619A8EAD1D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06" creationId="{66FF1CB5-BD19-4772-930D-EA176F37C7AE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08" creationId="{24D5B2AF-53CF-27F0-7C25-530EEB42ED8B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09" creationId="{58189DBD-E623-FC54-046E-C8CEC6D1E9BD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10" creationId="{54C54966-0ACA-C1E1-F337-0C9800DD9EFE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11" creationId="{5651EADB-BBF6-0563-D0B7-511C7CEEEB27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12" creationId="{ECD532C3-2FCC-9147-9F84-DCFBDF9109A0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13" creationId="{28F01D4A-D4B5-5282-5C16-521DD859E396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15" creationId="{408B6FC2-8453-9EF0-1F4D-B5F08129E0A5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16" creationId="{BE6F7988-8BAB-0C64-9463-246427F964F1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17" creationId="{D2684485-FFB1-42B2-CAF5-9356461BFE1C}"/>
          </ac:inkMkLst>
        </pc:inkChg>
        <pc:inkChg chg="add mod">
          <ac:chgData name="Alex Pang" userId="b35f2c48-39e3-478c-863d-65bfd252d017" providerId="ADAL" clId="{3ADE1B52-077B-4DFB-957C-089B04F3A3C4}" dt="2023-04-03T16:26:39.064" v="300"/>
          <ac:inkMkLst>
            <pc:docMk/>
            <pc:sldMk cId="3826425241" sldId="327"/>
            <ac:inkMk id="218" creationId="{F847EA88-E8B6-48D4-732E-92DCCD8C0AA1}"/>
          </ac:inkMkLst>
        </pc:inkChg>
        <pc:inkChg chg="add mod">
          <ac:chgData name="Alex Pang" userId="b35f2c48-39e3-478c-863d-65bfd252d017" providerId="ADAL" clId="{3ADE1B52-077B-4DFB-957C-089B04F3A3C4}" dt="2023-04-03T16:27:08.183" v="304"/>
          <ac:inkMkLst>
            <pc:docMk/>
            <pc:sldMk cId="3826425241" sldId="327"/>
            <ac:inkMk id="220" creationId="{FC8B6F33-E58F-E3C8-CACF-F220CF89C416}"/>
          </ac:inkMkLst>
        </pc:inkChg>
        <pc:inkChg chg="add mod">
          <ac:chgData name="Alex Pang" userId="b35f2c48-39e3-478c-863d-65bfd252d017" providerId="ADAL" clId="{3ADE1B52-077B-4DFB-957C-089B04F3A3C4}" dt="2023-04-03T16:27:08.183" v="304"/>
          <ac:inkMkLst>
            <pc:docMk/>
            <pc:sldMk cId="3826425241" sldId="327"/>
            <ac:inkMk id="221" creationId="{D2D8D801-C534-2C23-6BD3-23EDAF1E1BC1}"/>
          </ac:inkMkLst>
        </pc:inkChg>
        <pc:inkChg chg="add mod">
          <ac:chgData name="Alex Pang" userId="b35f2c48-39e3-478c-863d-65bfd252d017" providerId="ADAL" clId="{3ADE1B52-077B-4DFB-957C-089B04F3A3C4}" dt="2023-04-03T16:27:08.183" v="304"/>
          <ac:inkMkLst>
            <pc:docMk/>
            <pc:sldMk cId="3826425241" sldId="327"/>
            <ac:inkMk id="222" creationId="{2F7003EC-7C58-09AA-D6E9-B02DB8C33483}"/>
          </ac:inkMkLst>
        </pc:inkChg>
        <pc:inkChg chg="add mod">
          <ac:chgData name="Alex Pang" userId="b35f2c48-39e3-478c-863d-65bfd252d017" providerId="ADAL" clId="{3ADE1B52-077B-4DFB-957C-089B04F3A3C4}" dt="2023-04-03T16:27:15.423" v="313"/>
          <ac:inkMkLst>
            <pc:docMk/>
            <pc:sldMk cId="3826425241" sldId="327"/>
            <ac:inkMk id="224" creationId="{CD28FB0E-31A9-6880-F1CF-B55D1020AF3C}"/>
          </ac:inkMkLst>
        </pc:inkChg>
        <pc:inkChg chg="add mod">
          <ac:chgData name="Alex Pang" userId="b35f2c48-39e3-478c-863d-65bfd252d017" providerId="ADAL" clId="{3ADE1B52-077B-4DFB-957C-089B04F3A3C4}" dt="2023-04-03T16:27:15.423" v="313"/>
          <ac:inkMkLst>
            <pc:docMk/>
            <pc:sldMk cId="3826425241" sldId="327"/>
            <ac:inkMk id="225" creationId="{43297376-59EC-8A3E-55F3-F709B20B8265}"/>
          </ac:inkMkLst>
        </pc:inkChg>
        <pc:inkChg chg="add mod">
          <ac:chgData name="Alex Pang" userId="b35f2c48-39e3-478c-863d-65bfd252d017" providerId="ADAL" clId="{3ADE1B52-077B-4DFB-957C-089B04F3A3C4}" dt="2023-04-03T16:27:15.423" v="313"/>
          <ac:inkMkLst>
            <pc:docMk/>
            <pc:sldMk cId="3826425241" sldId="327"/>
            <ac:inkMk id="226" creationId="{716ABC16-6B5E-4BDB-DC5F-B3E47BDF97D6}"/>
          </ac:inkMkLst>
        </pc:inkChg>
        <pc:inkChg chg="add mod">
          <ac:chgData name="Alex Pang" userId="b35f2c48-39e3-478c-863d-65bfd252d017" providerId="ADAL" clId="{3ADE1B52-077B-4DFB-957C-089B04F3A3C4}" dt="2023-04-03T16:27:15.423" v="313"/>
          <ac:inkMkLst>
            <pc:docMk/>
            <pc:sldMk cId="3826425241" sldId="327"/>
            <ac:inkMk id="228" creationId="{419FE2DA-D7A2-8229-02D2-1844DE3E23E7}"/>
          </ac:inkMkLst>
        </pc:inkChg>
        <pc:inkChg chg="add mod">
          <ac:chgData name="Alex Pang" userId="b35f2c48-39e3-478c-863d-65bfd252d017" providerId="ADAL" clId="{3ADE1B52-077B-4DFB-957C-089B04F3A3C4}" dt="2023-04-03T16:27:15.423" v="313"/>
          <ac:inkMkLst>
            <pc:docMk/>
            <pc:sldMk cId="3826425241" sldId="327"/>
            <ac:inkMk id="229" creationId="{0CA88CF8-C2CE-4A53-A8F2-E2E68B34168C}"/>
          </ac:inkMkLst>
        </pc:inkChg>
        <pc:inkChg chg="add mod">
          <ac:chgData name="Alex Pang" userId="b35f2c48-39e3-478c-863d-65bfd252d017" providerId="ADAL" clId="{3ADE1B52-077B-4DFB-957C-089B04F3A3C4}" dt="2023-04-03T16:27:15.423" v="313"/>
          <ac:inkMkLst>
            <pc:docMk/>
            <pc:sldMk cId="3826425241" sldId="327"/>
            <ac:inkMk id="231" creationId="{2BAD3468-CEB6-3C7E-6BFA-BC4F25617EFA}"/>
          </ac:inkMkLst>
        </pc:inkChg>
        <pc:inkChg chg="add mod">
          <ac:chgData name="Alex Pang" userId="b35f2c48-39e3-478c-863d-65bfd252d017" providerId="ADAL" clId="{3ADE1B52-077B-4DFB-957C-089B04F3A3C4}" dt="2023-04-03T16:27:24.079" v="323"/>
          <ac:inkMkLst>
            <pc:docMk/>
            <pc:sldMk cId="3826425241" sldId="327"/>
            <ac:inkMk id="233" creationId="{A139F3BA-1288-9ABC-7F75-6427BA2EC4F3}"/>
          </ac:inkMkLst>
        </pc:inkChg>
        <pc:inkChg chg="add mod">
          <ac:chgData name="Alex Pang" userId="b35f2c48-39e3-478c-863d-65bfd252d017" providerId="ADAL" clId="{3ADE1B52-077B-4DFB-957C-089B04F3A3C4}" dt="2023-04-03T16:27:24.079" v="323"/>
          <ac:inkMkLst>
            <pc:docMk/>
            <pc:sldMk cId="3826425241" sldId="327"/>
            <ac:inkMk id="234" creationId="{E0D25D43-60AE-D406-D0E6-FC54B1F35AEE}"/>
          </ac:inkMkLst>
        </pc:inkChg>
        <pc:inkChg chg="add mod">
          <ac:chgData name="Alex Pang" userId="b35f2c48-39e3-478c-863d-65bfd252d017" providerId="ADAL" clId="{3ADE1B52-077B-4DFB-957C-089B04F3A3C4}" dt="2023-04-03T16:27:24.079" v="323"/>
          <ac:inkMkLst>
            <pc:docMk/>
            <pc:sldMk cId="3826425241" sldId="327"/>
            <ac:inkMk id="236" creationId="{E87C9AD5-762C-E44F-8F70-259C38D1AC2F}"/>
          </ac:inkMkLst>
        </pc:inkChg>
        <pc:inkChg chg="add mod">
          <ac:chgData name="Alex Pang" userId="b35f2c48-39e3-478c-863d-65bfd252d017" providerId="ADAL" clId="{3ADE1B52-077B-4DFB-957C-089B04F3A3C4}" dt="2023-04-03T16:27:24.079" v="323"/>
          <ac:inkMkLst>
            <pc:docMk/>
            <pc:sldMk cId="3826425241" sldId="327"/>
            <ac:inkMk id="238" creationId="{E3A37432-1EC1-E9A5-E83F-13690843654E}"/>
          </ac:inkMkLst>
        </pc:inkChg>
        <pc:inkChg chg="add mod">
          <ac:chgData name="Alex Pang" userId="b35f2c48-39e3-478c-863d-65bfd252d017" providerId="ADAL" clId="{3ADE1B52-077B-4DFB-957C-089B04F3A3C4}" dt="2023-04-03T16:27:24.079" v="323"/>
          <ac:inkMkLst>
            <pc:docMk/>
            <pc:sldMk cId="3826425241" sldId="327"/>
            <ac:inkMk id="239" creationId="{F75CAA1D-037A-BE56-3A7A-8DB5781A2EC0}"/>
          </ac:inkMkLst>
        </pc:inkChg>
        <pc:inkChg chg="add mod">
          <ac:chgData name="Alex Pang" userId="b35f2c48-39e3-478c-863d-65bfd252d017" providerId="ADAL" clId="{3ADE1B52-077B-4DFB-957C-089B04F3A3C4}" dt="2023-04-03T16:27:24.079" v="323"/>
          <ac:inkMkLst>
            <pc:docMk/>
            <pc:sldMk cId="3826425241" sldId="327"/>
            <ac:inkMk id="240" creationId="{2BC01A52-2791-DEB0-F718-D6C5F5A71DEA}"/>
          </ac:inkMkLst>
        </pc:inkChg>
        <pc:inkChg chg="add mod">
          <ac:chgData name="Alex Pang" userId="b35f2c48-39e3-478c-863d-65bfd252d017" providerId="ADAL" clId="{3ADE1B52-077B-4DFB-957C-089B04F3A3C4}" dt="2023-04-03T16:27:24.079" v="323"/>
          <ac:inkMkLst>
            <pc:docMk/>
            <pc:sldMk cId="3826425241" sldId="327"/>
            <ac:inkMk id="241" creationId="{5BB3C4E3-0E2C-78F6-F5C3-4B1EA90897F6}"/>
          </ac:inkMkLst>
        </pc:inkChg>
        <pc:inkChg chg="add mod">
          <ac:chgData name="Alex Pang" userId="b35f2c48-39e3-478c-863d-65bfd252d017" providerId="ADAL" clId="{3ADE1B52-077B-4DFB-957C-089B04F3A3C4}" dt="2023-04-03T16:27:29.245" v="330"/>
          <ac:inkMkLst>
            <pc:docMk/>
            <pc:sldMk cId="3826425241" sldId="327"/>
            <ac:inkMk id="243" creationId="{62E7F8B4-57E0-28D9-AF57-E725ACDFF1E8}"/>
          </ac:inkMkLst>
        </pc:inkChg>
        <pc:inkChg chg="add mod">
          <ac:chgData name="Alex Pang" userId="b35f2c48-39e3-478c-863d-65bfd252d017" providerId="ADAL" clId="{3ADE1B52-077B-4DFB-957C-089B04F3A3C4}" dt="2023-04-03T16:27:29.245" v="330"/>
          <ac:inkMkLst>
            <pc:docMk/>
            <pc:sldMk cId="3826425241" sldId="327"/>
            <ac:inkMk id="244" creationId="{1F28C2B8-877E-885B-1577-9875984DEF64}"/>
          </ac:inkMkLst>
        </pc:inkChg>
        <pc:inkChg chg="add mod">
          <ac:chgData name="Alex Pang" userId="b35f2c48-39e3-478c-863d-65bfd252d017" providerId="ADAL" clId="{3ADE1B52-077B-4DFB-957C-089B04F3A3C4}" dt="2023-04-03T16:27:29.245" v="330"/>
          <ac:inkMkLst>
            <pc:docMk/>
            <pc:sldMk cId="3826425241" sldId="327"/>
            <ac:inkMk id="245" creationId="{1D1C12A6-FEF1-B212-4A7B-836BEB9C88CF}"/>
          </ac:inkMkLst>
        </pc:inkChg>
        <pc:inkChg chg="add mod">
          <ac:chgData name="Alex Pang" userId="b35f2c48-39e3-478c-863d-65bfd252d017" providerId="ADAL" clId="{3ADE1B52-077B-4DFB-957C-089B04F3A3C4}" dt="2023-04-03T16:27:29.245" v="330"/>
          <ac:inkMkLst>
            <pc:docMk/>
            <pc:sldMk cId="3826425241" sldId="327"/>
            <ac:inkMk id="246" creationId="{51C98989-2C2C-D0CC-EC2B-F47D06A5B51B}"/>
          </ac:inkMkLst>
        </pc:inkChg>
        <pc:inkChg chg="add mod">
          <ac:chgData name="Alex Pang" userId="b35f2c48-39e3-478c-863d-65bfd252d017" providerId="ADAL" clId="{3ADE1B52-077B-4DFB-957C-089B04F3A3C4}" dt="2023-04-03T16:27:29.245" v="330"/>
          <ac:inkMkLst>
            <pc:docMk/>
            <pc:sldMk cId="3826425241" sldId="327"/>
            <ac:inkMk id="247" creationId="{1C8C0683-6B23-306A-B3CD-2248A207BCDA}"/>
          </ac:inkMkLst>
        </pc:inkChg>
        <pc:inkChg chg="add mod">
          <ac:chgData name="Alex Pang" userId="b35f2c48-39e3-478c-863d-65bfd252d017" providerId="ADAL" clId="{3ADE1B52-077B-4DFB-957C-089B04F3A3C4}" dt="2023-04-03T16:27:34.195" v="336"/>
          <ac:inkMkLst>
            <pc:docMk/>
            <pc:sldMk cId="3826425241" sldId="327"/>
            <ac:inkMk id="248" creationId="{60703E79-D1B9-4251-2697-66A9725488FD}"/>
          </ac:inkMkLst>
        </pc:inkChg>
        <pc:inkChg chg="add del mod">
          <ac:chgData name="Alex Pang" userId="b35f2c48-39e3-478c-863d-65bfd252d017" providerId="ADAL" clId="{3ADE1B52-077B-4DFB-957C-089B04F3A3C4}" dt="2023-04-03T16:27:34.195" v="336"/>
          <ac:inkMkLst>
            <pc:docMk/>
            <pc:sldMk cId="3826425241" sldId="327"/>
            <ac:inkMk id="251" creationId="{CD12687C-0EBB-7B5F-10E9-B118E4AB2E96}"/>
          </ac:inkMkLst>
        </pc:inkChg>
        <pc:inkChg chg="add mod">
          <ac:chgData name="Alex Pang" userId="b35f2c48-39e3-478c-863d-65bfd252d017" providerId="ADAL" clId="{3ADE1B52-077B-4DFB-957C-089B04F3A3C4}" dt="2023-04-03T16:27:34.195" v="336"/>
          <ac:inkMkLst>
            <pc:docMk/>
            <pc:sldMk cId="3826425241" sldId="327"/>
            <ac:inkMk id="252" creationId="{8D168479-517E-D41B-723F-6B6B2CD1DA4B}"/>
          </ac:inkMkLst>
        </pc:inkChg>
        <pc:inkChg chg="add mod">
          <ac:chgData name="Alex Pang" userId="b35f2c48-39e3-478c-863d-65bfd252d017" providerId="ADAL" clId="{3ADE1B52-077B-4DFB-957C-089B04F3A3C4}" dt="2023-04-03T16:27:34.195" v="336"/>
          <ac:inkMkLst>
            <pc:docMk/>
            <pc:sldMk cId="3826425241" sldId="327"/>
            <ac:inkMk id="253" creationId="{D297B0B8-059E-D338-7E2F-D64DFC5E4F65}"/>
          </ac:inkMkLst>
        </pc:inkChg>
        <pc:inkChg chg="add mod">
          <ac:chgData name="Alex Pang" userId="b35f2c48-39e3-478c-863d-65bfd252d017" providerId="ADAL" clId="{3ADE1B52-077B-4DFB-957C-089B04F3A3C4}" dt="2023-04-03T16:27:34.195" v="336"/>
          <ac:inkMkLst>
            <pc:docMk/>
            <pc:sldMk cId="3826425241" sldId="327"/>
            <ac:inkMk id="254" creationId="{74230909-1F67-164B-D009-5C5DB0724DA3}"/>
          </ac:inkMkLst>
        </pc:inkChg>
        <pc:inkChg chg="add">
          <ac:chgData name="Alex Pang" userId="b35f2c48-39e3-478c-863d-65bfd252d017" providerId="ADAL" clId="{3ADE1B52-077B-4DFB-957C-089B04F3A3C4}" dt="2023-04-03T16:27:35.167" v="337" actId="9405"/>
          <ac:inkMkLst>
            <pc:docMk/>
            <pc:sldMk cId="3826425241" sldId="327"/>
            <ac:inkMk id="257" creationId="{A054324E-B72B-D24B-584C-24F8E3C2BA82}"/>
          </ac:inkMkLst>
        </pc:inkChg>
        <pc:inkChg chg="add mod">
          <ac:chgData name="Alex Pang" userId="b35f2c48-39e3-478c-863d-65bfd252d017" providerId="ADAL" clId="{3ADE1B52-077B-4DFB-957C-089B04F3A3C4}" dt="2023-04-03T16:27:38.138" v="341"/>
          <ac:inkMkLst>
            <pc:docMk/>
            <pc:sldMk cId="3826425241" sldId="327"/>
            <ac:inkMk id="258" creationId="{00510EAB-EEDD-D670-CDBB-AE5D2CDA043E}"/>
          </ac:inkMkLst>
        </pc:inkChg>
        <pc:inkChg chg="add mod">
          <ac:chgData name="Alex Pang" userId="b35f2c48-39e3-478c-863d-65bfd252d017" providerId="ADAL" clId="{3ADE1B52-077B-4DFB-957C-089B04F3A3C4}" dt="2023-04-03T16:27:38.138" v="341"/>
          <ac:inkMkLst>
            <pc:docMk/>
            <pc:sldMk cId="3826425241" sldId="327"/>
            <ac:inkMk id="259" creationId="{A7A03F1E-2E33-9DAF-125B-329FFDED470B}"/>
          </ac:inkMkLst>
        </pc:inkChg>
        <pc:inkChg chg="add mod">
          <ac:chgData name="Alex Pang" userId="b35f2c48-39e3-478c-863d-65bfd252d017" providerId="ADAL" clId="{3ADE1B52-077B-4DFB-957C-089B04F3A3C4}" dt="2023-04-03T16:27:38.138" v="341"/>
          <ac:inkMkLst>
            <pc:docMk/>
            <pc:sldMk cId="3826425241" sldId="327"/>
            <ac:inkMk id="260" creationId="{A0758EB9-0B04-BA17-7572-697FF063E5A9}"/>
          </ac:inkMkLst>
        </pc:inkChg>
        <pc:inkChg chg="add mod">
          <ac:chgData name="Alex Pang" userId="b35f2c48-39e3-478c-863d-65bfd252d017" providerId="ADAL" clId="{3ADE1B52-077B-4DFB-957C-089B04F3A3C4}" dt="2023-04-03T16:27:40.091" v="345"/>
          <ac:inkMkLst>
            <pc:docMk/>
            <pc:sldMk cId="3826425241" sldId="327"/>
            <ac:inkMk id="262" creationId="{1C2D77BE-FB1D-4ACC-0250-15C98B5714FF}"/>
          </ac:inkMkLst>
        </pc:inkChg>
        <pc:inkChg chg="add mod">
          <ac:chgData name="Alex Pang" userId="b35f2c48-39e3-478c-863d-65bfd252d017" providerId="ADAL" clId="{3ADE1B52-077B-4DFB-957C-089B04F3A3C4}" dt="2023-04-03T16:27:40.091" v="345"/>
          <ac:inkMkLst>
            <pc:docMk/>
            <pc:sldMk cId="3826425241" sldId="327"/>
            <ac:inkMk id="263" creationId="{4C0F47D5-CCDE-F129-62B1-4EA0183520C9}"/>
          </ac:inkMkLst>
        </pc:inkChg>
        <pc:inkChg chg="add mod">
          <ac:chgData name="Alex Pang" userId="b35f2c48-39e3-478c-863d-65bfd252d017" providerId="ADAL" clId="{3ADE1B52-077B-4DFB-957C-089B04F3A3C4}" dt="2023-04-03T16:27:44.407" v="350"/>
          <ac:inkMkLst>
            <pc:docMk/>
            <pc:sldMk cId="3826425241" sldId="327"/>
            <ac:inkMk id="264" creationId="{3BE0DE9B-6C79-6F78-BC3B-F7D16878D16F}"/>
          </ac:inkMkLst>
        </pc:inkChg>
        <pc:inkChg chg="add mod">
          <ac:chgData name="Alex Pang" userId="b35f2c48-39e3-478c-863d-65bfd252d017" providerId="ADAL" clId="{3ADE1B52-077B-4DFB-957C-089B04F3A3C4}" dt="2023-04-03T16:27:44.407" v="350"/>
          <ac:inkMkLst>
            <pc:docMk/>
            <pc:sldMk cId="3826425241" sldId="327"/>
            <ac:inkMk id="266" creationId="{E5FC7687-59D7-0574-7D2A-54631DB1F1D1}"/>
          </ac:inkMkLst>
        </pc:inkChg>
        <pc:inkChg chg="add mod">
          <ac:chgData name="Alex Pang" userId="b35f2c48-39e3-478c-863d-65bfd252d017" providerId="ADAL" clId="{3ADE1B52-077B-4DFB-957C-089B04F3A3C4}" dt="2023-04-03T16:27:44.407" v="350"/>
          <ac:inkMkLst>
            <pc:docMk/>
            <pc:sldMk cId="3826425241" sldId="327"/>
            <ac:inkMk id="267" creationId="{F0E4F211-9954-7574-BD3C-A70DCD6E5F03}"/>
          </ac:inkMkLst>
        </pc:inkChg>
        <pc:inkChg chg="add mod">
          <ac:chgData name="Alex Pang" userId="b35f2c48-39e3-478c-863d-65bfd252d017" providerId="ADAL" clId="{3ADE1B52-077B-4DFB-957C-089B04F3A3C4}" dt="2023-04-03T16:27:44.407" v="350"/>
          <ac:inkMkLst>
            <pc:docMk/>
            <pc:sldMk cId="3826425241" sldId="327"/>
            <ac:inkMk id="268" creationId="{1F446E08-CC0E-2A81-E520-472BAE8ED010}"/>
          </ac:inkMkLst>
        </pc:inkChg>
        <pc:inkChg chg="add mod">
          <ac:chgData name="Alex Pang" userId="b35f2c48-39e3-478c-863d-65bfd252d017" providerId="ADAL" clId="{3ADE1B52-077B-4DFB-957C-089B04F3A3C4}" dt="2023-04-03T16:27:44.407" v="350"/>
          <ac:inkMkLst>
            <pc:docMk/>
            <pc:sldMk cId="3826425241" sldId="327"/>
            <ac:inkMk id="269" creationId="{D72B29CE-853B-08C9-8DA7-087D9BEFD755}"/>
          </ac:inkMkLst>
        </pc:inkChg>
        <pc:inkChg chg="add del">
          <ac:chgData name="Alex Pang" userId="b35f2c48-39e3-478c-863d-65bfd252d017" providerId="ADAL" clId="{3ADE1B52-077B-4DFB-957C-089B04F3A3C4}" dt="2023-04-03T16:27:50.387" v="352"/>
          <ac:inkMkLst>
            <pc:docMk/>
            <pc:sldMk cId="3826425241" sldId="327"/>
            <ac:inkMk id="271" creationId="{ABBAF588-C0CB-9745-45A7-78A3396B15A0}"/>
          </ac:inkMkLst>
        </pc:inkChg>
        <pc:inkChg chg="add mod">
          <ac:chgData name="Alex Pang" userId="b35f2c48-39e3-478c-863d-65bfd252d017" providerId="ADAL" clId="{3ADE1B52-077B-4DFB-957C-089B04F3A3C4}" dt="2023-04-03T16:28:00.045" v="357"/>
          <ac:inkMkLst>
            <pc:docMk/>
            <pc:sldMk cId="3826425241" sldId="327"/>
            <ac:inkMk id="272" creationId="{F03C3EE8-C6AD-4610-8A6B-49AABC1246F5}"/>
          </ac:inkMkLst>
        </pc:inkChg>
        <pc:inkChg chg="add mod">
          <ac:chgData name="Alex Pang" userId="b35f2c48-39e3-478c-863d-65bfd252d017" providerId="ADAL" clId="{3ADE1B52-077B-4DFB-957C-089B04F3A3C4}" dt="2023-04-03T16:28:00.045" v="357"/>
          <ac:inkMkLst>
            <pc:docMk/>
            <pc:sldMk cId="3826425241" sldId="327"/>
            <ac:inkMk id="273" creationId="{3D881A65-3880-BFD1-A6B8-B42A1677F8C1}"/>
          </ac:inkMkLst>
        </pc:inkChg>
        <pc:inkChg chg="add mod">
          <ac:chgData name="Alex Pang" userId="b35f2c48-39e3-478c-863d-65bfd252d017" providerId="ADAL" clId="{3ADE1B52-077B-4DFB-957C-089B04F3A3C4}" dt="2023-04-03T16:28:00.045" v="357"/>
          <ac:inkMkLst>
            <pc:docMk/>
            <pc:sldMk cId="3826425241" sldId="327"/>
            <ac:inkMk id="274" creationId="{3F79CD4A-291F-F642-2805-039E854D2FD1}"/>
          </ac:inkMkLst>
        </pc:inkChg>
        <pc:inkChg chg="add mod">
          <ac:chgData name="Alex Pang" userId="b35f2c48-39e3-478c-863d-65bfd252d017" providerId="ADAL" clId="{3ADE1B52-077B-4DFB-957C-089B04F3A3C4}" dt="2023-04-03T16:28:00.045" v="357"/>
          <ac:inkMkLst>
            <pc:docMk/>
            <pc:sldMk cId="3826425241" sldId="327"/>
            <ac:inkMk id="275" creationId="{979EE763-6941-ECF4-6FE0-8897DF9165B8}"/>
          </ac:inkMkLst>
        </pc:inkChg>
        <pc:inkChg chg="add del">
          <ac:chgData name="Alex Pang" userId="b35f2c48-39e3-478c-863d-65bfd252d017" providerId="ADAL" clId="{3ADE1B52-077B-4DFB-957C-089B04F3A3C4}" dt="2023-04-03T16:32:50.539" v="538" actId="478"/>
          <ac:inkMkLst>
            <pc:docMk/>
            <pc:sldMk cId="3826425241" sldId="327"/>
            <ac:inkMk id="277" creationId="{704C4C30-0054-DB63-C785-D75404B38988}"/>
          </ac:inkMkLst>
        </pc:inkChg>
        <pc:inkChg chg="add mod">
          <ac:chgData name="Alex Pang" userId="b35f2c48-39e3-478c-863d-65bfd252d017" providerId="ADAL" clId="{3ADE1B52-077B-4DFB-957C-089B04F3A3C4}" dt="2023-04-03T16:28:08.496" v="362"/>
          <ac:inkMkLst>
            <pc:docMk/>
            <pc:sldMk cId="3826425241" sldId="327"/>
            <ac:inkMk id="278" creationId="{B442F2C5-0642-393C-7731-02253BFC5347}"/>
          </ac:inkMkLst>
        </pc:inkChg>
        <pc:inkChg chg="add mod">
          <ac:chgData name="Alex Pang" userId="b35f2c48-39e3-478c-863d-65bfd252d017" providerId="ADAL" clId="{3ADE1B52-077B-4DFB-957C-089B04F3A3C4}" dt="2023-04-03T16:28:08.496" v="362"/>
          <ac:inkMkLst>
            <pc:docMk/>
            <pc:sldMk cId="3826425241" sldId="327"/>
            <ac:inkMk id="279" creationId="{45D5FC21-156B-9EA3-D093-86A9649875CB}"/>
          </ac:inkMkLst>
        </pc:inkChg>
        <pc:inkChg chg="add mod">
          <ac:chgData name="Alex Pang" userId="b35f2c48-39e3-478c-863d-65bfd252d017" providerId="ADAL" clId="{3ADE1B52-077B-4DFB-957C-089B04F3A3C4}" dt="2023-04-03T16:28:09.939" v="364"/>
          <ac:inkMkLst>
            <pc:docMk/>
            <pc:sldMk cId="3826425241" sldId="327"/>
            <ac:inkMk id="280" creationId="{E9CA9DA1-2C8B-33FE-9585-38BDAE9E9EC5}"/>
          </ac:inkMkLst>
        </pc:inkChg>
        <pc:inkChg chg="add mod">
          <ac:chgData name="Alex Pang" userId="b35f2c48-39e3-478c-863d-65bfd252d017" providerId="ADAL" clId="{3ADE1B52-077B-4DFB-957C-089B04F3A3C4}" dt="2023-04-03T16:28:09.939" v="364"/>
          <ac:inkMkLst>
            <pc:docMk/>
            <pc:sldMk cId="3826425241" sldId="327"/>
            <ac:inkMk id="282" creationId="{F6ADE3DF-21AE-C69F-E9FE-F944DE7E0DCE}"/>
          </ac:inkMkLst>
        </pc:inkChg>
        <pc:inkChg chg="add mod">
          <ac:chgData name="Alex Pang" userId="b35f2c48-39e3-478c-863d-65bfd252d017" providerId="ADAL" clId="{3ADE1B52-077B-4DFB-957C-089B04F3A3C4}" dt="2023-04-03T16:28:21.344" v="373"/>
          <ac:inkMkLst>
            <pc:docMk/>
            <pc:sldMk cId="3826425241" sldId="327"/>
            <ac:inkMk id="284" creationId="{2BE5BF5C-5C93-561D-A237-F5497C151C2B}"/>
          </ac:inkMkLst>
        </pc:inkChg>
        <pc:inkChg chg="add mod">
          <ac:chgData name="Alex Pang" userId="b35f2c48-39e3-478c-863d-65bfd252d017" providerId="ADAL" clId="{3ADE1B52-077B-4DFB-957C-089B04F3A3C4}" dt="2023-04-03T16:28:21.344" v="373"/>
          <ac:inkMkLst>
            <pc:docMk/>
            <pc:sldMk cId="3826425241" sldId="327"/>
            <ac:inkMk id="285" creationId="{33D5A1F0-CB22-BC4D-67B4-50809C284D99}"/>
          </ac:inkMkLst>
        </pc:inkChg>
        <pc:inkChg chg="add mod">
          <ac:chgData name="Alex Pang" userId="b35f2c48-39e3-478c-863d-65bfd252d017" providerId="ADAL" clId="{3ADE1B52-077B-4DFB-957C-089B04F3A3C4}" dt="2023-04-03T16:28:21.344" v="373"/>
          <ac:inkMkLst>
            <pc:docMk/>
            <pc:sldMk cId="3826425241" sldId="327"/>
            <ac:inkMk id="287" creationId="{9D6AF5C5-BFD5-F339-84C6-08695E9517A4}"/>
          </ac:inkMkLst>
        </pc:inkChg>
        <pc:inkChg chg="add mod">
          <ac:chgData name="Alex Pang" userId="b35f2c48-39e3-478c-863d-65bfd252d017" providerId="ADAL" clId="{3ADE1B52-077B-4DFB-957C-089B04F3A3C4}" dt="2023-04-03T16:28:21.344" v="373"/>
          <ac:inkMkLst>
            <pc:docMk/>
            <pc:sldMk cId="3826425241" sldId="327"/>
            <ac:inkMk id="289" creationId="{67563DD7-03F5-DC9A-907A-23F803799217}"/>
          </ac:inkMkLst>
        </pc:inkChg>
        <pc:inkChg chg="add mod">
          <ac:chgData name="Alex Pang" userId="b35f2c48-39e3-478c-863d-65bfd252d017" providerId="ADAL" clId="{3ADE1B52-077B-4DFB-957C-089B04F3A3C4}" dt="2023-04-03T16:28:21.344" v="373"/>
          <ac:inkMkLst>
            <pc:docMk/>
            <pc:sldMk cId="3826425241" sldId="327"/>
            <ac:inkMk id="290" creationId="{724E65F7-C7F7-4B31-39EF-DFDEC1A58425}"/>
          </ac:inkMkLst>
        </pc:inkChg>
        <pc:inkChg chg="add mod">
          <ac:chgData name="Alex Pang" userId="b35f2c48-39e3-478c-863d-65bfd252d017" providerId="ADAL" clId="{3ADE1B52-077B-4DFB-957C-089B04F3A3C4}" dt="2023-04-03T16:28:21.344" v="373"/>
          <ac:inkMkLst>
            <pc:docMk/>
            <pc:sldMk cId="3826425241" sldId="327"/>
            <ac:inkMk id="291" creationId="{FB34EA5C-0E6D-9D5E-FE1D-059896A0DCE9}"/>
          </ac:inkMkLst>
        </pc:inkChg>
        <pc:inkChg chg="add mod">
          <ac:chgData name="Alex Pang" userId="b35f2c48-39e3-478c-863d-65bfd252d017" providerId="ADAL" clId="{3ADE1B52-077B-4DFB-957C-089B04F3A3C4}" dt="2023-04-03T16:28:27.870" v="377"/>
          <ac:inkMkLst>
            <pc:docMk/>
            <pc:sldMk cId="3826425241" sldId="327"/>
            <ac:inkMk id="293" creationId="{16A49EB2-252F-7467-8419-760AAA123B9C}"/>
          </ac:inkMkLst>
        </pc:inkChg>
        <pc:inkChg chg="add mod">
          <ac:chgData name="Alex Pang" userId="b35f2c48-39e3-478c-863d-65bfd252d017" providerId="ADAL" clId="{3ADE1B52-077B-4DFB-957C-089B04F3A3C4}" dt="2023-04-03T16:28:27.870" v="377"/>
          <ac:inkMkLst>
            <pc:docMk/>
            <pc:sldMk cId="3826425241" sldId="327"/>
            <ac:inkMk id="294" creationId="{3BAC3F33-9E35-FFB5-CA77-AFDF7F7199F8}"/>
          </ac:inkMkLst>
        </pc:inkChg>
        <pc:inkChg chg="add mod">
          <ac:chgData name="Alex Pang" userId="b35f2c48-39e3-478c-863d-65bfd252d017" providerId="ADAL" clId="{3ADE1B52-077B-4DFB-957C-089B04F3A3C4}" dt="2023-04-03T16:28:27.870" v="377"/>
          <ac:inkMkLst>
            <pc:docMk/>
            <pc:sldMk cId="3826425241" sldId="327"/>
            <ac:inkMk id="295" creationId="{56313DE7-0FCF-0EDF-4DD8-2CA7C50B2018}"/>
          </ac:inkMkLst>
        </pc:inkChg>
        <pc:inkChg chg="add mod">
          <ac:chgData name="Alex Pang" userId="b35f2c48-39e3-478c-863d-65bfd252d017" providerId="ADAL" clId="{3ADE1B52-077B-4DFB-957C-089B04F3A3C4}" dt="2023-04-03T16:28:35.025" v="385"/>
          <ac:inkMkLst>
            <pc:docMk/>
            <pc:sldMk cId="3826425241" sldId="327"/>
            <ac:inkMk id="297" creationId="{03F16E6A-EA59-E47D-3C13-8EEDE0D164CA}"/>
          </ac:inkMkLst>
        </pc:inkChg>
        <pc:inkChg chg="add mod">
          <ac:chgData name="Alex Pang" userId="b35f2c48-39e3-478c-863d-65bfd252d017" providerId="ADAL" clId="{3ADE1B52-077B-4DFB-957C-089B04F3A3C4}" dt="2023-04-03T16:28:35.025" v="385"/>
          <ac:inkMkLst>
            <pc:docMk/>
            <pc:sldMk cId="3826425241" sldId="327"/>
            <ac:inkMk id="298" creationId="{10AB74CF-19D6-0146-D40E-8ECE72C65923}"/>
          </ac:inkMkLst>
        </pc:inkChg>
        <pc:inkChg chg="add mod">
          <ac:chgData name="Alex Pang" userId="b35f2c48-39e3-478c-863d-65bfd252d017" providerId="ADAL" clId="{3ADE1B52-077B-4DFB-957C-089B04F3A3C4}" dt="2023-04-03T16:28:35.025" v="385"/>
          <ac:inkMkLst>
            <pc:docMk/>
            <pc:sldMk cId="3826425241" sldId="327"/>
            <ac:inkMk id="299" creationId="{C5B4F2B4-5BB0-1CAB-FE2C-4C57070205CE}"/>
          </ac:inkMkLst>
        </pc:inkChg>
        <pc:inkChg chg="add mod">
          <ac:chgData name="Alex Pang" userId="b35f2c48-39e3-478c-863d-65bfd252d017" providerId="ADAL" clId="{3ADE1B52-077B-4DFB-957C-089B04F3A3C4}" dt="2023-04-03T16:28:35.025" v="385"/>
          <ac:inkMkLst>
            <pc:docMk/>
            <pc:sldMk cId="3826425241" sldId="327"/>
            <ac:inkMk id="300" creationId="{2BBFA366-79BE-79BE-925A-A7AA5D00E99E}"/>
          </ac:inkMkLst>
        </pc:inkChg>
        <pc:inkChg chg="add mod">
          <ac:chgData name="Alex Pang" userId="b35f2c48-39e3-478c-863d-65bfd252d017" providerId="ADAL" clId="{3ADE1B52-077B-4DFB-957C-089B04F3A3C4}" dt="2023-04-03T16:28:35.025" v="385"/>
          <ac:inkMkLst>
            <pc:docMk/>
            <pc:sldMk cId="3826425241" sldId="327"/>
            <ac:inkMk id="301" creationId="{63D98BCD-D965-5D80-FC01-14949C5E2890}"/>
          </ac:inkMkLst>
        </pc:inkChg>
        <pc:inkChg chg="add mod">
          <ac:chgData name="Alex Pang" userId="b35f2c48-39e3-478c-863d-65bfd252d017" providerId="ADAL" clId="{3ADE1B52-077B-4DFB-957C-089B04F3A3C4}" dt="2023-04-03T16:28:35.025" v="385"/>
          <ac:inkMkLst>
            <pc:docMk/>
            <pc:sldMk cId="3826425241" sldId="327"/>
            <ac:inkMk id="302" creationId="{EC6964AC-1F56-2676-3908-3B40C5B293F5}"/>
          </ac:inkMkLst>
        </pc:inkChg>
        <pc:inkChg chg="add del">
          <ac:chgData name="Alex Pang" userId="b35f2c48-39e3-478c-863d-65bfd252d017" providerId="ADAL" clId="{3ADE1B52-077B-4DFB-957C-089B04F3A3C4}" dt="2023-04-03T16:32:50.539" v="538" actId="478"/>
          <ac:inkMkLst>
            <pc:docMk/>
            <pc:sldMk cId="3826425241" sldId="327"/>
            <ac:inkMk id="303" creationId="{7A82EC7B-7CB7-11F6-7D76-D8E2861A7C84}"/>
          </ac:inkMkLst>
        </pc:inkChg>
        <pc:inkChg chg="add mod">
          <ac:chgData name="Alex Pang" userId="b35f2c48-39e3-478c-863d-65bfd252d017" providerId="ADAL" clId="{3ADE1B52-077B-4DFB-957C-089B04F3A3C4}" dt="2023-04-03T16:29:12.922" v="398"/>
          <ac:inkMkLst>
            <pc:docMk/>
            <pc:sldMk cId="3826425241" sldId="327"/>
            <ac:inkMk id="305" creationId="{5C2B640E-E77C-1A24-B9D8-D75CC6A65F86}"/>
          </ac:inkMkLst>
        </pc:inkChg>
        <pc:inkChg chg="add mod">
          <ac:chgData name="Alex Pang" userId="b35f2c48-39e3-478c-863d-65bfd252d017" providerId="ADAL" clId="{3ADE1B52-077B-4DFB-957C-089B04F3A3C4}" dt="2023-04-03T16:29:12.922" v="398"/>
          <ac:inkMkLst>
            <pc:docMk/>
            <pc:sldMk cId="3826425241" sldId="327"/>
            <ac:inkMk id="306" creationId="{F7C4D0AD-0B36-9A2C-5B7E-646394956435}"/>
          </ac:inkMkLst>
        </pc:inkChg>
        <pc:inkChg chg="add mod">
          <ac:chgData name="Alex Pang" userId="b35f2c48-39e3-478c-863d-65bfd252d017" providerId="ADAL" clId="{3ADE1B52-077B-4DFB-957C-089B04F3A3C4}" dt="2023-04-03T16:29:12.922" v="398"/>
          <ac:inkMkLst>
            <pc:docMk/>
            <pc:sldMk cId="3826425241" sldId="327"/>
            <ac:inkMk id="307" creationId="{59A334F5-0CFD-A92A-4559-9B77AEB750AA}"/>
          </ac:inkMkLst>
        </pc:inkChg>
        <pc:inkChg chg="add mod">
          <ac:chgData name="Alex Pang" userId="b35f2c48-39e3-478c-863d-65bfd252d017" providerId="ADAL" clId="{3ADE1B52-077B-4DFB-957C-089B04F3A3C4}" dt="2023-04-03T16:29:12.922" v="398"/>
          <ac:inkMkLst>
            <pc:docMk/>
            <pc:sldMk cId="3826425241" sldId="327"/>
            <ac:inkMk id="308" creationId="{49DDCD8C-E6F4-E3B6-98BB-BD3D0C9659DD}"/>
          </ac:inkMkLst>
        </pc:inkChg>
        <pc:inkChg chg="add mod">
          <ac:chgData name="Alex Pang" userId="b35f2c48-39e3-478c-863d-65bfd252d017" providerId="ADAL" clId="{3ADE1B52-077B-4DFB-957C-089B04F3A3C4}" dt="2023-04-03T16:29:12.922" v="398"/>
          <ac:inkMkLst>
            <pc:docMk/>
            <pc:sldMk cId="3826425241" sldId="327"/>
            <ac:inkMk id="309" creationId="{5258BE11-486F-6E5B-EBB8-C9DCF25A1285}"/>
          </ac:inkMkLst>
        </pc:inkChg>
        <pc:inkChg chg="add mod">
          <ac:chgData name="Alex Pang" userId="b35f2c48-39e3-478c-863d-65bfd252d017" providerId="ADAL" clId="{3ADE1B52-077B-4DFB-957C-089B04F3A3C4}" dt="2023-04-03T16:29:12.922" v="398"/>
          <ac:inkMkLst>
            <pc:docMk/>
            <pc:sldMk cId="3826425241" sldId="327"/>
            <ac:inkMk id="310" creationId="{24D25214-4D52-42AC-61F7-F81DBD3F1DEE}"/>
          </ac:inkMkLst>
        </pc:inkChg>
        <pc:inkChg chg="add mod">
          <ac:chgData name="Alex Pang" userId="b35f2c48-39e3-478c-863d-65bfd252d017" providerId="ADAL" clId="{3ADE1B52-077B-4DFB-957C-089B04F3A3C4}" dt="2023-04-03T16:29:17.735" v="404"/>
          <ac:inkMkLst>
            <pc:docMk/>
            <pc:sldMk cId="3826425241" sldId="327"/>
            <ac:inkMk id="311" creationId="{2DCDF84C-3DED-14BA-E3F6-619051B30309}"/>
          </ac:inkMkLst>
        </pc:inkChg>
        <pc:inkChg chg="add mod">
          <ac:chgData name="Alex Pang" userId="b35f2c48-39e3-478c-863d-65bfd252d017" providerId="ADAL" clId="{3ADE1B52-077B-4DFB-957C-089B04F3A3C4}" dt="2023-04-03T16:29:17.735" v="404"/>
          <ac:inkMkLst>
            <pc:docMk/>
            <pc:sldMk cId="3826425241" sldId="327"/>
            <ac:inkMk id="312" creationId="{259A3EED-A18D-6828-AC37-B48371D33FDF}"/>
          </ac:inkMkLst>
        </pc:inkChg>
        <pc:inkChg chg="add mod">
          <ac:chgData name="Alex Pang" userId="b35f2c48-39e3-478c-863d-65bfd252d017" providerId="ADAL" clId="{3ADE1B52-077B-4DFB-957C-089B04F3A3C4}" dt="2023-04-03T16:29:17.735" v="404"/>
          <ac:inkMkLst>
            <pc:docMk/>
            <pc:sldMk cId="3826425241" sldId="327"/>
            <ac:inkMk id="313" creationId="{FC6021AB-DD19-E89B-5B4A-DF064AD981FA}"/>
          </ac:inkMkLst>
        </pc:inkChg>
        <pc:inkChg chg="add mod">
          <ac:chgData name="Alex Pang" userId="b35f2c48-39e3-478c-863d-65bfd252d017" providerId="ADAL" clId="{3ADE1B52-077B-4DFB-957C-089B04F3A3C4}" dt="2023-04-03T16:29:17.735" v="404"/>
          <ac:inkMkLst>
            <pc:docMk/>
            <pc:sldMk cId="3826425241" sldId="327"/>
            <ac:inkMk id="314" creationId="{5BE2A728-1405-3C0E-2019-78E502EF2942}"/>
          </ac:inkMkLst>
        </pc:inkChg>
        <pc:inkChg chg="add mod">
          <ac:chgData name="Alex Pang" userId="b35f2c48-39e3-478c-863d-65bfd252d017" providerId="ADAL" clId="{3ADE1B52-077B-4DFB-957C-089B04F3A3C4}" dt="2023-04-03T16:29:17.735" v="404"/>
          <ac:inkMkLst>
            <pc:docMk/>
            <pc:sldMk cId="3826425241" sldId="327"/>
            <ac:inkMk id="315" creationId="{7E7858AB-59EF-6F7F-783E-9B4460027F96}"/>
          </ac:inkMkLst>
        </pc:inkChg>
        <pc:inkChg chg="add mod">
          <ac:chgData name="Alex Pang" userId="b35f2c48-39e3-478c-863d-65bfd252d017" providerId="ADAL" clId="{3ADE1B52-077B-4DFB-957C-089B04F3A3C4}" dt="2023-04-03T16:29:17.735" v="404"/>
          <ac:inkMkLst>
            <pc:docMk/>
            <pc:sldMk cId="3826425241" sldId="327"/>
            <ac:inkMk id="316" creationId="{4226E0E0-68BE-E901-6B11-64969D6A91E9}"/>
          </ac:inkMkLst>
        </pc:inkChg>
        <pc:inkChg chg="add mod">
          <ac:chgData name="Alex Pang" userId="b35f2c48-39e3-478c-863d-65bfd252d017" providerId="ADAL" clId="{3ADE1B52-077B-4DFB-957C-089B04F3A3C4}" dt="2023-04-03T16:29:15.258" v="401"/>
          <ac:inkMkLst>
            <pc:docMk/>
            <pc:sldMk cId="3826425241" sldId="327"/>
            <ac:inkMk id="319" creationId="{96218612-C4FE-37A7-C240-722B08DF6D2B}"/>
          </ac:inkMkLst>
        </pc:inkChg>
        <pc:inkChg chg="add mod">
          <ac:chgData name="Alex Pang" userId="b35f2c48-39e3-478c-863d-65bfd252d017" providerId="ADAL" clId="{3ADE1B52-077B-4DFB-957C-089B04F3A3C4}" dt="2023-04-03T16:29:15.258" v="401"/>
          <ac:inkMkLst>
            <pc:docMk/>
            <pc:sldMk cId="3826425241" sldId="327"/>
            <ac:inkMk id="320" creationId="{066E57CB-CB42-FF34-4F19-6C433D8C08DA}"/>
          </ac:inkMkLst>
        </pc:inkChg>
        <pc:inkChg chg="add mod">
          <ac:chgData name="Alex Pang" userId="b35f2c48-39e3-478c-863d-65bfd252d017" providerId="ADAL" clId="{3ADE1B52-077B-4DFB-957C-089B04F3A3C4}" dt="2023-04-03T16:29:17.735" v="404"/>
          <ac:inkMkLst>
            <pc:docMk/>
            <pc:sldMk cId="3826425241" sldId="327"/>
            <ac:inkMk id="322" creationId="{F0B526CA-0B1F-1546-FAAF-0F0DDC785816}"/>
          </ac:inkMkLst>
        </pc:inkChg>
        <pc:inkChg chg="add mod">
          <ac:chgData name="Alex Pang" userId="b35f2c48-39e3-478c-863d-65bfd252d017" providerId="ADAL" clId="{3ADE1B52-077B-4DFB-957C-089B04F3A3C4}" dt="2023-04-03T16:29:17.735" v="404"/>
          <ac:inkMkLst>
            <pc:docMk/>
            <pc:sldMk cId="3826425241" sldId="327"/>
            <ac:inkMk id="323" creationId="{7D420A2B-CC51-6767-29F0-FB0AFE035CC1}"/>
          </ac:inkMkLst>
        </pc:inkChg>
        <pc:inkChg chg="add mod">
          <ac:chgData name="Alex Pang" userId="b35f2c48-39e3-478c-863d-65bfd252d017" providerId="ADAL" clId="{3ADE1B52-077B-4DFB-957C-089B04F3A3C4}" dt="2023-04-03T16:29:23.425" v="410"/>
          <ac:inkMkLst>
            <pc:docMk/>
            <pc:sldMk cId="3826425241" sldId="327"/>
            <ac:inkMk id="325" creationId="{2220CBA6-3D4C-2E65-E557-602F8B41E9F3}"/>
          </ac:inkMkLst>
        </pc:inkChg>
        <pc:inkChg chg="add mod">
          <ac:chgData name="Alex Pang" userId="b35f2c48-39e3-478c-863d-65bfd252d017" providerId="ADAL" clId="{3ADE1B52-077B-4DFB-957C-089B04F3A3C4}" dt="2023-04-03T16:29:23.425" v="410"/>
          <ac:inkMkLst>
            <pc:docMk/>
            <pc:sldMk cId="3826425241" sldId="327"/>
            <ac:inkMk id="326" creationId="{24302B57-0ABF-E199-AACD-BDEDDFEED718}"/>
          </ac:inkMkLst>
        </pc:inkChg>
        <pc:inkChg chg="add mod">
          <ac:chgData name="Alex Pang" userId="b35f2c48-39e3-478c-863d-65bfd252d017" providerId="ADAL" clId="{3ADE1B52-077B-4DFB-957C-089B04F3A3C4}" dt="2023-04-03T16:29:23.425" v="410"/>
          <ac:inkMkLst>
            <pc:docMk/>
            <pc:sldMk cId="3826425241" sldId="327"/>
            <ac:inkMk id="328" creationId="{1005F8E6-B890-BB33-96EF-3691A20DA1E7}"/>
          </ac:inkMkLst>
        </pc:inkChg>
        <pc:inkChg chg="add mod">
          <ac:chgData name="Alex Pang" userId="b35f2c48-39e3-478c-863d-65bfd252d017" providerId="ADAL" clId="{3ADE1B52-077B-4DFB-957C-089B04F3A3C4}" dt="2023-04-03T16:29:23.425" v="410"/>
          <ac:inkMkLst>
            <pc:docMk/>
            <pc:sldMk cId="3826425241" sldId="327"/>
            <ac:inkMk id="329" creationId="{5CCA9628-2A2E-D078-314B-CF2B7605FD3A}"/>
          </ac:inkMkLst>
        </pc:inkChg>
        <pc:inkChg chg="add mod">
          <ac:chgData name="Alex Pang" userId="b35f2c48-39e3-478c-863d-65bfd252d017" providerId="ADAL" clId="{3ADE1B52-077B-4DFB-957C-089B04F3A3C4}" dt="2023-04-03T16:29:25.785" v="414"/>
          <ac:inkMkLst>
            <pc:docMk/>
            <pc:sldMk cId="3826425241" sldId="327"/>
            <ac:inkMk id="331" creationId="{C53DB5F3-DB62-3A67-63DB-83C5A773DD09}"/>
          </ac:inkMkLst>
        </pc:inkChg>
        <pc:inkChg chg="add mod">
          <ac:chgData name="Alex Pang" userId="b35f2c48-39e3-478c-863d-65bfd252d017" providerId="ADAL" clId="{3ADE1B52-077B-4DFB-957C-089B04F3A3C4}" dt="2023-04-03T16:29:25.785" v="414"/>
          <ac:inkMkLst>
            <pc:docMk/>
            <pc:sldMk cId="3826425241" sldId="327"/>
            <ac:inkMk id="332" creationId="{A272B52A-9E0B-D028-2840-C666CFE59B87}"/>
          </ac:inkMkLst>
        </pc:inkChg>
        <pc:inkChg chg="add mod">
          <ac:chgData name="Alex Pang" userId="b35f2c48-39e3-478c-863d-65bfd252d017" providerId="ADAL" clId="{3ADE1B52-077B-4DFB-957C-089B04F3A3C4}" dt="2023-04-03T16:29:25.785" v="414"/>
          <ac:inkMkLst>
            <pc:docMk/>
            <pc:sldMk cId="3826425241" sldId="327"/>
            <ac:inkMk id="333" creationId="{1C70805D-159B-18AC-EA1A-3C399CEA3592}"/>
          </ac:inkMkLst>
        </pc:inkChg>
        <pc:inkChg chg="add mod">
          <ac:chgData name="Alex Pang" userId="b35f2c48-39e3-478c-863d-65bfd252d017" providerId="ADAL" clId="{3ADE1B52-077B-4DFB-957C-089B04F3A3C4}" dt="2023-04-03T16:30:09.052" v="421"/>
          <ac:inkMkLst>
            <pc:docMk/>
            <pc:sldMk cId="3826425241" sldId="327"/>
            <ac:inkMk id="335" creationId="{2BFC2D87-A058-8C6A-9E14-602B44D02255}"/>
          </ac:inkMkLst>
        </pc:inkChg>
        <pc:inkChg chg="add mod">
          <ac:chgData name="Alex Pang" userId="b35f2c48-39e3-478c-863d-65bfd252d017" providerId="ADAL" clId="{3ADE1B52-077B-4DFB-957C-089B04F3A3C4}" dt="2023-04-03T16:30:09.052" v="421"/>
          <ac:inkMkLst>
            <pc:docMk/>
            <pc:sldMk cId="3826425241" sldId="327"/>
            <ac:inkMk id="336" creationId="{6322F01C-3247-7362-BC03-DD310005493C}"/>
          </ac:inkMkLst>
        </pc:inkChg>
        <pc:inkChg chg="add mod">
          <ac:chgData name="Alex Pang" userId="b35f2c48-39e3-478c-863d-65bfd252d017" providerId="ADAL" clId="{3ADE1B52-077B-4DFB-957C-089B04F3A3C4}" dt="2023-04-03T16:30:09.052" v="421"/>
          <ac:inkMkLst>
            <pc:docMk/>
            <pc:sldMk cId="3826425241" sldId="327"/>
            <ac:inkMk id="337" creationId="{ABB737D9-258D-4168-8AF9-EA8EE0BA0E23}"/>
          </ac:inkMkLst>
        </pc:inkChg>
        <pc:inkChg chg="add mod">
          <ac:chgData name="Alex Pang" userId="b35f2c48-39e3-478c-863d-65bfd252d017" providerId="ADAL" clId="{3ADE1B52-077B-4DFB-957C-089B04F3A3C4}" dt="2023-04-03T16:30:09.052" v="421"/>
          <ac:inkMkLst>
            <pc:docMk/>
            <pc:sldMk cId="3826425241" sldId="327"/>
            <ac:inkMk id="338" creationId="{580E5312-EE5E-D903-3011-0231445002B7}"/>
          </ac:inkMkLst>
        </pc:inkChg>
        <pc:inkChg chg="add mod">
          <ac:chgData name="Alex Pang" userId="b35f2c48-39e3-478c-863d-65bfd252d017" providerId="ADAL" clId="{3ADE1B52-077B-4DFB-957C-089B04F3A3C4}" dt="2023-04-03T16:30:09.052" v="421"/>
          <ac:inkMkLst>
            <pc:docMk/>
            <pc:sldMk cId="3826425241" sldId="327"/>
            <ac:inkMk id="339" creationId="{F3A5B0C0-3749-32C3-75B4-FEEC6B083886}"/>
          </ac:inkMkLst>
        </pc:inkChg>
        <pc:inkChg chg="add mod">
          <ac:chgData name="Alex Pang" userId="b35f2c48-39e3-478c-863d-65bfd252d017" providerId="ADAL" clId="{3ADE1B52-077B-4DFB-957C-089B04F3A3C4}" dt="2023-04-03T16:30:09.052" v="421"/>
          <ac:inkMkLst>
            <pc:docMk/>
            <pc:sldMk cId="3826425241" sldId="327"/>
            <ac:inkMk id="340" creationId="{FBE76151-BC8D-DD89-FA9E-3AAC58888047}"/>
          </ac:inkMkLst>
        </pc:inkChg>
        <pc:inkChg chg="add del">
          <ac:chgData name="Alex Pang" userId="b35f2c48-39e3-478c-863d-65bfd252d017" providerId="ADAL" clId="{3ADE1B52-077B-4DFB-957C-089B04F3A3C4}" dt="2023-04-03T16:32:50.539" v="538" actId="478"/>
          <ac:inkMkLst>
            <pc:docMk/>
            <pc:sldMk cId="3826425241" sldId="327"/>
            <ac:inkMk id="342" creationId="{EBFEAE5E-AB06-3A00-54E3-DFC3CB4DC0C1}"/>
          </ac:inkMkLst>
        </pc:inkChg>
        <pc:inkChg chg="add del">
          <ac:chgData name="Alex Pang" userId="b35f2c48-39e3-478c-863d-65bfd252d017" providerId="ADAL" clId="{3ADE1B52-077B-4DFB-957C-089B04F3A3C4}" dt="2023-04-03T16:30:43.682" v="424"/>
          <ac:inkMkLst>
            <pc:docMk/>
            <pc:sldMk cId="3826425241" sldId="327"/>
            <ac:inkMk id="343" creationId="{273FE763-8B9C-49C4-9FB0-5C6EF017718F}"/>
          </ac:inkMkLst>
        </pc:inkChg>
        <pc:inkChg chg="add">
          <ac:chgData name="Alex Pang" userId="b35f2c48-39e3-478c-863d-65bfd252d017" providerId="ADAL" clId="{3ADE1B52-077B-4DFB-957C-089B04F3A3C4}" dt="2023-04-03T16:30:55.028" v="425" actId="9405"/>
          <ac:inkMkLst>
            <pc:docMk/>
            <pc:sldMk cId="3826425241" sldId="327"/>
            <ac:inkMk id="344" creationId="{78A893BC-D2F2-B36D-7597-4767530E264A}"/>
          </ac:inkMkLst>
        </pc:inkChg>
        <pc:inkChg chg="add">
          <ac:chgData name="Alex Pang" userId="b35f2c48-39e3-478c-863d-65bfd252d017" providerId="ADAL" clId="{3ADE1B52-077B-4DFB-957C-089B04F3A3C4}" dt="2023-04-03T16:30:59.711" v="426" actId="9405"/>
          <ac:inkMkLst>
            <pc:docMk/>
            <pc:sldMk cId="3826425241" sldId="327"/>
            <ac:inkMk id="345" creationId="{13CF776B-3110-025B-4EB2-1443A25991BD}"/>
          </ac:inkMkLst>
        </pc:inkChg>
        <pc:inkChg chg="add mod">
          <ac:chgData name="Alex Pang" userId="b35f2c48-39e3-478c-863d-65bfd252d017" providerId="ADAL" clId="{3ADE1B52-077B-4DFB-957C-089B04F3A3C4}" dt="2023-04-03T16:31:04.338" v="432"/>
          <ac:inkMkLst>
            <pc:docMk/>
            <pc:sldMk cId="3826425241" sldId="327"/>
            <ac:inkMk id="346" creationId="{69326EEB-9E55-2DAC-7A96-BF87B518DFEA}"/>
          </ac:inkMkLst>
        </pc:inkChg>
        <pc:inkChg chg="add mod">
          <ac:chgData name="Alex Pang" userId="b35f2c48-39e3-478c-863d-65bfd252d017" providerId="ADAL" clId="{3ADE1B52-077B-4DFB-957C-089B04F3A3C4}" dt="2023-04-03T16:31:04.338" v="432"/>
          <ac:inkMkLst>
            <pc:docMk/>
            <pc:sldMk cId="3826425241" sldId="327"/>
            <ac:inkMk id="347" creationId="{6929CC38-151B-6A75-5EE7-FB3E67885D83}"/>
          </ac:inkMkLst>
        </pc:inkChg>
        <pc:inkChg chg="add mod">
          <ac:chgData name="Alex Pang" userId="b35f2c48-39e3-478c-863d-65bfd252d017" providerId="ADAL" clId="{3ADE1B52-077B-4DFB-957C-089B04F3A3C4}" dt="2023-04-03T16:31:04.338" v="432"/>
          <ac:inkMkLst>
            <pc:docMk/>
            <pc:sldMk cId="3826425241" sldId="327"/>
            <ac:inkMk id="348" creationId="{F52E42A6-8AA2-AA95-EA45-54D15D189AB5}"/>
          </ac:inkMkLst>
        </pc:inkChg>
        <pc:inkChg chg="add mod">
          <ac:chgData name="Alex Pang" userId="b35f2c48-39e3-478c-863d-65bfd252d017" providerId="ADAL" clId="{3ADE1B52-077B-4DFB-957C-089B04F3A3C4}" dt="2023-04-03T16:31:04.338" v="432"/>
          <ac:inkMkLst>
            <pc:docMk/>
            <pc:sldMk cId="3826425241" sldId="327"/>
            <ac:inkMk id="349" creationId="{CAC350FB-30AA-8682-98B9-E4339F21219D}"/>
          </ac:inkMkLst>
        </pc:inkChg>
        <pc:inkChg chg="add mod">
          <ac:chgData name="Alex Pang" userId="b35f2c48-39e3-478c-863d-65bfd252d017" providerId="ADAL" clId="{3ADE1B52-077B-4DFB-957C-089B04F3A3C4}" dt="2023-04-03T16:31:04.338" v="432"/>
          <ac:inkMkLst>
            <pc:docMk/>
            <pc:sldMk cId="3826425241" sldId="327"/>
            <ac:inkMk id="350" creationId="{B94766CA-5271-52B1-8B3E-FCD2FEDCAD12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53" creationId="{92EE3540-2151-7281-DD4D-13F73D53658A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54" creationId="{FB845251-49F4-C462-ECCE-8A0D05E17365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55" creationId="{D8FF3A5B-AEB2-1B04-CCF1-EBD400EEE1A1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56" creationId="{9DF666B1-0CEB-AE75-2132-2FBC9A897810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57" creationId="{312759DC-2924-ACB8-3FF9-3E43DD64312B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58" creationId="{96883B8F-25D4-F7B0-42CA-CFE3B287FFFB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59" creationId="{627DA243-22DE-E2A6-C88B-71070CBDEF92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61" creationId="{B9616714-22F1-A913-7113-0C32E266AF17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62" creationId="{F22F11CD-64C5-B317-D751-57E0535DC94E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63" creationId="{EE99DB10-0079-3318-78DB-6AF59DA6F5EA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65" creationId="{7ED3F1D3-5CC4-9FAD-B4CF-AE469F915E09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66" creationId="{0D3FDCBD-5AE9-2EEE-F4C2-5C2DCFEB0804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67" creationId="{FA973201-A9DC-7AD5-D595-89283D2C61D2}"/>
          </ac:inkMkLst>
        </pc:inkChg>
        <pc:inkChg chg="add del mod">
          <ac:chgData name="Alex Pang" userId="b35f2c48-39e3-478c-863d-65bfd252d017" providerId="ADAL" clId="{3ADE1B52-077B-4DFB-957C-089B04F3A3C4}" dt="2023-04-03T16:31:46.131" v="480"/>
          <ac:inkMkLst>
            <pc:docMk/>
            <pc:sldMk cId="3826425241" sldId="327"/>
            <ac:inkMk id="369" creationId="{68E7FDA0-B7BD-6392-3893-D2B6303EFDC0}"/>
          </ac:inkMkLst>
        </pc:inkChg>
        <pc:inkChg chg="add del mod">
          <ac:chgData name="Alex Pang" userId="b35f2c48-39e3-478c-863d-65bfd252d017" providerId="ADAL" clId="{3ADE1B52-077B-4DFB-957C-089B04F3A3C4}" dt="2023-04-03T16:31:47.043" v="482"/>
          <ac:inkMkLst>
            <pc:docMk/>
            <pc:sldMk cId="3826425241" sldId="327"/>
            <ac:inkMk id="370" creationId="{514627C6-3231-F325-AAB9-0456E53B5970}"/>
          </ac:inkMkLst>
        </pc:inkChg>
        <pc:inkChg chg="add del mod">
          <ac:chgData name="Alex Pang" userId="b35f2c48-39e3-478c-863d-65bfd252d017" providerId="ADAL" clId="{3ADE1B52-077B-4DFB-957C-089B04F3A3C4}" dt="2023-04-03T16:31:51.140" v="493"/>
          <ac:inkMkLst>
            <pc:docMk/>
            <pc:sldMk cId="3826425241" sldId="327"/>
            <ac:inkMk id="371" creationId="{83245DA3-CEDC-B9AF-10E5-E386B80FA6CF}"/>
          </ac:inkMkLst>
        </pc:inkChg>
        <pc:inkChg chg="add del mod">
          <ac:chgData name="Alex Pang" userId="b35f2c48-39e3-478c-863d-65bfd252d017" providerId="ADAL" clId="{3ADE1B52-077B-4DFB-957C-089B04F3A3C4}" dt="2023-04-03T16:31:47.676" v="485"/>
          <ac:inkMkLst>
            <pc:docMk/>
            <pc:sldMk cId="3826425241" sldId="327"/>
            <ac:inkMk id="372" creationId="{34460412-E3B0-5A3E-8229-EF4F1E997D7D}"/>
          </ac:inkMkLst>
        </pc:inkChg>
        <pc:inkChg chg="add del mod">
          <ac:chgData name="Alex Pang" userId="b35f2c48-39e3-478c-863d-65bfd252d017" providerId="ADAL" clId="{3ADE1B52-077B-4DFB-957C-089B04F3A3C4}" dt="2023-04-03T16:31:48.537" v="490"/>
          <ac:inkMkLst>
            <pc:docMk/>
            <pc:sldMk cId="3826425241" sldId="327"/>
            <ac:inkMk id="373" creationId="{D51CD92C-AE6C-CDBE-3251-D17FBBAAB503}"/>
          </ac:inkMkLst>
        </pc:inkChg>
        <pc:inkChg chg="add del mod">
          <ac:chgData name="Alex Pang" userId="b35f2c48-39e3-478c-863d-65bfd252d017" providerId="ADAL" clId="{3ADE1B52-077B-4DFB-957C-089B04F3A3C4}" dt="2023-04-03T16:31:47.679" v="487"/>
          <ac:inkMkLst>
            <pc:docMk/>
            <pc:sldMk cId="3826425241" sldId="327"/>
            <ac:inkMk id="374" creationId="{16142A7D-A345-C15C-9E0F-02E655F30036}"/>
          </ac:inkMkLst>
        </pc:inkChg>
        <pc:inkChg chg="add mod">
          <ac:chgData name="Alex Pang" userId="b35f2c48-39e3-478c-863d-65bfd252d017" providerId="ADAL" clId="{3ADE1B52-077B-4DFB-957C-089B04F3A3C4}" dt="2023-04-03T16:31:28.618" v="457"/>
          <ac:inkMkLst>
            <pc:docMk/>
            <pc:sldMk cId="3826425241" sldId="327"/>
            <ac:inkMk id="375" creationId="{B7A382CA-9F54-E78D-0429-B76D752BD7EE}"/>
          </ac:inkMkLst>
        </pc:inkChg>
        <pc:inkChg chg="add mod">
          <ac:chgData name="Alex Pang" userId="b35f2c48-39e3-478c-863d-65bfd252d017" providerId="ADAL" clId="{3ADE1B52-077B-4DFB-957C-089B04F3A3C4}" dt="2023-04-03T16:31:28.618" v="457"/>
          <ac:inkMkLst>
            <pc:docMk/>
            <pc:sldMk cId="3826425241" sldId="327"/>
            <ac:inkMk id="376" creationId="{2ED062B3-BF1A-FD53-0E87-710471FC9F9F}"/>
          </ac:inkMkLst>
        </pc:inkChg>
        <pc:inkChg chg="add mod">
          <ac:chgData name="Alex Pang" userId="b35f2c48-39e3-478c-863d-65bfd252d017" providerId="ADAL" clId="{3ADE1B52-077B-4DFB-957C-089B04F3A3C4}" dt="2023-04-03T16:31:35.887" v="468"/>
          <ac:inkMkLst>
            <pc:docMk/>
            <pc:sldMk cId="3826425241" sldId="327"/>
            <ac:inkMk id="379" creationId="{C20B418F-4DCE-F441-5AC5-A78C7C0B61AE}"/>
          </ac:inkMkLst>
        </pc:inkChg>
        <pc:inkChg chg="add mod">
          <ac:chgData name="Alex Pang" userId="b35f2c48-39e3-478c-863d-65bfd252d017" providerId="ADAL" clId="{3ADE1B52-077B-4DFB-957C-089B04F3A3C4}" dt="2023-04-03T16:31:35.887" v="468"/>
          <ac:inkMkLst>
            <pc:docMk/>
            <pc:sldMk cId="3826425241" sldId="327"/>
            <ac:inkMk id="380" creationId="{C0E3EF4D-806A-2843-2FB4-94F4AE2A2C44}"/>
          </ac:inkMkLst>
        </pc:inkChg>
        <pc:inkChg chg="add mod">
          <ac:chgData name="Alex Pang" userId="b35f2c48-39e3-478c-863d-65bfd252d017" providerId="ADAL" clId="{3ADE1B52-077B-4DFB-957C-089B04F3A3C4}" dt="2023-04-03T16:31:35.887" v="468"/>
          <ac:inkMkLst>
            <pc:docMk/>
            <pc:sldMk cId="3826425241" sldId="327"/>
            <ac:inkMk id="381" creationId="{452A686E-0FFE-EEC3-D972-7E918E55B944}"/>
          </ac:inkMkLst>
        </pc:inkChg>
        <pc:inkChg chg="add mod">
          <ac:chgData name="Alex Pang" userId="b35f2c48-39e3-478c-863d-65bfd252d017" providerId="ADAL" clId="{3ADE1B52-077B-4DFB-957C-089B04F3A3C4}" dt="2023-04-03T16:31:35.887" v="468"/>
          <ac:inkMkLst>
            <pc:docMk/>
            <pc:sldMk cId="3826425241" sldId="327"/>
            <ac:inkMk id="382" creationId="{635762A1-303D-1DF3-019A-82D91C7459E1}"/>
          </ac:inkMkLst>
        </pc:inkChg>
        <pc:inkChg chg="add mod">
          <ac:chgData name="Alex Pang" userId="b35f2c48-39e3-478c-863d-65bfd252d017" providerId="ADAL" clId="{3ADE1B52-077B-4DFB-957C-089B04F3A3C4}" dt="2023-04-03T16:31:35.887" v="468"/>
          <ac:inkMkLst>
            <pc:docMk/>
            <pc:sldMk cId="3826425241" sldId="327"/>
            <ac:inkMk id="383" creationId="{E2447E6C-7165-D80C-5B69-B897BFEFA371}"/>
          </ac:inkMkLst>
        </pc:inkChg>
        <pc:inkChg chg="add mod">
          <ac:chgData name="Alex Pang" userId="b35f2c48-39e3-478c-863d-65bfd252d017" providerId="ADAL" clId="{3ADE1B52-077B-4DFB-957C-089B04F3A3C4}" dt="2023-04-03T16:31:35.887" v="468"/>
          <ac:inkMkLst>
            <pc:docMk/>
            <pc:sldMk cId="3826425241" sldId="327"/>
            <ac:inkMk id="384" creationId="{447241F9-5D3E-C408-804A-85E4D22471BF}"/>
          </ac:inkMkLst>
        </pc:inkChg>
        <pc:inkChg chg="add mod">
          <ac:chgData name="Alex Pang" userId="b35f2c48-39e3-478c-863d-65bfd252d017" providerId="ADAL" clId="{3ADE1B52-077B-4DFB-957C-089B04F3A3C4}" dt="2023-04-03T16:31:35.887" v="468"/>
          <ac:inkMkLst>
            <pc:docMk/>
            <pc:sldMk cId="3826425241" sldId="327"/>
            <ac:inkMk id="385" creationId="{56D15C9B-A8F9-4B2F-0A66-DC14E37A642E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86" creationId="{2CFA0FDC-C128-52C8-090E-48AE3DAF0B28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87" creationId="{51D24E6F-CA87-1F97-63DE-E1B05B129EAB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88" creationId="{8239B670-7339-6969-F8A7-2158489022D2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92" creationId="{8AE45C84-CE35-3440-216D-0477CF28341F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93" creationId="{EBEE167D-244D-098A-92DA-5374D4420A8B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94" creationId="{E66DF852-7632-D74E-84CD-C74D4385DFF3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95" creationId="{CE7DEFDC-B3F7-5D06-38E2-558BC16770A3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96" creationId="{A235E34B-E454-2C6C-0A37-3C64D2A5116B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97" creationId="{1776DC5C-BCCF-CCCC-8C03-203F46AF7778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98" creationId="{8030AFA9-038C-8668-C541-80D76697B9A6}"/>
          </ac:inkMkLst>
        </pc:inkChg>
        <pc:inkChg chg="add mod">
          <ac:chgData name="Alex Pang" userId="b35f2c48-39e3-478c-863d-65bfd252d017" providerId="ADAL" clId="{3ADE1B52-077B-4DFB-957C-089B04F3A3C4}" dt="2023-04-03T16:31:41.292" v="477"/>
          <ac:inkMkLst>
            <pc:docMk/>
            <pc:sldMk cId="3826425241" sldId="327"/>
            <ac:inkMk id="399" creationId="{05BD67ED-3B9D-3141-0E6A-B48D1A01FE91}"/>
          </ac:inkMkLst>
        </pc:inkChg>
        <pc:inkChg chg="add del">
          <ac:chgData name="Alex Pang" userId="b35f2c48-39e3-478c-863d-65bfd252d017" providerId="ADAL" clId="{3ADE1B52-077B-4DFB-957C-089B04F3A3C4}" dt="2023-04-03T16:31:45.136" v="479"/>
          <ac:inkMkLst>
            <pc:docMk/>
            <pc:sldMk cId="3826425241" sldId="327"/>
            <ac:inkMk id="401" creationId="{1CF4D5C4-1A3D-ABC1-A77B-B6FBB7F844EE}"/>
          </ac:inkMkLst>
        </pc:inkChg>
        <pc:inkChg chg="add del">
          <ac:chgData name="Alex Pang" userId="b35f2c48-39e3-478c-863d-65bfd252d017" providerId="ADAL" clId="{3ADE1B52-077B-4DFB-957C-089B04F3A3C4}" dt="2023-04-03T16:31:47.044" v="483"/>
          <ac:inkMkLst>
            <pc:docMk/>
            <pc:sldMk cId="3826425241" sldId="327"/>
            <ac:inkMk id="402" creationId="{C44593E7-5CF6-AC19-E4DF-386B7F3EFF65}"/>
          </ac:inkMkLst>
        </pc:inkChg>
        <pc:inkChg chg="add del">
          <ac:chgData name="Alex Pang" userId="b35f2c48-39e3-478c-863d-65bfd252d017" providerId="ADAL" clId="{3ADE1B52-077B-4DFB-957C-089B04F3A3C4}" dt="2023-04-03T16:31:47.677" v="486"/>
          <ac:inkMkLst>
            <pc:docMk/>
            <pc:sldMk cId="3826425241" sldId="327"/>
            <ac:inkMk id="403" creationId="{B97E689C-BEBB-34EC-4BDD-27E67B9D1F70}"/>
          </ac:inkMkLst>
        </pc:inkChg>
        <pc:inkChg chg="add del">
          <ac:chgData name="Alex Pang" userId="b35f2c48-39e3-478c-863d-65bfd252d017" providerId="ADAL" clId="{3ADE1B52-077B-4DFB-957C-089B04F3A3C4}" dt="2023-04-03T16:31:48.535" v="489"/>
          <ac:inkMkLst>
            <pc:docMk/>
            <pc:sldMk cId="3826425241" sldId="327"/>
            <ac:inkMk id="404" creationId="{7B352C14-5FE8-F7EF-DD4B-F3EF64B696BE}"/>
          </ac:inkMkLst>
        </pc:inkChg>
        <pc:inkChg chg="add del">
          <ac:chgData name="Alex Pang" userId="b35f2c48-39e3-478c-863d-65bfd252d017" providerId="ADAL" clId="{3ADE1B52-077B-4DFB-957C-089B04F3A3C4}" dt="2023-04-03T16:31:49.633" v="492"/>
          <ac:inkMkLst>
            <pc:docMk/>
            <pc:sldMk cId="3826425241" sldId="327"/>
            <ac:inkMk id="405" creationId="{460D6400-FE35-2697-E6CA-ED236A0987F8}"/>
          </ac:inkMkLst>
        </pc:inkChg>
        <pc:inkChg chg="add del">
          <ac:chgData name="Alex Pang" userId="b35f2c48-39e3-478c-863d-65bfd252d017" providerId="ADAL" clId="{3ADE1B52-077B-4DFB-957C-089B04F3A3C4}" dt="2023-04-03T16:32:18.418" v="510"/>
          <ac:inkMkLst>
            <pc:docMk/>
            <pc:sldMk cId="3826425241" sldId="327"/>
            <ac:inkMk id="406" creationId="{CEB055BF-F824-15E3-9E42-F7F3B7C6A6C8}"/>
          </ac:inkMkLst>
        </pc:inkChg>
        <pc:inkChg chg="add del mod">
          <ac:chgData name="Alex Pang" userId="b35f2c48-39e3-478c-863d-65bfd252d017" providerId="ADAL" clId="{3ADE1B52-077B-4DFB-957C-089B04F3A3C4}" dt="2023-04-03T16:32:18.418" v="511"/>
          <ac:inkMkLst>
            <pc:docMk/>
            <pc:sldMk cId="3826425241" sldId="327"/>
            <ac:inkMk id="407" creationId="{F61ABA06-C5E0-A281-A9F6-0A051F33729D}"/>
          </ac:inkMkLst>
        </pc:inkChg>
        <pc:inkChg chg="add del mod">
          <ac:chgData name="Alex Pang" userId="b35f2c48-39e3-478c-863d-65bfd252d017" providerId="ADAL" clId="{3ADE1B52-077B-4DFB-957C-089B04F3A3C4}" dt="2023-04-03T16:32:19.683" v="514"/>
          <ac:inkMkLst>
            <pc:docMk/>
            <pc:sldMk cId="3826425241" sldId="327"/>
            <ac:inkMk id="408" creationId="{55D2F230-E2C6-4871-564D-4B5533E0A70B}"/>
          </ac:inkMkLst>
        </pc:inkChg>
        <pc:inkChg chg="add del mod">
          <ac:chgData name="Alex Pang" userId="b35f2c48-39e3-478c-863d-65bfd252d017" providerId="ADAL" clId="{3ADE1B52-077B-4DFB-957C-089B04F3A3C4}" dt="2023-04-03T16:32:18.990" v="512"/>
          <ac:inkMkLst>
            <pc:docMk/>
            <pc:sldMk cId="3826425241" sldId="327"/>
            <ac:inkMk id="410" creationId="{57639B69-3C15-9D66-75DD-A2F0DBD8BAE7}"/>
          </ac:inkMkLst>
        </pc:inkChg>
        <pc:inkChg chg="add del mod">
          <ac:chgData name="Alex Pang" userId="b35f2c48-39e3-478c-863d-65bfd252d017" providerId="ADAL" clId="{3ADE1B52-077B-4DFB-957C-089B04F3A3C4}" dt="2023-04-03T16:32:20.182" v="515"/>
          <ac:inkMkLst>
            <pc:docMk/>
            <pc:sldMk cId="3826425241" sldId="327"/>
            <ac:inkMk id="411" creationId="{0DD0C1C1-4478-81B5-E467-5632075655BE}"/>
          </ac:inkMkLst>
        </pc:inkChg>
        <pc:inkChg chg="add del mod">
          <ac:chgData name="Alex Pang" userId="b35f2c48-39e3-478c-863d-65bfd252d017" providerId="ADAL" clId="{3ADE1B52-077B-4DFB-957C-089B04F3A3C4}" dt="2023-04-03T16:32:18.991" v="513"/>
          <ac:inkMkLst>
            <pc:docMk/>
            <pc:sldMk cId="3826425241" sldId="327"/>
            <ac:inkMk id="412" creationId="{A7860B89-1DBD-896D-1CDA-286130B6EE1A}"/>
          </ac:inkMkLst>
        </pc:inkChg>
        <pc:inkChg chg="add del mod">
          <ac:chgData name="Alex Pang" userId="b35f2c48-39e3-478c-863d-65bfd252d017" providerId="ADAL" clId="{3ADE1B52-077B-4DFB-957C-089B04F3A3C4}" dt="2023-04-03T16:32:21.894" v="518"/>
          <ac:inkMkLst>
            <pc:docMk/>
            <pc:sldMk cId="3826425241" sldId="327"/>
            <ac:inkMk id="414" creationId="{7914321F-E975-B852-A8DF-5AD39F8F2E94}"/>
          </ac:inkMkLst>
        </pc:inkChg>
        <pc:inkChg chg="add del mod">
          <ac:chgData name="Alex Pang" userId="b35f2c48-39e3-478c-863d-65bfd252d017" providerId="ADAL" clId="{3ADE1B52-077B-4DFB-957C-089B04F3A3C4}" dt="2023-04-03T16:32:21.895" v="519"/>
          <ac:inkMkLst>
            <pc:docMk/>
            <pc:sldMk cId="3826425241" sldId="327"/>
            <ac:inkMk id="415" creationId="{49678333-351E-B0BF-A0A2-9A84E52978E7}"/>
          </ac:inkMkLst>
        </pc:inkChg>
        <pc:inkChg chg="add del mod">
          <ac:chgData name="Alex Pang" userId="b35f2c48-39e3-478c-863d-65bfd252d017" providerId="ADAL" clId="{3ADE1B52-077B-4DFB-957C-089B04F3A3C4}" dt="2023-04-03T16:32:21.891" v="516"/>
          <ac:inkMkLst>
            <pc:docMk/>
            <pc:sldMk cId="3826425241" sldId="327"/>
            <ac:inkMk id="416" creationId="{DB8093D7-A945-26C6-ABDB-F5F2C11FE74A}"/>
          </ac:inkMkLst>
        </pc:inkChg>
        <pc:inkChg chg="add del mod">
          <ac:chgData name="Alex Pang" userId="b35f2c48-39e3-478c-863d-65bfd252d017" providerId="ADAL" clId="{3ADE1B52-077B-4DFB-957C-089B04F3A3C4}" dt="2023-04-03T16:32:21.896" v="521"/>
          <ac:inkMkLst>
            <pc:docMk/>
            <pc:sldMk cId="3826425241" sldId="327"/>
            <ac:inkMk id="417" creationId="{46130EA0-222F-EF2F-0614-B4A5CEDC5C17}"/>
          </ac:inkMkLst>
        </pc:inkChg>
        <pc:inkChg chg="add del mod">
          <ac:chgData name="Alex Pang" userId="b35f2c48-39e3-478c-863d-65bfd252d017" providerId="ADAL" clId="{3ADE1B52-077B-4DFB-957C-089B04F3A3C4}" dt="2023-04-03T16:32:21.893" v="517"/>
          <ac:inkMkLst>
            <pc:docMk/>
            <pc:sldMk cId="3826425241" sldId="327"/>
            <ac:inkMk id="418" creationId="{E6B6872C-5106-E9FB-93A8-674ADE387812}"/>
          </ac:inkMkLst>
        </pc:inkChg>
        <pc:inkChg chg="add del mod">
          <ac:chgData name="Alex Pang" userId="b35f2c48-39e3-478c-863d-65bfd252d017" providerId="ADAL" clId="{3ADE1B52-077B-4DFB-957C-089B04F3A3C4}" dt="2023-04-03T16:32:21.896" v="520"/>
          <ac:inkMkLst>
            <pc:docMk/>
            <pc:sldMk cId="3826425241" sldId="327"/>
            <ac:inkMk id="419" creationId="{CAB9C292-42A6-2BE6-93AE-040F030F066C}"/>
          </ac:inkMkLst>
        </pc:inkChg>
        <pc:inkChg chg="add">
          <ac:chgData name="Alex Pang" userId="b35f2c48-39e3-478c-863d-65bfd252d017" providerId="ADAL" clId="{3ADE1B52-077B-4DFB-957C-089B04F3A3C4}" dt="2023-04-03T16:32:15.987" v="509" actId="9405"/>
          <ac:inkMkLst>
            <pc:docMk/>
            <pc:sldMk cId="3826425241" sldId="327"/>
            <ac:inkMk id="421" creationId="{63C321EA-80F7-2FBA-41B5-13B4676FCEF7}"/>
          </ac:inkMkLst>
        </pc:inkChg>
        <pc:inkChg chg="add mod">
          <ac:chgData name="Alex Pang" userId="b35f2c48-39e3-478c-863d-65bfd252d017" providerId="ADAL" clId="{3ADE1B52-077B-4DFB-957C-089B04F3A3C4}" dt="2023-04-03T16:32:33.511" v="530"/>
          <ac:inkMkLst>
            <pc:docMk/>
            <pc:sldMk cId="3826425241" sldId="327"/>
            <ac:inkMk id="422" creationId="{D0AE9DFC-F710-8440-A73B-5B3CC78155A5}"/>
          </ac:inkMkLst>
        </pc:inkChg>
        <pc:inkChg chg="add mod">
          <ac:chgData name="Alex Pang" userId="b35f2c48-39e3-478c-863d-65bfd252d017" providerId="ADAL" clId="{3ADE1B52-077B-4DFB-957C-089B04F3A3C4}" dt="2023-04-03T16:32:33.511" v="530"/>
          <ac:inkMkLst>
            <pc:docMk/>
            <pc:sldMk cId="3826425241" sldId="327"/>
            <ac:inkMk id="423" creationId="{78A71A27-3D38-5C66-540D-3FBDFA0CD29E}"/>
          </ac:inkMkLst>
        </pc:inkChg>
        <pc:inkChg chg="add mod">
          <ac:chgData name="Alex Pang" userId="b35f2c48-39e3-478c-863d-65bfd252d017" providerId="ADAL" clId="{3ADE1B52-077B-4DFB-957C-089B04F3A3C4}" dt="2023-04-03T16:32:33.511" v="530"/>
          <ac:inkMkLst>
            <pc:docMk/>
            <pc:sldMk cId="3826425241" sldId="327"/>
            <ac:inkMk id="424" creationId="{C0F66D77-CE0C-C43C-F49D-E97AB3F9C611}"/>
          </ac:inkMkLst>
        </pc:inkChg>
        <pc:inkChg chg="add mod">
          <ac:chgData name="Alex Pang" userId="b35f2c48-39e3-478c-863d-65bfd252d017" providerId="ADAL" clId="{3ADE1B52-077B-4DFB-957C-089B04F3A3C4}" dt="2023-04-03T16:32:33.511" v="530"/>
          <ac:inkMkLst>
            <pc:docMk/>
            <pc:sldMk cId="3826425241" sldId="327"/>
            <ac:inkMk id="426" creationId="{D00938CF-47F9-FA31-4F21-2C7CAD001A20}"/>
          </ac:inkMkLst>
        </pc:inkChg>
        <pc:inkChg chg="add mod">
          <ac:chgData name="Alex Pang" userId="b35f2c48-39e3-478c-863d-65bfd252d017" providerId="ADAL" clId="{3ADE1B52-077B-4DFB-957C-089B04F3A3C4}" dt="2023-04-03T16:32:33.511" v="530"/>
          <ac:inkMkLst>
            <pc:docMk/>
            <pc:sldMk cId="3826425241" sldId="327"/>
            <ac:inkMk id="427" creationId="{9CC194A7-591B-B373-C968-AB3F1B1DE1EE}"/>
          </ac:inkMkLst>
        </pc:inkChg>
        <pc:inkChg chg="add mod">
          <ac:chgData name="Alex Pang" userId="b35f2c48-39e3-478c-863d-65bfd252d017" providerId="ADAL" clId="{3ADE1B52-077B-4DFB-957C-089B04F3A3C4}" dt="2023-04-03T16:32:33.511" v="530"/>
          <ac:inkMkLst>
            <pc:docMk/>
            <pc:sldMk cId="3826425241" sldId="327"/>
            <ac:inkMk id="428" creationId="{8C4CC152-E347-8021-0FA9-84E8BA4390CF}"/>
          </ac:inkMkLst>
        </pc:inkChg>
        <pc:inkChg chg="add mod">
          <ac:chgData name="Alex Pang" userId="b35f2c48-39e3-478c-863d-65bfd252d017" providerId="ADAL" clId="{3ADE1B52-077B-4DFB-957C-089B04F3A3C4}" dt="2023-04-03T16:32:36.747" v="533"/>
          <ac:inkMkLst>
            <pc:docMk/>
            <pc:sldMk cId="3826425241" sldId="327"/>
            <ac:inkMk id="429" creationId="{60286E51-8952-5857-6C31-46FE95F8C7C4}"/>
          </ac:inkMkLst>
        </pc:inkChg>
        <pc:inkChg chg="add mod">
          <ac:chgData name="Alex Pang" userId="b35f2c48-39e3-478c-863d-65bfd252d017" providerId="ADAL" clId="{3ADE1B52-077B-4DFB-957C-089B04F3A3C4}" dt="2023-04-03T16:32:36.747" v="533"/>
          <ac:inkMkLst>
            <pc:docMk/>
            <pc:sldMk cId="3826425241" sldId="327"/>
            <ac:inkMk id="431" creationId="{EBF2DE23-4241-CB0C-DF29-58273C93C5A3}"/>
          </ac:inkMkLst>
        </pc:inkChg>
        <pc:inkChg chg="add mod">
          <ac:chgData name="Alex Pang" userId="b35f2c48-39e3-478c-863d-65bfd252d017" providerId="ADAL" clId="{3ADE1B52-077B-4DFB-957C-089B04F3A3C4}" dt="2023-04-03T16:32:36.747" v="533"/>
          <ac:inkMkLst>
            <pc:docMk/>
            <pc:sldMk cId="3826425241" sldId="327"/>
            <ac:inkMk id="432" creationId="{EC587790-617D-0CA4-8975-DC92542D6EFE}"/>
          </ac:inkMkLst>
        </pc:inkChg>
        <pc:inkChg chg="add mod">
          <ac:chgData name="Alex Pang" userId="b35f2c48-39e3-478c-863d-65bfd252d017" providerId="ADAL" clId="{3ADE1B52-077B-4DFB-957C-089B04F3A3C4}" dt="2023-04-03T16:32:42.989" v="537"/>
          <ac:inkMkLst>
            <pc:docMk/>
            <pc:sldMk cId="3826425241" sldId="327"/>
            <ac:inkMk id="434" creationId="{1874E88B-5034-229F-61F6-DDDC2A5F5646}"/>
          </ac:inkMkLst>
        </pc:inkChg>
        <pc:inkChg chg="add mod">
          <ac:chgData name="Alex Pang" userId="b35f2c48-39e3-478c-863d-65bfd252d017" providerId="ADAL" clId="{3ADE1B52-077B-4DFB-957C-089B04F3A3C4}" dt="2023-04-03T16:32:42.989" v="537"/>
          <ac:inkMkLst>
            <pc:docMk/>
            <pc:sldMk cId="3826425241" sldId="327"/>
            <ac:inkMk id="435" creationId="{614F1A20-BA73-A3F2-C19F-B87EDF8982C1}"/>
          </ac:inkMkLst>
        </pc:inkChg>
        <pc:inkChg chg="add mod">
          <ac:chgData name="Alex Pang" userId="b35f2c48-39e3-478c-863d-65bfd252d017" providerId="ADAL" clId="{3ADE1B52-077B-4DFB-957C-089B04F3A3C4}" dt="2023-04-03T16:32:42.989" v="537"/>
          <ac:inkMkLst>
            <pc:docMk/>
            <pc:sldMk cId="3826425241" sldId="327"/>
            <ac:inkMk id="436" creationId="{8814938D-F0CA-7B91-5488-91FFE5895360}"/>
          </ac:inkMkLst>
        </pc:inkChg>
        <pc:inkChg chg="add">
          <ac:chgData name="Alex Pang" userId="b35f2c48-39e3-478c-863d-65bfd252d017" providerId="ADAL" clId="{3ADE1B52-077B-4DFB-957C-089B04F3A3C4}" dt="2023-04-03T16:33:05.057" v="539" actId="9405"/>
          <ac:inkMkLst>
            <pc:docMk/>
            <pc:sldMk cId="3826425241" sldId="327"/>
            <ac:inkMk id="438" creationId="{19BB4E51-D4D3-8CFB-6B4B-A6702C2DF19F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39" creationId="{EC5F9303-284D-6D24-1F3B-F6F8980B1F38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40" creationId="{E64B6CE7-03E3-33F3-F38B-8A538238FC90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41" creationId="{AE7DFB25-814C-C434-6E5A-AC8594F87F72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42" creationId="{7FA28EC2-ACE4-D3BC-22E6-EF4B800DF166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43" creationId="{E5507FCE-F235-6749-A3D1-2D00D39D923F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44" creationId="{5C1010DA-DE11-373F-59B3-5E45AF61A9C3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45" creationId="{D3E87B04-B3A0-70E1-44A8-A29CBC63DABB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46" creationId="{03E35F8F-0410-2CAF-5A44-D311FF74FBAB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47" creationId="{A020AEFF-C614-8001-3585-E730A49E62FE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49" creationId="{2E13FB7A-39BC-894D-FFBE-83982BD0EEB5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50" creationId="{3A81848B-B032-BD1A-84BF-B4031478AB99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51" creationId="{C0C43B18-3EE9-DD5F-3C5E-BCE5D9AEC0BF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53" creationId="{801F569F-1A7F-EFCF-8430-FCEAA8DBABEF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54" creationId="{748FCFE2-4262-F0EB-BB41-1D5AD0EC0637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55" creationId="{C3853551-1783-0EA6-BC93-6910AC015D90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56" creationId="{A13ECA01-4D51-AE7C-BF7C-DE53FC413D6E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58" creationId="{424FBFF5-AE47-FA91-AD23-8AA2B0FC48DB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59" creationId="{76D430EF-ACF0-4DE2-82CD-B0A7E93E1FA9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60" creationId="{BE4060D0-D104-331B-042C-EAB3002C0C0C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61" creationId="{B840153B-23BB-F6EB-B26C-60102322CDAC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62" creationId="{17DE5652-84C8-5FFB-4231-5B1CBBFBCB89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63" creationId="{BA578CF5-60B4-505A-6064-49A2F528D6F1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64" creationId="{1685841B-C8FD-6F05-D30A-251C81666E26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67" creationId="{F0C06E58-2217-EB4F-F76A-DCED6F20DF0E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68" creationId="{1F8B0278-1753-3F17-9014-C640875C70EF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70" creationId="{D48FD856-8787-53C6-CBB2-33D3CE2CC4E3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71" creationId="{74C7FF2F-9366-EA2E-61C5-7EAA5D4CA4B8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72" creationId="{CAF5B76A-5179-5C06-ACB7-27DC6DEE24BB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74" creationId="{FE330AB2-C7D6-0267-8DF1-15A8A77C70D1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75" creationId="{131F8B91-39A9-FF57-297A-D923822D1909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76" creationId="{CEB495F0-C7C5-39D2-AC31-F18A1D070EB9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77" creationId="{D0C7DB01-3B08-1D8C-3270-227F9E9F3F0F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78" creationId="{1BB6352E-5C42-FC7D-55C2-4A77947AA2E5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79" creationId="{955201FF-7EA0-68F3-6B8B-A4149DF4E323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80" creationId="{72775468-0F43-4027-9105-3F3BFE2EF803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81" creationId="{4018B3C8-5718-EF0D-5A88-F5EFC7CCBECA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85" creationId="{28137A4C-D526-F106-0DD1-F7E61230B1E9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86" creationId="{69B617C6-4FF3-8EF1-7B76-3A2B2477DE23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87" creationId="{9FF89F33-E176-E75C-2F58-A56F3E1F083C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88" creationId="{62E0D90D-B9CF-16F9-86C6-CD7ABFE4054C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89" creationId="{A4A112D4-F154-A860-B3B7-EE677318FDA2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91" creationId="{86A5666D-4B83-0813-7DF5-318EA00FD47B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92" creationId="{3E556785-8248-0DEC-7BEE-97F1710C7A72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93" creationId="{7470315A-0AB9-EEC9-BF3A-CCEF95874B87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94" creationId="{685AF7BF-6C43-670D-068E-1C08D1437C80}"/>
          </ac:inkMkLst>
        </pc:inkChg>
        <pc:inkChg chg="add mod">
          <ac:chgData name="Alex Pang" userId="b35f2c48-39e3-478c-863d-65bfd252d017" providerId="ADAL" clId="{3ADE1B52-077B-4DFB-957C-089B04F3A3C4}" dt="2023-04-03T16:33:51.446" v="594"/>
          <ac:inkMkLst>
            <pc:docMk/>
            <pc:sldMk cId="3826425241" sldId="327"/>
            <ac:inkMk id="495" creationId="{2243C7E6-191F-1ACB-3E9F-8CFF1DADAE63}"/>
          </ac:inkMkLst>
        </pc:inkChg>
        <pc:inkChg chg="add mod">
          <ac:chgData name="Alex Pang" userId="b35f2c48-39e3-478c-863d-65bfd252d017" providerId="ADAL" clId="{3ADE1B52-077B-4DFB-957C-089B04F3A3C4}" dt="2023-04-03T16:33:55.846" v="598"/>
          <ac:inkMkLst>
            <pc:docMk/>
            <pc:sldMk cId="3826425241" sldId="327"/>
            <ac:inkMk id="497" creationId="{0281BB60-E8A4-BD3C-EB8F-9BD9D7F2401D}"/>
          </ac:inkMkLst>
        </pc:inkChg>
        <pc:inkChg chg="add mod">
          <ac:chgData name="Alex Pang" userId="b35f2c48-39e3-478c-863d-65bfd252d017" providerId="ADAL" clId="{3ADE1B52-077B-4DFB-957C-089B04F3A3C4}" dt="2023-04-03T16:33:55.846" v="598"/>
          <ac:inkMkLst>
            <pc:docMk/>
            <pc:sldMk cId="3826425241" sldId="327"/>
            <ac:inkMk id="498" creationId="{05D2008D-0A75-DF2F-B4DD-F6758E82658A}"/>
          </ac:inkMkLst>
        </pc:inkChg>
        <pc:inkChg chg="add mod">
          <ac:chgData name="Alex Pang" userId="b35f2c48-39e3-478c-863d-65bfd252d017" providerId="ADAL" clId="{3ADE1B52-077B-4DFB-957C-089B04F3A3C4}" dt="2023-04-03T16:33:55.846" v="598"/>
          <ac:inkMkLst>
            <pc:docMk/>
            <pc:sldMk cId="3826425241" sldId="327"/>
            <ac:inkMk id="499" creationId="{E13AA04B-551A-FAE0-40F5-19D175FE643C}"/>
          </ac:inkMkLst>
        </pc:inkChg>
        <pc:inkChg chg="add mod">
          <ac:chgData name="Alex Pang" userId="b35f2c48-39e3-478c-863d-65bfd252d017" providerId="ADAL" clId="{3ADE1B52-077B-4DFB-957C-089B04F3A3C4}" dt="2023-04-03T16:33:57.700" v="602"/>
          <ac:inkMkLst>
            <pc:docMk/>
            <pc:sldMk cId="3826425241" sldId="327"/>
            <ac:inkMk id="501" creationId="{11E79054-7AFD-1A35-E4D3-DE35660516B7}"/>
          </ac:inkMkLst>
        </pc:inkChg>
        <pc:inkChg chg="add mod">
          <ac:chgData name="Alex Pang" userId="b35f2c48-39e3-478c-863d-65bfd252d017" providerId="ADAL" clId="{3ADE1B52-077B-4DFB-957C-089B04F3A3C4}" dt="2023-04-03T16:33:57.700" v="602"/>
          <ac:inkMkLst>
            <pc:docMk/>
            <pc:sldMk cId="3826425241" sldId="327"/>
            <ac:inkMk id="502" creationId="{E62734B6-E27F-AB24-D4B1-EE024D64A5B5}"/>
          </ac:inkMkLst>
        </pc:inkChg>
        <pc:inkChg chg="add mod">
          <ac:chgData name="Alex Pang" userId="b35f2c48-39e3-478c-863d-65bfd252d017" providerId="ADAL" clId="{3ADE1B52-077B-4DFB-957C-089B04F3A3C4}" dt="2023-04-03T16:33:57.700" v="602"/>
          <ac:inkMkLst>
            <pc:docMk/>
            <pc:sldMk cId="3826425241" sldId="327"/>
            <ac:inkMk id="503" creationId="{4D1D1274-8508-9CD2-0BD2-AE8E1C27AAB0}"/>
          </ac:inkMkLst>
        </pc:inkChg>
        <pc:inkChg chg="add mod">
          <ac:chgData name="Alex Pang" userId="b35f2c48-39e3-478c-863d-65bfd252d017" providerId="ADAL" clId="{3ADE1B52-077B-4DFB-957C-089B04F3A3C4}" dt="2023-04-03T16:34:01.518" v="606"/>
          <ac:inkMkLst>
            <pc:docMk/>
            <pc:sldMk cId="3826425241" sldId="327"/>
            <ac:inkMk id="505" creationId="{61CEE1CC-64F2-782E-D39F-D015AAB021C6}"/>
          </ac:inkMkLst>
        </pc:inkChg>
        <pc:inkChg chg="add mod">
          <ac:chgData name="Alex Pang" userId="b35f2c48-39e3-478c-863d-65bfd252d017" providerId="ADAL" clId="{3ADE1B52-077B-4DFB-957C-089B04F3A3C4}" dt="2023-04-03T16:34:01.518" v="606"/>
          <ac:inkMkLst>
            <pc:docMk/>
            <pc:sldMk cId="3826425241" sldId="327"/>
            <ac:inkMk id="506" creationId="{988D7545-E39B-711A-4013-403D2CE7F719}"/>
          </ac:inkMkLst>
        </pc:inkChg>
        <pc:inkChg chg="add mod">
          <ac:chgData name="Alex Pang" userId="b35f2c48-39e3-478c-863d-65bfd252d017" providerId="ADAL" clId="{3ADE1B52-077B-4DFB-957C-089B04F3A3C4}" dt="2023-04-03T16:34:01.518" v="606"/>
          <ac:inkMkLst>
            <pc:docMk/>
            <pc:sldMk cId="3826425241" sldId="327"/>
            <ac:inkMk id="507" creationId="{C2A23FC0-1462-517B-D867-372458D966BF}"/>
          </ac:inkMkLst>
        </pc:inkChg>
        <pc:inkChg chg="add mod">
          <ac:chgData name="Alex Pang" userId="b35f2c48-39e3-478c-863d-65bfd252d017" providerId="ADAL" clId="{3ADE1B52-077B-4DFB-957C-089B04F3A3C4}" dt="2023-04-03T16:34:03.488" v="610"/>
          <ac:inkMkLst>
            <pc:docMk/>
            <pc:sldMk cId="3826425241" sldId="327"/>
            <ac:inkMk id="509" creationId="{47961E5B-6C15-8E22-3A91-1F68B75E84BF}"/>
          </ac:inkMkLst>
        </pc:inkChg>
        <pc:inkChg chg="add mod">
          <ac:chgData name="Alex Pang" userId="b35f2c48-39e3-478c-863d-65bfd252d017" providerId="ADAL" clId="{3ADE1B52-077B-4DFB-957C-089B04F3A3C4}" dt="2023-04-03T16:34:03.488" v="610"/>
          <ac:inkMkLst>
            <pc:docMk/>
            <pc:sldMk cId="3826425241" sldId="327"/>
            <ac:inkMk id="510" creationId="{7B3AD6E8-36FB-8301-6425-674EE5F83FE8}"/>
          </ac:inkMkLst>
        </pc:inkChg>
        <pc:inkChg chg="add mod">
          <ac:chgData name="Alex Pang" userId="b35f2c48-39e3-478c-863d-65bfd252d017" providerId="ADAL" clId="{3ADE1B52-077B-4DFB-957C-089B04F3A3C4}" dt="2023-04-03T16:34:03.488" v="610"/>
          <ac:inkMkLst>
            <pc:docMk/>
            <pc:sldMk cId="3826425241" sldId="327"/>
            <ac:inkMk id="511" creationId="{A29A0BE4-1805-3CB0-B90C-66C631E11446}"/>
          </ac:inkMkLst>
        </pc:inkChg>
        <pc:inkChg chg="add">
          <ac:chgData name="Alex Pang" userId="b35f2c48-39e3-478c-863d-65bfd252d017" providerId="ADAL" clId="{3ADE1B52-077B-4DFB-957C-089B04F3A3C4}" dt="2023-04-03T16:34:04.158" v="611" actId="9405"/>
          <ac:inkMkLst>
            <pc:docMk/>
            <pc:sldMk cId="3826425241" sldId="327"/>
            <ac:inkMk id="513" creationId="{8D15B062-5594-EA20-40E0-A37EA6A10884}"/>
          </ac:inkMkLst>
        </pc:inkChg>
      </pc:sldChg>
      <pc:sldChg chg="addSp delSp modSp new del mod">
        <pc:chgData name="Alex Pang" userId="b35f2c48-39e3-478c-863d-65bfd252d017" providerId="ADAL" clId="{3ADE1B52-077B-4DFB-957C-089B04F3A3C4}" dt="2023-04-03T19:55:55.680" v="1359" actId="47"/>
        <pc:sldMkLst>
          <pc:docMk/>
          <pc:sldMk cId="3902392687" sldId="329"/>
        </pc:sldMkLst>
        <pc:spChg chg="del">
          <ac:chgData name="Alex Pang" userId="b35f2c48-39e3-478c-863d-65bfd252d017" providerId="ADAL" clId="{3ADE1B52-077B-4DFB-957C-089B04F3A3C4}" dt="2023-04-03T19:52:05.708" v="1320" actId="478"/>
          <ac:spMkLst>
            <pc:docMk/>
            <pc:sldMk cId="3902392687" sldId="329"/>
            <ac:spMk id="2" creationId="{64F1E323-FD9E-A290-D542-92932700FA13}"/>
          </ac:spMkLst>
        </pc:spChg>
        <pc:spChg chg="del">
          <ac:chgData name="Alex Pang" userId="b35f2c48-39e3-478c-863d-65bfd252d017" providerId="ADAL" clId="{3ADE1B52-077B-4DFB-957C-089B04F3A3C4}" dt="2023-04-03T19:52:03.431" v="1319" actId="478"/>
          <ac:spMkLst>
            <pc:docMk/>
            <pc:sldMk cId="3902392687" sldId="329"/>
            <ac:spMk id="3" creationId="{3282B50F-FFFD-8AFE-2EB9-4E1B7A56A5A6}"/>
          </ac:spMkLst>
        </pc:spChg>
        <pc:picChg chg="add del mod">
          <ac:chgData name="Alex Pang" userId="b35f2c48-39e3-478c-863d-65bfd252d017" providerId="ADAL" clId="{3ADE1B52-077B-4DFB-957C-089B04F3A3C4}" dt="2023-04-03T19:52:00.563" v="1318" actId="478"/>
          <ac:picMkLst>
            <pc:docMk/>
            <pc:sldMk cId="3902392687" sldId="329"/>
            <ac:picMk id="5" creationId="{B85EC873-2764-2943-4815-6F23B9707027}"/>
          </ac:picMkLst>
        </pc:picChg>
        <pc:picChg chg="add del mod">
          <ac:chgData name="Alex Pang" userId="b35f2c48-39e3-478c-863d-65bfd252d017" providerId="ADAL" clId="{3ADE1B52-077B-4DFB-957C-089B04F3A3C4}" dt="2023-04-03T19:52:26.839" v="1323" actId="478"/>
          <ac:picMkLst>
            <pc:docMk/>
            <pc:sldMk cId="3902392687" sldId="329"/>
            <ac:picMk id="7" creationId="{46C0D1D4-EAA8-A679-4E56-E4B52E568B9D}"/>
          </ac:picMkLst>
        </pc:picChg>
        <pc:picChg chg="add">
          <ac:chgData name="Alex Pang" userId="b35f2c48-39e3-478c-863d-65bfd252d017" providerId="ADAL" clId="{3ADE1B52-077B-4DFB-957C-089B04F3A3C4}" dt="2023-04-03T19:52:51.609" v="1324" actId="22"/>
          <ac:picMkLst>
            <pc:docMk/>
            <pc:sldMk cId="3902392687" sldId="329"/>
            <ac:picMk id="9" creationId="{A7BDDAC0-4643-E614-38DF-D04451FF4243}"/>
          </ac:picMkLst>
        </pc:picChg>
      </pc:sldChg>
      <pc:sldChg chg="addSp delSp modSp new mod ord">
        <pc:chgData name="Alex Pang" userId="b35f2c48-39e3-478c-863d-65bfd252d017" providerId="ADAL" clId="{3ADE1B52-077B-4DFB-957C-089B04F3A3C4}" dt="2023-04-03T17:25:07.584" v="1017" actId="20577"/>
        <pc:sldMkLst>
          <pc:docMk/>
          <pc:sldMk cId="3154554310" sldId="330"/>
        </pc:sldMkLst>
        <pc:spChg chg="mod">
          <ac:chgData name="Alex Pang" userId="b35f2c48-39e3-478c-863d-65bfd252d017" providerId="ADAL" clId="{3ADE1B52-077B-4DFB-957C-089B04F3A3C4}" dt="2023-04-03T17:25:07.584" v="1017" actId="20577"/>
          <ac:spMkLst>
            <pc:docMk/>
            <pc:sldMk cId="3154554310" sldId="330"/>
            <ac:spMk id="2" creationId="{85B80994-FCF4-9DD6-426B-5EEDB6A0D736}"/>
          </ac:spMkLst>
        </pc:spChg>
        <pc:spChg chg="del">
          <ac:chgData name="Alex Pang" userId="b35f2c48-39e3-478c-863d-65bfd252d017" providerId="ADAL" clId="{3ADE1B52-077B-4DFB-957C-089B04F3A3C4}" dt="2023-04-03T17:18:28.140" v="685" actId="478"/>
          <ac:spMkLst>
            <pc:docMk/>
            <pc:sldMk cId="3154554310" sldId="330"/>
            <ac:spMk id="3" creationId="{A5753709-D035-906F-C6E1-D35803ADB102}"/>
          </ac:spMkLst>
        </pc:spChg>
        <pc:spChg chg="add mod">
          <ac:chgData name="Alex Pang" userId="b35f2c48-39e3-478c-863d-65bfd252d017" providerId="ADAL" clId="{3ADE1B52-077B-4DFB-957C-089B04F3A3C4}" dt="2023-04-03T17:19:42.721" v="702" actId="2711"/>
          <ac:spMkLst>
            <pc:docMk/>
            <pc:sldMk cId="3154554310" sldId="330"/>
            <ac:spMk id="6" creationId="{6606D2A6-B059-562C-4BE5-F6034CD9D746}"/>
          </ac:spMkLst>
        </pc:spChg>
        <pc:spChg chg="add mod">
          <ac:chgData name="Alex Pang" userId="b35f2c48-39e3-478c-863d-65bfd252d017" providerId="ADAL" clId="{3ADE1B52-077B-4DFB-957C-089B04F3A3C4}" dt="2023-04-03T17:24:31.730" v="949" actId="1076"/>
          <ac:spMkLst>
            <pc:docMk/>
            <pc:sldMk cId="3154554310" sldId="330"/>
            <ac:spMk id="13" creationId="{8F9DF267-72DE-BEDD-EDA4-68C5CB54298B}"/>
          </ac:spMkLst>
        </pc:spChg>
        <pc:picChg chg="add mod">
          <ac:chgData name="Alex Pang" userId="b35f2c48-39e3-478c-863d-65bfd252d017" providerId="ADAL" clId="{3ADE1B52-077B-4DFB-957C-089B04F3A3C4}" dt="2023-04-03T17:20:21.413" v="705" actId="1076"/>
          <ac:picMkLst>
            <pc:docMk/>
            <pc:sldMk cId="3154554310" sldId="330"/>
            <ac:picMk id="5" creationId="{DB254409-10AC-ACDC-E1E5-65E674B28EB8}"/>
          </ac:picMkLst>
        </pc:picChg>
        <pc:picChg chg="add mod">
          <ac:chgData name="Alex Pang" userId="b35f2c48-39e3-478c-863d-65bfd252d017" providerId="ADAL" clId="{3ADE1B52-077B-4DFB-957C-089B04F3A3C4}" dt="2023-04-03T17:22:07.279" v="822" actId="1076"/>
          <ac:picMkLst>
            <pc:docMk/>
            <pc:sldMk cId="3154554310" sldId="330"/>
            <ac:picMk id="8" creationId="{29523548-8239-04DB-78EB-E56A34753D71}"/>
          </ac:picMkLst>
        </pc:picChg>
        <pc:picChg chg="add mod">
          <ac:chgData name="Alex Pang" userId="b35f2c48-39e3-478c-863d-65bfd252d017" providerId="ADAL" clId="{3ADE1B52-077B-4DFB-957C-089B04F3A3C4}" dt="2023-04-03T17:20:45.996" v="708" actId="1076"/>
          <ac:picMkLst>
            <pc:docMk/>
            <pc:sldMk cId="3154554310" sldId="330"/>
            <ac:picMk id="10" creationId="{B34E783C-53AB-25FB-A155-EB13E5171D5A}"/>
          </ac:picMkLst>
        </pc:picChg>
        <pc:picChg chg="add mod">
          <ac:chgData name="Alex Pang" userId="b35f2c48-39e3-478c-863d-65bfd252d017" providerId="ADAL" clId="{3ADE1B52-077B-4DFB-957C-089B04F3A3C4}" dt="2023-04-03T17:21:05.398" v="710" actId="1076"/>
          <ac:picMkLst>
            <pc:docMk/>
            <pc:sldMk cId="3154554310" sldId="330"/>
            <ac:picMk id="12" creationId="{960E58E9-DF47-6D1B-5C6D-D3B68F6C423B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19:42:45.248" v="1200"/>
        <pc:sldMkLst>
          <pc:docMk/>
          <pc:sldMk cId="1484847096" sldId="331"/>
        </pc:sldMkLst>
        <pc:spChg chg="del mod">
          <ac:chgData name="Alex Pang" userId="b35f2c48-39e3-478c-863d-65bfd252d017" providerId="ADAL" clId="{3ADE1B52-077B-4DFB-957C-089B04F3A3C4}" dt="2023-04-03T17:25:19.504" v="1019" actId="478"/>
          <ac:spMkLst>
            <pc:docMk/>
            <pc:sldMk cId="1484847096" sldId="331"/>
            <ac:spMk id="2" creationId="{CAB6878D-8B79-549B-06C6-AF8DAC1952B1}"/>
          </ac:spMkLst>
        </pc:spChg>
        <pc:spChg chg="del">
          <ac:chgData name="Alex Pang" userId="b35f2c48-39e3-478c-863d-65bfd252d017" providerId="ADAL" clId="{3ADE1B52-077B-4DFB-957C-089B04F3A3C4}" dt="2023-04-03T17:25:46.776" v="1028" actId="478"/>
          <ac:spMkLst>
            <pc:docMk/>
            <pc:sldMk cId="1484847096" sldId="331"/>
            <ac:spMk id="3" creationId="{98909422-33D2-0FC4-6E60-A4D69DFDD61F}"/>
          </ac:spMkLst>
        </pc:spChg>
        <pc:spChg chg="add mod">
          <ac:chgData name="Alex Pang" userId="b35f2c48-39e3-478c-863d-65bfd252d017" providerId="ADAL" clId="{3ADE1B52-077B-4DFB-957C-089B04F3A3C4}" dt="2023-04-03T17:25:39.246" v="1027" actId="1076"/>
          <ac:spMkLst>
            <pc:docMk/>
            <pc:sldMk cId="1484847096" sldId="331"/>
            <ac:spMk id="4" creationId="{2233BC77-4513-1D90-A7FF-3F75035FF761}"/>
          </ac:spMkLst>
        </pc:spChg>
        <pc:spChg chg="add del mod">
          <ac:chgData name="Alex Pang" userId="b35f2c48-39e3-478c-863d-65bfd252d017" providerId="ADAL" clId="{3ADE1B52-077B-4DFB-957C-089B04F3A3C4}" dt="2023-04-03T17:25:22.050" v="1020" actId="478"/>
          <ac:spMkLst>
            <pc:docMk/>
            <pc:sldMk cId="1484847096" sldId="331"/>
            <ac:spMk id="6" creationId="{C72BB022-E83C-A226-636A-BE39D6DC684A}"/>
          </ac:spMkLst>
        </pc:spChg>
        <pc:grpChg chg="del mod">
          <ac:chgData name="Alex Pang" userId="b35f2c48-39e3-478c-863d-65bfd252d017" providerId="ADAL" clId="{3ADE1B52-077B-4DFB-957C-089B04F3A3C4}" dt="2023-04-03T19:37:36.965" v="1095"/>
          <ac:grpSpMkLst>
            <pc:docMk/>
            <pc:sldMk cId="1484847096" sldId="331"/>
            <ac:grpSpMk id="6" creationId="{15A4EC07-B095-B69D-7E90-C6D132A13AFC}"/>
          </ac:grpSpMkLst>
        </pc:grpChg>
        <pc:grpChg chg="del mod">
          <ac:chgData name="Alex Pang" userId="b35f2c48-39e3-478c-863d-65bfd252d017" providerId="ADAL" clId="{3ADE1B52-077B-4DFB-957C-089B04F3A3C4}" dt="2023-04-03T19:37:36.965" v="1095"/>
          <ac:grpSpMkLst>
            <pc:docMk/>
            <pc:sldMk cId="1484847096" sldId="331"/>
            <ac:grpSpMk id="10" creationId="{22C253BD-A1F5-2E2E-AC81-7AA567FEEB5B}"/>
          </ac:grpSpMkLst>
        </pc:grpChg>
        <pc:grpChg chg="del mod">
          <ac:chgData name="Alex Pang" userId="b35f2c48-39e3-478c-863d-65bfd252d017" providerId="ADAL" clId="{3ADE1B52-077B-4DFB-957C-089B04F3A3C4}" dt="2023-04-03T19:37:37.529" v="1097"/>
          <ac:grpSpMkLst>
            <pc:docMk/>
            <pc:sldMk cId="1484847096" sldId="331"/>
            <ac:grpSpMk id="12" creationId="{3BCBCB7C-428B-DACC-B25D-6A4C598BC778}"/>
          </ac:grpSpMkLst>
        </pc:grpChg>
        <pc:grpChg chg="mod">
          <ac:chgData name="Alex Pang" userId="b35f2c48-39e3-478c-863d-65bfd252d017" providerId="ADAL" clId="{3ADE1B52-077B-4DFB-957C-089B04F3A3C4}" dt="2023-04-03T19:37:37.529" v="1097"/>
          <ac:grpSpMkLst>
            <pc:docMk/>
            <pc:sldMk cId="1484847096" sldId="331"/>
            <ac:grpSpMk id="14" creationId="{DAC33339-FAB6-4487-CD9D-4F4B10443DF2}"/>
          </ac:grpSpMkLst>
        </pc:grpChg>
        <pc:grpChg chg="del mod">
          <ac:chgData name="Alex Pang" userId="b35f2c48-39e3-478c-863d-65bfd252d017" providerId="ADAL" clId="{3ADE1B52-077B-4DFB-957C-089B04F3A3C4}" dt="2023-04-03T19:37:54.586" v="1106"/>
          <ac:grpSpMkLst>
            <pc:docMk/>
            <pc:sldMk cId="1484847096" sldId="331"/>
            <ac:grpSpMk id="17" creationId="{743049FF-35E3-13C7-FBD4-4532DF6F9710}"/>
          </ac:grpSpMkLst>
        </pc:grpChg>
        <pc:grpChg chg="del mod">
          <ac:chgData name="Alex Pang" userId="b35f2c48-39e3-478c-863d-65bfd252d017" providerId="ADAL" clId="{3ADE1B52-077B-4DFB-957C-089B04F3A3C4}" dt="2023-04-03T19:37:54.586" v="1106"/>
          <ac:grpSpMkLst>
            <pc:docMk/>
            <pc:sldMk cId="1484847096" sldId="331"/>
            <ac:grpSpMk id="20" creationId="{5501139C-1569-D4FD-7488-A5CBA62DBE55}"/>
          </ac:grpSpMkLst>
        </pc:grpChg>
        <pc:grpChg chg="mod">
          <ac:chgData name="Alex Pang" userId="b35f2c48-39e3-478c-863d-65bfd252d017" providerId="ADAL" clId="{3ADE1B52-077B-4DFB-957C-089B04F3A3C4}" dt="2023-04-03T19:37:54.586" v="1106"/>
          <ac:grpSpMkLst>
            <pc:docMk/>
            <pc:sldMk cId="1484847096" sldId="331"/>
            <ac:grpSpMk id="23" creationId="{CE8D8D4A-FB93-86B6-A2C8-EC2BD6653CDE}"/>
          </ac:grpSpMkLst>
        </pc:grpChg>
        <pc:grpChg chg="mod">
          <ac:chgData name="Alex Pang" userId="b35f2c48-39e3-478c-863d-65bfd252d017" providerId="ADAL" clId="{3ADE1B52-077B-4DFB-957C-089B04F3A3C4}" dt="2023-04-03T19:38:22.935" v="1111"/>
          <ac:grpSpMkLst>
            <pc:docMk/>
            <pc:sldMk cId="1484847096" sldId="331"/>
            <ac:grpSpMk id="28" creationId="{F95D3488-262D-DCC9-09EC-C9565F00FC34}"/>
          </ac:grpSpMkLst>
        </pc:grpChg>
        <pc:grpChg chg="mod">
          <ac:chgData name="Alex Pang" userId="b35f2c48-39e3-478c-863d-65bfd252d017" providerId="ADAL" clId="{3ADE1B52-077B-4DFB-957C-089B04F3A3C4}" dt="2023-04-03T19:38:25.980" v="1114"/>
          <ac:grpSpMkLst>
            <pc:docMk/>
            <pc:sldMk cId="1484847096" sldId="331"/>
            <ac:grpSpMk id="31" creationId="{508DE0F6-C08B-CA00-D19E-495B2EDDDB01}"/>
          </ac:grpSpMkLst>
        </pc:grpChg>
        <pc:grpChg chg="mod">
          <ac:chgData name="Alex Pang" userId="b35f2c48-39e3-478c-863d-65bfd252d017" providerId="ADAL" clId="{3ADE1B52-077B-4DFB-957C-089B04F3A3C4}" dt="2023-04-03T19:38:53.413" v="1122"/>
          <ac:grpSpMkLst>
            <pc:docMk/>
            <pc:sldMk cId="1484847096" sldId="331"/>
            <ac:grpSpMk id="39" creationId="{2E98F1A0-3A91-C780-E9BB-4A520DF1C3ED}"/>
          </ac:grpSpMkLst>
        </pc:grpChg>
        <pc:grpChg chg="mod">
          <ac:chgData name="Alex Pang" userId="b35f2c48-39e3-478c-863d-65bfd252d017" providerId="ADAL" clId="{3ADE1B52-077B-4DFB-957C-089B04F3A3C4}" dt="2023-04-03T19:39:01.172" v="1128"/>
          <ac:grpSpMkLst>
            <pc:docMk/>
            <pc:sldMk cId="1484847096" sldId="331"/>
            <ac:grpSpMk id="45" creationId="{C219B4A2-8A82-B84E-D010-C1AA64BDBC86}"/>
          </ac:grpSpMkLst>
        </pc:grpChg>
        <pc:grpChg chg="mod">
          <ac:chgData name="Alex Pang" userId="b35f2c48-39e3-478c-863d-65bfd252d017" providerId="ADAL" clId="{3ADE1B52-077B-4DFB-957C-089B04F3A3C4}" dt="2023-04-03T19:39:01.172" v="1128"/>
          <ac:grpSpMkLst>
            <pc:docMk/>
            <pc:sldMk cId="1484847096" sldId="331"/>
            <ac:grpSpMk id="46" creationId="{0FCEEE01-C61B-F7CE-F34B-0C7AFA39399C}"/>
          </ac:grpSpMkLst>
        </pc:grpChg>
        <pc:grpChg chg="mod">
          <ac:chgData name="Alex Pang" userId="b35f2c48-39e3-478c-863d-65bfd252d017" providerId="ADAL" clId="{3ADE1B52-077B-4DFB-957C-089B04F3A3C4}" dt="2023-04-03T19:39:04.333" v="1132"/>
          <ac:grpSpMkLst>
            <pc:docMk/>
            <pc:sldMk cId="1484847096" sldId="331"/>
            <ac:grpSpMk id="50" creationId="{24B12703-FFD0-1F85-8B70-FAB652521144}"/>
          </ac:grpSpMkLst>
        </pc:grpChg>
        <pc:grpChg chg="del mod">
          <ac:chgData name="Alex Pang" userId="b35f2c48-39e3-478c-863d-65bfd252d017" providerId="ADAL" clId="{3ADE1B52-077B-4DFB-957C-089B04F3A3C4}" dt="2023-04-03T19:39:52.550" v="1140"/>
          <ac:grpSpMkLst>
            <pc:docMk/>
            <pc:sldMk cId="1484847096" sldId="331"/>
            <ac:grpSpMk id="56" creationId="{EC9951A3-01A8-E42E-A2EB-83A9FDBCDC8A}"/>
          </ac:grpSpMkLst>
        </pc:grpChg>
        <pc:grpChg chg="del mod">
          <ac:chgData name="Alex Pang" userId="b35f2c48-39e3-478c-863d-65bfd252d017" providerId="ADAL" clId="{3ADE1B52-077B-4DFB-957C-089B04F3A3C4}" dt="2023-04-03T19:39:54.139" v="1142"/>
          <ac:grpSpMkLst>
            <pc:docMk/>
            <pc:sldMk cId="1484847096" sldId="331"/>
            <ac:grpSpMk id="58" creationId="{49E1D283-E446-B5B6-31D2-5E86AE1751F6}"/>
          </ac:grpSpMkLst>
        </pc:grpChg>
        <pc:grpChg chg="del mod">
          <ac:chgData name="Alex Pang" userId="b35f2c48-39e3-478c-863d-65bfd252d017" providerId="ADAL" clId="{3ADE1B52-077B-4DFB-957C-089B04F3A3C4}" dt="2023-04-03T19:41:40.849" v="1159"/>
          <ac:grpSpMkLst>
            <pc:docMk/>
            <pc:sldMk cId="1484847096" sldId="331"/>
            <ac:grpSpMk id="60" creationId="{36D32FF1-60CE-26FC-1DC8-983064790E3C}"/>
          </ac:grpSpMkLst>
        </pc:grpChg>
        <pc:grpChg chg="del mod">
          <ac:chgData name="Alex Pang" userId="b35f2c48-39e3-478c-863d-65bfd252d017" providerId="ADAL" clId="{3ADE1B52-077B-4DFB-957C-089B04F3A3C4}" dt="2023-04-03T19:42:11.011" v="1174"/>
          <ac:grpSpMkLst>
            <pc:docMk/>
            <pc:sldMk cId="1484847096" sldId="331"/>
            <ac:grpSpMk id="66" creationId="{13EADD8B-C78C-0DCE-3A36-4E79EDEBDB4A}"/>
          </ac:grpSpMkLst>
        </pc:grpChg>
        <pc:grpChg chg="del mod">
          <ac:chgData name="Alex Pang" userId="b35f2c48-39e3-478c-863d-65bfd252d017" providerId="ADAL" clId="{3ADE1B52-077B-4DFB-957C-089B04F3A3C4}" dt="2023-04-03T19:42:11.011" v="1174"/>
          <ac:grpSpMkLst>
            <pc:docMk/>
            <pc:sldMk cId="1484847096" sldId="331"/>
            <ac:grpSpMk id="67" creationId="{BB2148BD-F705-F83B-C9CB-CFC4697E8295}"/>
          </ac:grpSpMkLst>
        </pc:grpChg>
        <pc:grpChg chg="del mod">
          <ac:chgData name="Alex Pang" userId="b35f2c48-39e3-478c-863d-65bfd252d017" providerId="ADAL" clId="{3ADE1B52-077B-4DFB-957C-089B04F3A3C4}" dt="2023-04-03T19:41:40.849" v="1159"/>
          <ac:grpSpMkLst>
            <pc:docMk/>
            <pc:sldMk cId="1484847096" sldId="331"/>
            <ac:grpSpMk id="71" creationId="{585925CA-7195-7C40-36B5-96D97348B82C}"/>
          </ac:grpSpMkLst>
        </pc:grpChg>
        <pc:grpChg chg="mod">
          <ac:chgData name="Alex Pang" userId="b35f2c48-39e3-478c-863d-65bfd252d017" providerId="ADAL" clId="{3ADE1B52-077B-4DFB-957C-089B04F3A3C4}" dt="2023-04-03T19:41:40.849" v="1159"/>
          <ac:grpSpMkLst>
            <pc:docMk/>
            <pc:sldMk cId="1484847096" sldId="331"/>
            <ac:grpSpMk id="78" creationId="{42AD353C-DF73-20C7-D272-9571E74A4FE3}"/>
          </ac:grpSpMkLst>
        </pc:grpChg>
        <pc:grpChg chg="mod">
          <ac:chgData name="Alex Pang" userId="b35f2c48-39e3-478c-863d-65bfd252d017" providerId="ADAL" clId="{3ADE1B52-077B-4DFB-957C-089B04F3A3C4}" dt="2023-04-03T19:41:52.360" v="1164"/>
          <ac:grpSpMkLst>
            <pc:docMk/>
            <pc:sldMk cId="1484847096" sldId="331"/>
            <ac:grpSpMk id="83" creationId="{5BC7CF1A-047A-AE57-9B67-3EA09DC53CF5}"/>
          </ac:grpSpMkLst>
        </pc:grpChg>
        <pc:grpChg chg="mod">
          <ac:chgData name="Alex Pang" userId="b35f2c48-39e3-478c-863d-65bfd252d017" providerId="ADAL" clId="{3ADE1B52-077B-4DFB-957C-089B04F3A3C4}" dt="2023-04-03T19:41:57.532" v="1167"/>
          <ac:grpSpMkLst>
            <pc:docMk/>
            <pc:sldMk cId="1484847096" sldId="331"/>
            <ac:grpSpMk id="86" creationId="{858BC0F8-BA3F-08AD-E277-52FA98814D0D}"/>
          </ac:grpSpMkLst>
        </pc:grpChg>
        <pc:grpChg chg="mod">
          <ac:chgData name="Alex Pang" userId="b35f2c48-39e3-478c-863d-65bfd252d017" providerId="ADAL" clId="{3ADE1B52-077B-4DFB-957C-089B04F3A3C4}" dt="2023-04-03T19:42:11.011" v="1174"/>
          <ac:grpSpMkLst>
            <pc:docMk/>
            <pc:sldMk cId="1484847096" sldId="331"/>
            <ac:grpSpMk id="93" creationId="{E734F1B1-5DC2-77CD-D59A-96DDD3C3917F}"/>
          </ac:grpSpMkLst>
        </pc:grpChg>
        <pc:grpChg chg="mod">
          <ac:chgData name="Alex Pang" userId="b35f2c48-39e3-478c-863d-65bfd252d017" providerId="ADAL" clId="{3ADE1B52-077B-4DFB-957C-089B04F3A3C4}" dt="2023-04-03T19:42:25.821" v="1182"/>
          <ac:grpSpMkLst>
            <pc:docMk/>
            <pc:sldMk cId="1484847096" sldId="331"/>
            <ac:grpSpMk id="101" creationId="{DF86273E-A4CA-DD3F-B140-3607B720B374}"/>
          </ac:grpSpMkLst>
        </pc:grpChg>
        <pc:grpChg chg="mod">
          <ac:chgData name="Alex Pang" userId="b35f2c48-39e3-478c-863d-65bfd252d017" providerId="ADAL" clId="{3ADE1B52-077B-4DFB-957C-089B04F3A3C4}" dt="2023-04-03T19:42:34.380" v="1185"/>
          <ac:grpSpMkLst>
            <pc:docMk/>
            <pc:sldMk cId="1484847096" sldId="331"/>
            <ac:grpSpMk id="104" creationId="{367CA46D-8AFA-503F-D58F-94BF0EAF65C1}"/>
          </ac:grpSpMkLst>
        </pc:grpChg>
        <pc:grpChg chg="del mod">
          <ac:chgData name="Alex Pang" userId="b35f2c48-39e3-478c-863d-65bfd252d017" providerId="ADAL" clId="{3ADE1B52-077B-4DFB-957C-089B04F3A3C4}" dt="2023-04-03T19:42:45.248" v="1200"/>
          <ac:grpSpMkLst>
            <pc:docMk/>
            <pc:sldMk cId="1484847096" sldId="331"/>
            <ac:grpSpMk id="108" creationId="{80141558-9916-D033-DAA4-8134AC4FB87A}"/>
          </ac:grpSpMkLst>
        </pc:grpChg>
        <pc:grpChg chg="mod">
          <ac:chgData name="Alex Pang" userId="b35f2c48-39e3-478c-863d-65bfd252d017" providerId="ADAL" clId="{3ADE1B52-077B-4DFB-957C-089B04F3A3C4}" dt="2023-04-03T19:42:45.248" v="1200"/>
          <ac:grpSpMkLst>
            <pc:docMk/>
            <pc:sldMk cId="1484847096" sldId="331"/>
            <ac:grpSpMk id="119" creationId="{9B32E10C-3E5A-8F66-C129-7F9743FC920B}"/>
          </ac:grpSpMkLst>
        </pc:grpChg>
        <pc:picChg chg="add mod">
          <ac:chgData name="Alex Pang" userId="b35f2c48-39e3-478c-863d-65bfd252d017" providerId="ADAL" clId="{3ADE1B52-077B-4DFB-957C-089B04F3A3C4}" dt="2023-04-03T17:26:32.848" v="1031" actId="14100"/>
          <ac:picMkLst>
            <pc:docMk/>
            <pc:sldMk cId="1484847096" sldId="331"/>
            <ac:picMk id="8" creationId="{7961E60F-028B-6092-40A5-1B98A0B0EB84}"/>
          </ac:picMkLst>
        </pc:picChg>
        <pc:inkChg chg="add">
          <ac:chgData name="Alex Pang" userId="b35f2c48-39e3-478c-863d-65bfd252d017" providerId="ADAL" clId="{3ADE1B52-077B-4DFB-957C-089B04F3A3C4}" dt="2023-04-03T19:37:12.833" v="1087" actId="9405"/>
          <ac:inkMkLst>
            <pc:docMk/>
            <pc:sldMk cId="1484847096" sldId="331"/>
            <ac:inkMk id="2" creationId="{BC219837-2DDF-9B81-31F1-AE0679C4A3B2}"/>
          </ac:inkMkLst>
        </pc:inkChg>
        <pc:inkChg chg="add mod">
          <ac:chgData name="Alex Pang" userId="b35f2c48-39e3-478c-863d-65bfd252d017" providerId="ADAL" clId="{3ADE1B52-077B-4DFB-957C-089B04F3A3C4}" dt="2023-04-03T19:37:37.529" v="1097"/>
          <ac:inkMkLst>
            <pc:docMk/>
            <pc:sldMk cId="1484847096" sldId="331"/>
            <ac:inkMk id="3" creationId="{07987F3B-7FDF-EC1B-2A04-C1EB65ADE854}"/>
          </ac:inkMkLst>
        </pc:inkChg>
        <pc:inkChg chg="add mod">
          <ac:chgData name="Alex Pang" userId="b35f2c48-39e3-478c-863d-65bfd252d017" providerId="ADAL" clId="{3ADE1B52-077B-4DFB-957C-089B04F3A3C4}" dt="2023-04-03T19:37:37.529" v="1097"/>
          <ac:inkMkLst>
            <pc:docMk/>
            <pc:sldMk cId="1484847096" sldId="331"/>
            <ac:inkMk id="5" creationId="{7E389D60-9583-E073-F1E0-9A80557397A8}"/>
          </ac:inkMkLst>
        </pc:inkChg>
        <pc:inkChg chg="add mod">
          <ac:chgData name="Alex Pang" userId="b35f2c48-39e3-478c-863d-65bfd252d017" providerId="ADAL" clId="{3ADE1B52-077B-4DFB-957C-089B04F3A3C4}" dt="2023-04-03T19:37:37.529" v="1097"/>
          <ac:inkMkLst>
            <pc:docMk/>
            <pc:sldMk cId="1484847096" sldId="331"/>
            <ac:inkMk id="7" creationId="{68FB136A-E7C7-05D5-B7A9-36754C9B85BC}"/>
          </ac:inkMkLst>
        </pc:inkChg>
        <pc:inkChg chg="add mod">
          <ac:chgData name="Alex Pang" userId="b35f2c48-39e3-478c-863d-65bfd252d017" providerId="ADAL" clId="{3ADE1B52-077B-4DFB-957C-089B04F3A3C4}" dt="2023-04-03T19:37:37.529" v="1097"/>
          <ac:inkMkLst>
            <pc:docMk/>
            <pc:sldMk cId="1484847096" sldId="331"/>
            <ac:inkMk id="9" creationId="{FD685DA4-DD7C-4152-E1A5-12B11398E86C}"/>
          </ac:inkMkLst>
        </pc:inkChg>
        <pc:inkChg chg="add mod">
          <ac:chgData name="Alex Pang" userId="b35f2c48-39e3-478c-863d-65bfd252d017" providerId="ADAL" clId="{3ADE1B52-077B-4DFB-957C-089B04F3A3C4}" dt="2023-04-03T19:37:37.529" v="1097"/>
          <ac:inkMkLst>
            <pc:docMk/>
            <pc:sldMk cId="1484847096" sldId="331"/>
            <ac:inkMk id="11" creationId="{5D978B07-BDF9-00E1-4B7D-F596F97A1F59}"/>
          </ac:inkMkLst>
        </pc:inkChg>
        <pc:inkChg chg="add mod">
          <ac:chgData name="Alex Pang" userId="b35f2c48-39e3-478c-863d-65bfd252d017" providerId="ADAL" clId="{3ADE1B52-077B-4DFB-957C-089B04F3A3C4}" dt="2023-04-03T19:37:37.529" v="1097"/>
          <ac:inkMkLst>
            <pc:docMk/>
            <pc:sldMk cId="1484847096" sldId="331"/>
            <ac:inkMk id="13" creationId="{B9C22F22-D9A0-E827-A115-663BF1B64C1C}"/>
          </ac:inkMkLst>
        </pc:inkChg>
        <pc:inkChg chg="add mod">
          <ac:chgData name="Alex Pang" userId="b35f2c48-39e3-478c-863d-65bfd252d017" providerId="ADAL" clId="{3ADE1B52-077B-4DFB-957C-089B04F3A3C4}" dt="2023-04-03T19:37:54.586" v="1106"/>
          <ac:inkMkLst>
            <pc:docMk/>
            <pc:sldMk cId="1484847096" sldId="331"/>
            <ac:inkMk id="15" creationId="{4D188BAE-B793-019A-33D3-B19A65E72A6B}"/>
          </ac:inkMkLst>
        </pc:inkChg>
        <pc:inkChg chg="add mod">
          <ac:chgData name="Alex Pang" userId="b35f2c48-39e3-478c-863d-65bfd252d017" providerId="ADAL" clId="{3ADE1B52-077B-4DFB-957C-089B04F3A3C4}" dt="2023-04-03T19:37:54.586" v="1106"/>
          <ac:inkMkLst>
            <pc:docMk/>
            <pc:sldMk cId="1484847096" sldId="331"/>
            <ac:inkMk id="16" creationId="{89206DBD-112B-52A8-BC1C-B8ED15AF779C}"/>
          </ac:inkMkLst>
        </pc:inkChg>
        <pc:inkChg chg="add mod">
          <ac:chgData name="Alex Pang" userId="b35f2c48-39e3-478c-863d-65bfd252d017" providerId="ADAL" clId="{3ADE1B52-077B-4DFB-957C-089B04F3A3C4}" dt="2023-04-03T19:37:54.586" v="1106"/>
          <ac:inkMkLst>
            <pc:docMk/>
            <pc:sldMk cId="1484847096" sldId="331"/>
            <ac:inkMk id="18" creationId="{2E6DDBCA-431F-C6B1-B0BE-82F32BC29A63}"/>
          </ac:inkMkLst>
        </pc:inkChg>
        <pc:inkChg chg="add mod">
          <ac:chgData name="Alex Pang" userId="b35f2c48-39e3-478c-863d-65bfd252d017" providerId="ADAL" clId="{3ADE1B52-077B-4DFB-957C-089B04F3A3C4}" dt="2023-04-03T19:37:54.586" v="1106"/>
          <ac:inkMkLst>
            <pc:docMk/>
            <pc:sldMk cId="1484847096" sldId="331"/>
            <ac:inkMk id="19" creationId="{33EAB9D1-9A1D-E2FA-1EA9-B47225AE2341}"/>
          </ac:inkMkLst>
        </pc:inkChg>
        <pc:inkChg chg="add mod">
          <ac:chgData name="Alex Pang" userId="b35f2c48-39e3-478c-863d-65bfd252d017" providerId="ADAL" clId="{3ADE1B52-077B-4DFB-957C-089B04F3A3C4}" dt="2023-04-03T19:37:54.586" v="1106"/>
          <ac:inkMkLst>
            <pc:docMk/>
            <pc:sldMk cId="1484847096" sldId="331"/>
            <ac:inkMk id="21" creationId="{5D3B8488-4590-86C0-CF10-58654D3CAAD6}"/>
          </ac:inkMkLst>
        </pc:inkChg>
        <pc:inkChg chg="add mod">
          <ac:chgData name="Alex Pang" userId="b35f2c48-39e3-478c-863d-65bfd252d017" providerId="ADAL" clId="{3ADE1B52-077B-4DFB-957C-089B04F3A3C4}" dt="2023-04-03T19:37:54.586" v="1106"/>
          <ac:inkMkLst>
            <pc:docMk/>
            <pc:sldMk cId="1484847096" sldId="331"/>
            <ac:inkMk id="22" creationId="{F9DBE4E3-7B76-8609-7F7D-99E852D89352}"/>
          </ac:inkMkLst>
        </pc:inkChg>
        <pc:inkChg chg="add mod">
          <ac:chgData name="Alex Pang" userId="b35f2c48-39e3-478c-863d-65bfd252d017" providerId="ADAL" clId="{3ADE1B52-077B-4DFB-957C-089B04F3A3C4}" dt="2023-04-03T19:38:22.935" v="1111"/>
          <ac:inkMkLst>
            <pc:docMk/>
            <pc:sldMk cId="1484847096" sldId="331"/>
            <ac:inkMk id="24" creationId="{A415A015-8666-D417-C664-B099A893A025}"/>
          </ac:inkMkLst>
        </pc:inkChg>
        <pc:inkChg chg="add mod">
          <ac:chgData name="Alex Pang" userId="b35f2c48-39e3-478c-863d-65bfd252d017" providerId="ADAL" clId="{3ADE1B52-077B-4DFB-957C-089B04F3A3C4}" dt="2023-04-03T19:38:22.935" v="1111"/>
          <ac:inkMkLst>
            <pc:docMk/>
            <pc:sldMk cId="1484847096" sldId="331"/>
            <ac:inkMk id="25" creationId="{DE8EF88F-D748-F5F4-EC5D-D6BFDFA5A8B2}"/>
          </ac:inkMkLst>
        </pc:inkChg>
        <pc:inkChg chg="add mod">
          <ac:chgData name="Alex Pang" userId="b35f2c48-39e3-478c-863d-65bfd252d017" providerId="ADAL" clId="{3ADE1B52-077B-4DFB-957C-089B04F3A3C4}" dt="2023-04-03T19:38:22.935" v="1111"/>
          <ac:inkMkLst>
            <pc:docMk/>
            <pc:sldMk cId="1484847096" sldId="331"/>
            <ac:inkMk id="26" creationId="{82EFB9AA-1D60-A838-94AA-3272B808C54D}"/>
          </ac:inkMkLst>
        </pc:inkChg>
        <pc:inkChg chg="add mod">
          <ac:chgData name="Alex Pang" userId="b35f2c48-39e3-478c-863d-65bfd252d017" providerId="ADAL" clId="{3ADE1B52-077B-4DFB-957C-089B04F3A3C4}" dt="2023-04-03T19:38:22.935" v="1111"/>
          <ac:inkMkLst>
            <pc:docMk/>
            <pc:sldMk cId="1484847096" sldId="331"/>
            <ac:inkMk id="27" creationId="{05E7218A-BE56-2E1F-D301-2EB6F82B6219}"/>
          </ac:inkMkLst>
        </pc:inkChg>
        <pc:inkChg chg="add mod">
          <ac:chgData name="Alex Pang" userId="b35f2c48-39e3-478c-863d-65bfd252d017" providerId="ADAL" clId="{3ADE1B52-077B-4DFB-957C-089B04F3A3C4}" dt="2023-04-03T19:38:25.980" v="1114"/>
          <ac:inkMkLst>
            <pc:docMk/>
            <pc:sldMk cId="1484847096" sldId="331"/>
            <ac:inkMk id="29" creationId="{C2325EB8-1D02-E0F8-3B62-BB9CD4E1945E}"/>
          </ac:inkMkLst>
        </pc:inkChg>
        <pc:inkChg chg="add mod">
          <ac:chgData name="Alex Pang" userId="b35f2c48-39e3-478c-863d-65bfd252d017" providerId="ADAL" clId="{3ADE1B52-077B-4DFB-957C-089B04F3A3C4}" dt="2023-04-03T19:38:25.980" v="1114"/>
          <ac:inkMkLst>
            <pc:docMk/>
            <pc:sldMk cId="1484847096" sldId="331"/>
            <ac:inkMk id="30" creationId="{4FE0F17E-D4A1-8577-8F81-BCD56998C083}"/>
          </ac:inkMkLst>
        </pc:inkChg>
        <pc:inkChg chg="add">
          <ac:chgData name="Alex Pang" userId="b35f2c48-39e3-478c-863d-65bfd252d017" providerId="ADAL" clId="{3ADE1B52-077B-4DFB-957C-089B04F3A3C4}" dt="2023-04-03T19:38:27.067" v="1115" actId="9405"/>
          <ac:inkMkLst>
            <pc:docMk/>
            <pc:sldMk cId="1484847096" sldId="331"/>
            <ac:inkMk id="32" creationId="{4D5C53FE-0C85-94ED-DF84-00023B97D0FF}"/>
          </ac:inkMkLst>
        </pc:inkChg>
        <pc:inkChg chg="add">
          <ac:chgData name="Alex Pang" userId="b35f2c48-39e3-478c-863d-65bfd252d017" providerId="ADAL" clId="{3ADE1B52-077B-4DFB-957C-089B04F3A3C4}" dt="2023-04-03T19:38:30.917" v="1116" actId="9405"/>
          <ac:inkMkLst>
            <pc:docMk/>
            <pc:sldMk cId="1484847096" sldId="331"/>
            <ac:inkMk id="33" creationId="{D5FBDD88-82C0-BBB5-DFE0-0A3C891105A5}"/>
          </ac:inkMkLst>
        </pc:inkChg>
        <pc:inkChg chg="add">
          <ac:chgData name="Alex Pang" userId="b35f2c48-39e3-478c-863d-65bfd252d017" providerId="ADAL" clId="{3ADE1B52-077B-4DFB-957C-089B04F3A3C4}" dt="2023-04-03T19:38:32.687" v="1117" actId="9405"/>
          <ac:inkMkLst>
            <pc:docMk/>
            <pc:sldMk cId="1484847096" sldId="331"/>
            <ac:inkMk id="34" creationId="{BEB0C074-DF26-D4BE-3D40-9CA8091B8D61}"/>
          </ac:inkMkLst>
        </pc:inkChg>
        <pc:inkChg chg="add mod">
          <ac:chgData name="Alex Pang" userId="b35f2c48-39e3-478c-863d-65bfd252d017" providerId="ADAL" clId="{3ADE1B52-077B-4DFB-957C-089B04F3A3C4}" dt="2023-04-03T19:38:53.413" v="1122"/>
          <ac:inkMkLst>
            <pc:docMk/>
            <pc:sldMk cId="1484847096" sldId="331"/>
            <ac:inkMk id="35" creationId="{5A0959E3-A205-758B-4407-60ABC6BE9A62}"/>
          </ac:inkMkLst>
        </pc:inkChg>
        <pc:inkChg chg="add mod">
          <ac:chgData name="Alex Pang" userId="b35f2c48-39e3-478c-863d-65bfd252d017" providerId="ADAL" clId="{3ADE1B52-077B-4DFB-957C-089B04F3A3C4}" dt="2023-04-03T19:38:53.413" v="1122"/>
          <ac:inkMkLst>
            <pc:docMk/>
            <pc:sldMk cId="1484847096" sldId="331"/>
            <ac:inkMk id="36" creationId="{6B8769FC-FC4A-B4D7-7B52-E93CCBA4C504}"/>
          </ac:inkMkLst>
        </pc:inkChg>
        <pc:inkChg chg="add mod">
          <ac:chgData name="Alex Pang" userId="b35f2c48-39e3-478c-863d-65bfd252d017" providerId="ADAL" clId="{3ADE1B52-077B-4DFB-957C-089B04F3A3C4}" dt="2023-04-03T19:38:53.413" v="1122"/>
          <ac:inkMkLst>
            <pc:docMk/>
            <pc:sldMk cId="1484847096" sldId="331"/>
            <ac:inkMk id="37" creationId="{B82E0B48-2340-27DC-D399-DE198F753BE5}"/>
          </ac:inkMkLst>
        </pc:inkChg>
        <pc:inkChg chg="add mod">
          <ac:chgData name="Alex Pang" userId="b35f2c48-39e3-478c-863d-65bfd252d017" providerId="ADAL" clId="{3ADE1B52-077B-4DFB-957C-089B04F3A3C4}" dt="2023-04-03T19:38:53.413" v="1122"/>
          <ac:inkMkLst>
            <pc:docMk/>
            <pc:sldMk cId="1484847096" sldId="331"/>
            <ac:inkMk id="38" creationId="{CD34B95F-5884-396D-2430-CDB578554FC0}"/>
          </ac:inkMkLst>
        </pc:inkChg>
        <pc:inkChg chg="add mod">
          <ac:chgData name="Alex Pang" userId="b35f2c48-39e3-478c-863d-65bfd252d017" providerId="ADAL" clId="{3ADE1B52-077B-4DFB-957C-089B04F3A3C4}" dt="2023-04-03T19:39:01.172" v="1128"/>
          <ac:inkMkLst>
            <pc:docMk/>
            <pc:sldMk cId="1484847096" sldId="331"/>
            <ac:inkMk id="40" creationId="{4C22BE32-B401-F60B-9696-3A3E6B409165}"/>
          </ac:inkMkLst>
        </pc:inkChg>
        <pc:inkChg chg="add mod">
          <ac:chgData name="Alex Pang" userId="b35f2c48-39e3-478c-863d-65bfd252d017" providerId="ADAL" clId="{3ADE1B52-077B-4DFB-957C-089B04F3A3C4}" dt="2023-04-03T19:39:01.172" v="1128"/>
          <ac:inkMkLst>
            <pc:docMk/>
            <pc:sldMk cId="1484847096" sldId="331"/>
            <ac:inkMk id="41" creationId="{22C3DE1D-FDC9-94EC-A12F-42889B9F1BF0}"/>
          </ac:inkMkLst>
        </pc:inkChg>
        <pc:inkChg chg="add mod">
          <ac:chgData name="Alex Pang" userId="b35f2c48-39e3-478c-863d-65bfd252d017" providerId="ADAL" clId="{3ADE1B52-077B-4DFB-957C-089B04F3A3C4}" dt="2023-04-03T19:39:01.172" v="1128"/>
          <ac:inkMkLst>
            <pc:docMk/>
            <pc:sldMk cId="1484847096" sldId="331"/>
            <ac:inkMk id="42" creationId="{89A6D161-B789-39D2-7A5C-A8E2A16A682C}"/>
          </ac:inkMkLst>
        </pc:inkChg>
        <pc:inkChg chg="add mod">
          <ac:chgData name="Alex Pang" userId="b35f2c48-39e3-478c-863d-65bfd252d017" providerId="ADAL" clId="{3ADE1B52-077B-4DFB-957C-089B04F3A3C4}" dt="2023-04-03T19:39:01.172" v="1128"/>
          <ac:inkMkLst>
            <pc:docMk/>
            <pc:sldMk cId="1484847096" sldId="331"/>
            <ac:inkMk id="43" creationId="{A1F83B8D-DAE2-A567-1D70-695534A15CA2}"/>
          </ac:inkMkLst>
        </pc:inkChg>
        <pc:inkChg chg="add mod">
          <ac:chgData name="Alex Pang" userId="b35f2c48-39e3-478c-863d-65bfd252d017" providerId="ADAL" clId="{3ADE1B52-077B-4DFB-957C-089B04F3A3C4}" dt="2023-04-03T19:39:04.333" v="1132"/>
          <ac:inkMkLst>
            <pc:docMk/>
            <pc:sldMk cId="1484847096" sldId="331"/>
            <ac:inkMk id="44" creationId="{6127AB40-B777-554D-9D0F-8A2DC2EC50B8}"/>
          </ac:inkMkLst>
        </pc:inkChg>
        <pc:inkChg chg="add mod">
          <ac:chgData name="Alex Pang" userId="b35f2c48-39e3-478c-863d-65bfd252d017" providerId="ADAL" clId="{3ADE1B52-077B-4DFB-957C-089B04F3A3C4}" dt="2023-04-03T19:39:04.333" v="1132"/>
          <ac:inkMkLst>
            <pc:docMk/>
            <pc:sldMk cId="1484847096" sldId="331"/>
            <ac:inkMk id="47" creationId="{C25F02AE-4D21-1DA1-9E7A-CD650A140D0A}"/>
          </ac:inkMkLst>
        </pc:inkChg>
        <pc:inkChg chg="add mod">
          <ac:chgData name="Alex Pang" userId="b35f2c48-39e3-478c-863d-65bfd252d017" providerId="ADAL" clId="{3ADE1B52-077B-4DFB-957C-089B04F3A3C4}" dt="2023-04-03T19:39:04.333" v="1132"/>
          <ac:inkMkLst>
            <pc:docMk/>
            <pc:sldMk cId="1484847096" sldId="331"/>
            <ac:inkMk id="48" creationId="{BF73BF04-9E91-75E5-1C72-E416E86DDBAB}"/>
          </ac:inkMkLst>
        </pc:inkChg>
        <pc:inkChg chg="add mod">
          <ac:chgData name="Alex Pang" userId="b35f2c48-39e3-478c-863d-65bfd252d017" providerId="ADAL" clId="{3ADE1B52-077B-4DFB-957C-089B04F3A3C4}" dt="2023-04-03T19:39:04.333" v="1132"/>
          <ac:inkMkLst>
            <pc:docMk/>
            <pc:sldMk cId="1484847096" sldId="331"/>
            <ac:inkMk id="49" creationId="{49C489FC-54B3-723D-5709-70ED3F4C1B02}"/>
          </ac:inkMkLst>
        </pc:inkChg>
        <pc:inkChg chg="add">
          <ac:chgData name="Alex Pang" userId="b35f2c48-39e3-478c-863d-65bfd252d017" providerId="ADAL" clId="{3ADE1B52-077B-4DFB-957C-089B04F3A3C4}" dt="2023-04-03T19:39:44.288" v="1133" actId="9405"/>
          <ac:inkMkLst>
            <pc:docMk/>
            <pc:sldMk cId="1484847096" sldId="331"/>
            <ac:inkMk id="51" creationId="{CD629F10-BC87-19F5-4862-1F11CF82DEBD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52" creationId="{6C26ADF9-D5AF-89E1-C757-EDD493CE9D9C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53" creationId="{4F6EFDA3-6298-686E-240C-7272340E1178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54" creationId="{39A4BE8E-31B7-B8B1-28F1-B37BB9D4D9AF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55" creationId="{8360865A-6925-6F92-1E88-B5523322AE81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57" creationId="{BE3373FE-41B5-CBE2-244D-E5D734603D56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59" creationId="{C47E19D4-5403-6394-8B4C-55C63C6E1B94}"/>
          </ac:inkMkLst>
        </pc:inkChg>
        <pc:inkChg chg="add mod">
          <ac:chgData name="Alex Pang" userId="b35f2c48-39e3-478c-863d-65bfd252d017" providerId="ADAL" clId="{3ADE1B52-077B-4DFB-957C-089B04F3A3C4}" dt="2023-04-03T19:42:11.011" v="1174"/>
          <ac:inkMkLst>
            <pc:docMk/>
            <pc:sldMk cId="1484847096" sldId="331"/>
            <ac:inkMk id="61" creationId="{CCB4517B-062E-00C6-02D1-0700851C0120}"/>
          </ac:inkMkLst>
        </pc:inkChg>
        <pc:inkChg chg="add mod">
          <ac:chgData name="Alex Pang" userId="b35f2c48-39e3-478c-863d-65bfd252d017" providerId="ADAL" clId="{3ADE1B52-077B-4DFB-957C-089B04F3A3C4}" dt="2023-04-03T19:42:11.011" v="1174"/>
          <ac:inkMkLst>
            <pc:docMk/>
            <pc:sldMk cId="1484847096" sldId="331"/>
            <ac:inkMk id="62" creationId="{F22A9175-A2A4-D46F-B772-06BD02276B37}"/>
          </ac:inkMkLst>
        </pc:inkChg>
        <pc:inkChg chg="add mod">
          <ac:chgData name="Alex Pang" userId="b35f2c48-39e3-478c-863d-65bfd252d017" providerId="ADAL" clId="{3ADE1B52-077B-4DFB-957C-089B04F3A3C4}" dt="2023-04-03T19:42:11.011" v="1174"/>
          <ac:inkMkLst>
            <pc:docMk/>
            <pc:sldMk cId="1484847096" sldId="331"/>
            <ac:inkMk id="63" creationId="{C9A0D66E-EBC1-3152-673C-B1B1725D20D8}"/>
          </ac:inkMkLst>
        </pc:inkChg>
        <pc:inkChg chg="add mod">
          <ac:chgData name="Alex Pang" userId="b35f2c48-39e3-478c-863d-65bfd252d017" providerId="ADAL" clId="{3ADE1B52-077B-4DFB-957C-089B04F3A3C4}" dt="2023-04-03T19:42:11.011" v="1174"/>
          <ac:inkMkLst>
            <pc:docMk/>
            <pc:sldMk cId="1484847096" sldId="331"/>
            <ac:inkMk id="64" creationId="{944F0F87-C70C-A082-99D0-B6778DAC414F}"/>
          </ac:inkMkLst>
        </pc:inkChg>
        <pc:inkChg chg="add mod">
          <ac:chgData name="Alex Pang" userId="b35f2c48-39e3-478c-863d-65bfd252d017" providerId="ADAL" clId="{3ADE1B52-077B-4DFB-957C-089B04F3A3C4}" dt="2023-04-03T19:42:11.011" v="1174"/>
          <ac:inkMkLst>
            <pc:docMk/>
            <pc:sldMk cId="1484847096" sldId="331"/>
            <ac:inkMk id="65" creationId="{23A58FB1-0FE9-C13A-C185-2A8366DCAAE2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68" creationId="{871F44BB-3819-A284-115B-5CF193A3E856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69" creationId="{47F3F66D-BA48-23D1-BC46-E705293E1CC2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70" creationId="{A3504E0E-5022-7B69-62B1-8940B4A2B2DB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72" creationId="{D2FD5BD1-454E-9857-6063-CCC1C47C13C2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73" creationId="{93530F34-E53E-4C7C-0DF5-0331D5CF422D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74" creationId="{20681A08-DC1F-5C94-A9A7-47E4C7C454E4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75" creationId="{922021F0-7390-F921-590D-0F49FB934AFF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76" creationId="{579FFC0A-A81C-8F61-EE09-471329D85698}"/>
          </ac:inkMkLst>
        </pc:inkChg>
        <pc:inkChg chg="add mod">
          <ac:chgData name="Alex Pang" userId="b35f2c48-39e3-478c-863d-65bfd252d017" providerId="ADAL" clId="{3ADE1B52-077B-4DFB-957C-089B04F3A3C4}" dt="2023-04-03T19:41:40.849" v="1159"/>
          <ac:inkMkLst>
            <pc:docMk/>
            <pc:sldMk cId="1484847096" sldId="331"/>
            <ac:inkMk id="77" creationId="{6201F114-29C9-780C-ED56-5495502AC323}"/>
          </ac:inkMkLst>
        </pc:inkChg>
        <pc:inkChg chg="add mod">
          <ac:chgData name="Alex Pang" userId="b35f2c48-39e3-478c-863d-65bfd252d017" providerId="ADAL" clId="{3ADE1B52-077B-4DFB-957C-089B04F3A3C4}" dt="2023-04-03T19:41:52.360" v="1164"/>
          <ac:inkMkLst>
            <pc:docMk/>
            <pc:sldMk cId="1484847096" sldId="331"/>
            <ac:inkMk id="79" creationId="{23D99D68-E7F9-F1F2-7B22-DA59CF1E0906}"/>
          </ac:inkMkLst>
        </pc:inkChg>
        <pc:inkChg chg="add mod">
          <ac:chgData name="Alex Pang" userId="b35f2c48-39e3-478c-863d-65bfd252d017" providerId="ADAL" clId="{3ADE1B52-077B-4DFB-957C-089B04F3A3C4}" dt="2023-04-03T19:41:52.360" v="1164"/>
          <ac:inkMkLst>
            <pc:docMk/>
            <pc:sldMk cId="1484847096" sldId="331"/>
            <ac:inkMk id="80" creationId="{AC2BAB06-CFE5-AA60-DCFE-1E79D6BCFC6D}"/>
          </ac:inkMkLst>
        </pc:inkChg>
        <pc:inkChg chg="add mod">
          <ac:chgData name="Alex Pang" userId="b35f2c48-39e3-478c-863d-65bfd252d017" providerId="ADAL" clId="{3ADE1B52-077B-4DFB-957C-089B04F3A3C4}" dt="2023-04-03T19:41:52.360" v="1164"/>
          <ac:inkMkLst>
            <pc:docMk/>
            <pc:sldMk cId="1484847096" sldId="331"/>
            <ac:inkMk id="81" creationId="{796284BE-9C0E-0DF4-CAA4-036DB9526B58}"/>
          </ac:inkMkLst>
        </pc:inkChg>
        <pc:inkChg chg="add mod">
          <ac:chgData name="Alex Pang" userId="b35f2c48-39e3-478c-863d-65bfd252d017" providerId="ADAL" clId="{3ADE1B52-077B-4DFB-957C-089B04F3A3C4}" dt="2023-04-03T19:41:52.360" v="1164"/>
          <ac:inkMkLst>
            <pc:docMk/>
            <pc:sldMk cId="1484847096" sldId="331"/>
            <ac:inkMk id="82" creationId="{7F6D771A-8505-2637-0579-59CA0A373CDA}"/>
          </ac:inkMkLst>
        </pc:inkChg>
        <pc:inkChg chg="add mod">
          <ac:chgData name="Alex Pang" userId="b35f2c48-39e3-478c-863d-65bfd252d017" providerId="ADAL" clId="{3ADE1B52-077B-4DFB-957C-089B04F3A3C4}" dt="2023-04-03T19:41:57.532" v="1167"/>
          <ac:inkMkLst>
            <pc:docMk/>
            <pc:sldMk cId="1484847096" sldId="331"/>
            <ac:inkMk id="84" creationId="{F834A630-6DAF-B647-A154-8E58BFE75F6D}"/>
          </ac:inkMkLst>
        </pc:inkChg>
        <pc:inkChg chg="add mod">
          <ac:chgData name="Alex Pang" userId="b35f2c48-39e3-478c-863d-65bfd252d017" providerId="ADAL" clId="{3ADE1B52-077B-4DFB-957C-089B04F3A3C4}" dt="2023-04-03T19:41:57.532" v="1167"/>
          <ac:inkMkLst>
            <pc:docMk/>
            <pc:sldMk cId="1484847096" sldId="331"/>
            <ac:inkMk id="85" creationId="{EF0216DA-8176-6411-1C41-045A9C2E517B}"/>
          </ac:inkMkLst>
        </pc:inkChg>
        <pc:inkChg chg="add mod">
          <ac:chgData name="Alex Pang" userId="b35f2c48-39e3-478c-863d-65bfd252d017" providerId="ADAL" clId="{3ADE1B52-077B-4DFB-957C-089B04F3A3C4}" dt="2023-04-03T19:42:11.011" v="1174"/>
          <ac:inkMkLst>
            <pc:docMk/>
            <pc:sldMk cId="1484847096" sldId="331"/>
            <ac:inkMk id="87" creationId="{7651B7F3-F30E-742C-29C1-65178D8EF345}"/>
          </ac:inkMkLst>
        </pc:inkChg>
        <pc:inkChg chg="add mod">
          <ac:chgData name="Alex Pang" userId="b35f2c48-39e3-478c-863d-65bfd252d017" providerId="ADAL" clId="{3ADE1B52-077B-4DFB-957C-089B04F3A3C4}" dt="2023-04-03T19:42:11.011" v="1174"/>
          <ac:inkMkLst>
            <pc:docMk/>
            <pc:sldMk cId="1484847096" sldId="331"/>
            <ac:inkMk id="88" creationId="{57947150-02EA-2CD8-9460-173056FC33DB}"/>
          </ac:inkMkLst>
        </pc:inkChg>
        <pc:inkChg chg="add mod">
          <ac:chgData name="Alex Pang" userId="b35f2c48-39e3-478c-863d-65bfd252d017" providerId="ADAL" clId="{3ADE1B52-077B-4DFB-957C-089B04F3A3C4}" dt="2023-04-03T19:42:11.011" v="1174"/>
          <ac:inkMkLst>
            <pc:docMk/>
            <pc:sldMk cId="1484847096" sldId="331"/>
            <ac:inkMk id="89" creationId="{1CE5D187-1655-7317-9E82-82051110C1EC}"/>
          </ac:inkMkLst>
        </pc:inkChg>
        <pc:inkChg chg="add mod">
          <ac:chgData name="Alex Pang" userId="b35f2c48-39e3-478c-863d-65bfd252d017" providerId="ADAL" clId="{3ADE1B52-077B-4DFB-957C-089B04F3A3C4}" dt="2023-04-03T19:42:11.011" v="1174"/>
          <ac:inkMkLst>
            <pc:docMk/>
            <pc:sldMk cId="1484847096" sldId="331"/>
            <ac:inkMk id="90" creationId="{5511433A-58E5-B090-F077-C3EAAF0DBB41}"/>
          </ac:inkMkLst>
        </pc:inkChg>
        <pc:inkChg chg="add mod">
          <ac:chgData name="Alex Pang" userId="b35f2c48-39e3-478c-863d-65bfd252d017" providerId="ADAL" clId="{3ADE1B52-077B-4DFB-957C-089B04F3A3C4}" dt="2023-04-03T19:42:11.011" v="1174"/>
          <ac:inkMkLst>
            <pc:docMk/>
            <pc:sldMk cId="1484847096" sldId="331"/>
            <ac:inkMk id="91" creationId="{5CE13713-A229-29A1-A306-91939085825B}"/>
          </ac:inkMkLst>
        </pc:inkChg>
        <pc:inkChg chg="add mod">
          <ac:chgData name="Alex Pang" userId="b35f2c48-39e3-478c-863d-65bfd252d017" providerId="ADAL" clId="{3ADE1B52-077B-4DFB-957C-089B04F3A3C4}" dt="2023-04-03T19:42:11.011" v="1174"/>
          <ac:inkMkLst>
            <pc:docMk/>
            <pc:sldMk cId="1484847096" sldId="331"/>
            <ac:inkMk id="92" creationId="{5DCA92FC-60C3-74B6-8CAF-EA7F0B9555D8}"/>
          </ac:inkMkLst>
        </pc:inkChg>
        <pc:inkChg chg="add mod">
          <ac:chgData name="Alex Pang" userId="b35f2c48-39e3-478c-863d-65bfd252d017" providerId="ADAL" clId="{3ADE1B52-077B-4DFB-957C-089B04F3A3C4}" dt="2023-04-03T19:42:25.821" v="1182"/>
          <ac:inkMkLst>
            <pc:docMk/>
            <pc:sldMk cId="1484847096" sldId="331"/>
            <ac:inkMk id="94" creationId="{C8AC0516-4413-E758-A117-0D4363A83C6C}"/>
          </ac:inkMkLst>
        </pc:inkChg>
        <pc:inkChg chg="add mod">
          <ac:chgData name="Alex Pang" userId="b35f2c48-39e3-478c-863d-65bfd252d017" providerId="ADAL" clId="{3ADE1B52-077B-4DFB-957C-089B04F3A3C4}" dt="2023-04-03T19:42:25.821" v="1182"/>
          <ac:inkMkLst>
            <pc:docMk/>
            <pc:sldMk cId="1484847096" sldId="331"/>
            <ac:inkMk id="95" creationId="{26BF3FDC-3ACB-A8CA-EDC6-66D16CF5FFD6}"/>
          </ac:inkMkLst>
        </pc:inkChg>
        <pc:inkChg chg="add mod">
          <ac:chgData name="Alex Pang" userId="b35f2c48-39e3-478c-863d-65bfd252d017" providerId="ADAL" clId="{3ADE1B52-077B-4DFB-957C-089B04F3A3C4}" dt="2023-04-03T19:42:25.821" v="1182"/>
          <ac:inkMkLst>
            <pc:docMk/>
            <pc:sldMk cId="1484847096" sldId="331"/>
            <ac:inkMk id="96" creationId="{D37FEA10-E288-7163-0BDC-C5F87529B124}"/>
          </ac:inkMkLst>
        </pc:inkChg>
        <pc:inkChg chg="add mod">
          <ac:chgData name="Alex Pang" userId="b35f2c48-39e3-478c-863d-65bfd252d017" providerId="ADAL" clId="{3ADE1B52-077B-4DFB-957C-089B04F3A3C4}" dt="2023-04-03T19:42:25.821" v="1182"/>
          <ac:inkMkLst>
            <pc:docMk/>
            <pc:sldMk cId="1484847096" sldId="331"/>
            <ac:inkMk id="97" creationId="{BB400A8F-C421-B717-CDD6-76ABA718C9A9}"/>
          </ac:inkMkLst>
        </pc:inkChg>
        <pc:inkChg chg="add mod">
          <ac:chgData name="Alex Pang" userId="b35f2c48-39e3-478c-863d-65bfd252d017" providerId="ADAL" clId="{3ADE1B52-077B-4DFB-957C-089B04F3A3C4}" dt="2023-04-03T19:42:25.821" v="1182"/>
          <ac:inkMkLst>
            <pc:docMk/>
            <pc:sldMk cId="1484847096" sldId="331"/>
            <ac:inkMk id="98" creationId="{15846F4A-37B4-5300-2906-1C693B20D1A8}"/>
          </ac:inkMkLst>
        </pc:inkChg>
        <pc:inkChg chg="add mod">
          <ac:chgData name="Alex Pang" userId="b35f2c48-39e3-478c-863d-65bfd252d017" providerId="ADAL" clId="{3ADE1B52-077B-4DFB-957C-089B04F3A3C4}" dt="2023-04-03T19:42:25.821" v="1182"/>
          <ac:inkMkLst>
            <pc:docMk/>
            <pc:sldMk cId="1484847096" sldId="331"/>
            <ac:inkMk id="99" creationId="{5A8EC095-0333-991C-0E82-6775A2CE8078}"/>
          </ac:inkMkLst>
        </pc:inkChg>
        <pc:inkChg chg="add mod">
          <ac:chgData name="Alex Pang" userId="b35f2c48-39e3-478c-863d-65bfd252d017" providerId="ADAL" clId="{3ADE1B52-077B-4DFB-957C-089B04F3A3C4}" dt="2023-04-03T19:42:25.821" v="1182"/>
          <ac:inkMkLst>
            <pc:docMk/>
            <pc:sldMk cId="1484847096" sldId="331"/>
            <ac:inkMk id="100" creationId="{0EEADB6A-A429-EACC-FA2E-E603E572834F}"/>
          </ac:inkMkLst>
        </pc:inkChg>
        <pc:inkChg chg="add mod">
          <ac:chgData name="Alex Pang" userId="b35f2c48-39e3-478c-863d-65bfd252d017" providerId="ADAL" clId="{3ADE1B52-077B-4DFB-957C-089B04F3A3C4}" dt="2023-04-03T19:42:34.380" v="1185"/>
          <ac:inkMkLst>
            <pc:docMk/>
            <pc:sldMk cId="1484847096" sldId="331"/>
            <ac:inkMk id="102" creationId="{741163F5-B96D-4457-64AE-B7AF75B6188F}"/>
          </ac:inkMkLst>
        </pc:inkChg>
        <pc:inkChg chg="add mod">
          <ac:chgData name="Alex Pang" userId="b35f2c48-39e3-478c-863d-65bfd252d017" providerId="ADAL" clId="{3ADE1B52-077B-4DFB-957C-089B04F3A3C4}" dt="2023-04-03T19:42:34.380" v="1185"/>
          <ac:inkMkLst>
            <pc:docMk/>
            <pc:sldMk cId="1484847096" sldId="331"/>
            <ac:inkMk id="103" creationId="{B529D191-E6C6-C5D4-ECE5-4F41B59E02D6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05" creationId="{12C090DF-8945-9093-1699-219F7DC56080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06" creationId="{44B70D39-E479-DCAE-B604-EE60EFC09CB5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07" creationId="{CF669B5B-3862-D17B-F24D-97BC84C3D1A3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09" creationId="{C8D81A9B-9973-99D8-8893-EC36AC2B4ADD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10" creationId="{1C154506-9637-9D6F-1476-9EBD77D53E8E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11" creationId="{E4E12B93-4723-01BA-CEE0-D361E407CFD9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12" creationId="{00133104-6967-21D2-64C0-B2227C9291F9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13" creationId="{E544F411-E917-65B0-FF82-E588E5981E72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14" creationId="{646FF2B3-0A2E-8E5C-6903-7A2086F6463E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15" creationId="{03BEC703-2E44-E817-0B0B-54CF7887D9E1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16" creationId="{CC0E7E29-98E4-39FF-13BF-565EAC2DFBCE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17" creationId="{5A815C68-6484-0C4C-2C70-9C4773159169}"/>
          </ac:inkMkLst>
        </pc:inkChg>
        <pc:inkChg chg="add mod">
          <ac:chgData name="Alex Pang" userId="b35f2c48-39e3-478c-863d-65bfd252d017" providerId="ADAL" clId="{3ADE1B52-077B-4DFB-957C-089B04F3A3C4}" dt="2023-04-03T19:42:45.248" v="1200"/>
          <ac:inkMkLst>
            <pc:docMk/>
            <pc:sldMk cId="1484847096" sldId="331"/>
            <ac:inkMk id="118" creationId="{4254A735-DEB3-6610-8B57-F33D4DD5EDFB}"/>
          </ac:inkMkLst>
        </pc:inkChg>
      </pc:sldChg>
      <pc:sldChg chg="addSp delSp modSp add mod">
        <pc:chgData name="Alex Pang" userId="b35f2c48-39e3-478c-863d-65bfd252d017" providerId="ADAL" clId="{3ADE1B52-077B-4DFB-957C-089B04F3A3C4}" dt="2023-04-03T17:29:28.440" v="1047" actId="1076"/>
        <pc:sldMkLst>
          <pc:docMk/>
          <pc:sldMk cId="3526898802" sldId="332"/>
        </pc:sldMkLst>
        <pc:picChg chg="add mod">
          <ac:chgData name="Alex Pang" userId="b35f2c48-39e3-478c-863d-65bfd252d017" providerId="ADAL" clId="{3ADE1B52-077B-4DFB-957C-089B04F3A3C4}" dt="2023-04-03T17:29:17.142" v="1046" actId="1076"/>
          <ac:picMkLst>
            <pc:docMk/>
            <pc:sldMk cId="3526898802" sldId="332"/>
            <ac:picMk id="2" creationId="{D00223D0-19B3-908B-DC29-A9E6DC5D43BC}"/>
          </ac:picMkLst>
        </pc:picChg>
        <pc:picChg chg="add mod">
          <ac:chgData name="Alex Pang" userId="b35f2c48-39e3-478c-863d-65bfd252d017" providerId="ADAL" clId="{3ADE1B52-077B-4DFB-957C-089B04F3A3C4}" dt="2023-04-03T17:29:09.186" v="1042" actId="1076"/>
          <ac:picMkLst>
            <pc:docMk/>
            <pc:sldMk cId="3526898802" sldId="332"/>
            <ac:picMk id="5" creationId="{69B17DAF-EFAB-B89D-96DD-F92D4409CAF9}"/>
          </ac:picMkLst>
        </pc:picChg>
        <pc:picChg chg="add mod">
          <ac:chgData name="Alex Pang" userId="b35f2c48-39e3-478c-863d-65bfd252d017" providerId="ADAL" clId="{3ADE1B52-077B-4DFB-957C-089B04F3A3C4}" dt="2023-04-03T17:29:28.440" v="1047" actId="1076"/>
          <ac:picMkLst>
            <pc:docMk/>
            <pc:sldMk cId="3526898802" sldId="332"/>
            <ac:picMk id="7" creationId="{4CDC237F-2C6F-7934-B5AD-178A31E0F1DA}"/>
          </ac:picMkLst>
        </pc:picChg>
        <pc:picChg chg="del">
          <ac:chgData name="Alex Pang" userId="b35f2c48-39e3-478c-863d-65bfd252d017" providerId="ADAL" clId="{3ADE1B52-077B-4DFB-957C-089B04F3A3C4}" dt="2023-04-03T17:27:04.054" v="1033" actId="478"/>
          <ac:picMkLst>
            <pc:docMk/>
            <pc:sldMk cId="3526898802" sldId="332"/>
            <ac:picMk id="8" creationId="{7961E60F-028B-6092-40A5-1B98A0B0EB84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19:44:34.256" v="1252"/>
        <pc:sldMkLst>
          <pc:docMk/>
          <pc:sldMk cId="921879504" sldId="333"/>
        </pc:sldMkLst>
        <pc:spChg chg="mod">
          <ac:chgData name="Alex Pang" userId="b35f2c48-39e3-478c-863d-65bfd252d017" providerId="ADAL" clId="{3ADE1B52-077B-4DFB-957C-089B04F3A3C4}" dt="2023-04-03T17:29:43.465" v="1078" actId="20577"/>
          <ac:spMkLst>
            <pc:docMk/>
            <pc:sldMk cId="921879504" sldId="333"/>
            <ac:spMk id="2" creationId="{9433DDEC-6B7A-3E7B-FD6B-AB6611625A1E}"/>
          </ac:spMkLst>
        </pc:spChg>
        <pc:spChg chg="del">
          <ac:chgData name="Alex Pang" userId="b35f2c48-39e3-478c-863d-65bfd252d017" providerId="ADAL" clId="{3ADE1B52-077B-4DFB-957C-089B04F3A3C4}" dt="2023-04-03T17:30:06.979" v="1079" actId="478"/>
          <ac:spMkLst>
            <pc:docMk/>
            <pc:sldMk cId="921879504" sldId="333"/>
            <ac:spMk id="3" creationId="{99C99B8D-EEEA-356D-2DC2-C26219EDDEBA}"/>
          </ac:spMkLst>
        </pc:spChg>
        <pc:grpChg chg="mod">
          <ac:chgData name="Alex Pang" userId="b35f2c48-39e3-478c-863d-65bfd252d017" providerId="ADAL" clId="{3ADE1B52-077B-4DFB-957C-089B04F3A3C4}" dt="2023-04-03T19:43:32.151" v="1204"/>
          <ac:grpSpMkLst>
            <pc:docMk/>
            <pc:sldMk cId="921879504" sldId="333"/>
            <ac:grpSpMk id="8" creationId="{20AD3E04-FD2C-3847-F5A1-DD0C8166C431}"/>
          </ac:grpSpMkLst>
        </pc:grpChg>
        <pc:grpChg chg="mod">
          <ac:chgData name="Alex Pang" userId="b35f2c48-39e3-478c-863d-65bfd252d017" providerId="ADAL" clId="{3ADE1B52-077B-4DFB-957C-089B04F3A3C4}" dt="2023-04-03T19:43:34.131" v="1207"/>
          <ac:grpSpMkLst>
            <pc:docMk/>
            <pc:sldMk cId="921879504" sldId="333"/>
            <ac:grpSpMk id="11" creationId="{5F43CC30-8923-2F35-405B-9D0A70A6CEBA}"/>
          </ac:grpSpMkLst>
        </pc:grpChg>
        <pc:grpChg chg="del mod">
          <ac:chgData name="Alex Pang" userId="b35f2c48-39e3-478c-863d-65bfd252d017" providerId="ADAL" clId="{3ADE1B52-077B-4DFB-957C-089B04F3A3C4}" dt="2023-04-03T19:43:39.559" v="1212"/>
          <ac:grpSpMkLst>
            <pc:docMk/>
            <pc:sldMk cId="921879504" sldId="333"/>
            <ac:grpSpMk id="14" creationId="{32B8E094-B9A4-9642-456F-880A8C3A7463}"/>
          </ac:grpSpMkLst>
        </pc:grpChg>
        <pc:grpChg chg="mod">
          <ac:chgData name="Alex Pang" userId="b35f2c48-39e3-478c-863d-65bfd252d017" providerId="ADAL" clId="{3ADE1B52-077B-4DFB-957C-089B04F3A3C4}" dt="2023-04-03T19:43:39.928" v="1213"/>
          <ac:grpSpMkLst>
            <pc:docMk/>
            <pc:sldMk cId="921879504" sldId="333"/>
            <ac:grpSpMk id="16" creationId="{704C1629-BF3F-E034-915A-46B74C38681C}"/>
          </ac:grpSpMkLst>
        </pc:grpChg>
        <pc:grpChg chg="del mod">
          <ac:chgData name="Alex Pang" userId="b35f2c48-39e3-478c-863d-65bfd252d017" providerId="ADAL" clId="{3ADE1B52-077B-4DFB-957C-089B04F3A3C4}" dt="2023-04-03T19:43:47.491" v="1221"/>
          <ac:grpSpMkLst>
            <pc:docMk/>
            <pc:sldMk cId="921879504" sldId="333"/>
            <ac:grpSpMk id="21" creationId="{FD16D958-3F7C-3040-4FF8-A2223AA2711C}"/>
          </ac:grpSpMkLst>
        </pc:grpChg>
        <pc:grpChg chg="del mod">
          <ac:chgData name="Alex Pang" userId="b35f2c48-39e3-478c-863d-65bfd252d017" providerId="ADAL" clId="{3ADE1B52-077B-4DFB-957C-089B04F3A3C4}" dt="2023-04-03T19:44:34.256" v="1252"/>
          <ac:grpSpMkLst>
            <pc:docMk/>
            <pc:sldMk cId="921879504" sldId="333"/>
            <ac:grpSpMk id="24" creationId="{57B91329-F248-916B-E0A2-ECD1684B6C29}"/>
          </ac:grpSpMkLst>
        </pc:grpChg>
        <pc:grpChg chg="mod">
          <ac:chgData name="Alex Pang" userId="b35f2c48-39e3-478c-863d-65bfd252d017" providerId="ADAL" clId="{3ADE1B52-077B-4DFB-957C-089B04F3A3C4}" dt="2023-04-03T19:43:58.940" v="1227"/>
          <ac:grpSpMkLst>
            <pc:docMk/>
            <pc:sldMk cId="921879504" sldId="333"/>
            <ac:grpSpMk id="30" creationId="{281230F4-7488-8DA9-C7DA-1B31FCF40D2A}"/>
          </ac:grpSpMkLst>
        </pc:grpChg>
        <pc:grpChg chg="del mod">
          <ac:chgData name="Alex Pang" userId="b35f2c48-39e3-478c-863d-65bfd252d017" providerId="ADAL" clId="{3ADE1B52-077B-4DFB-957C-089B04F3A3C4}" dt="2023-04-03T19:44:12.111" v="1237"/>
          <ac:grpSpMkLst>
            <pc:docMk/>
            <pc:sldMk cId="921879504" sldId="333"/>
            <ac:grpSpMk id="36" creationId="{8A4D82D0-03ED-3BBA-8235-C491747E45C3}"/>
          </ac:grpSpMkLst>
        </pc:grpChg>
        <pc:grpChg chg="mod">
          <ac:chgData name="Alex Pang" userId="b35f2c48-39e3-478c-863d-65bfd252d017" providerId="ADAL" clId="{3ADE1B52-077B-4DFB-957C-089B04F3A3C4}" dt="2023-04-03T19:44:18.112" v="1243"/>
          <ac:grpSpMkLst>
            <pc:docMk/>
            <pc:sldMk cId="921879504" sldId="333"/>
            <ac:grpSpMk id="41" creationId="{C6655153-25FB-A24E-A36E-FB1034B20D1B}"/>
          </ac:grpSpMkLst>
        </pc:grpChg>
        <pc:grpChg chg="del mod">
          <ac:chgData name="Alex Pang" userId="b35f2c48-39e3-478c-863d-65bfd252d017" providerId="ADAL" clId="{3ADE1B52-077B-4DFB-957C-089B04F3A3C4}" dt="2023-04-03T19:44:29.160" v="1248"/>
          <ac:grpSpMkLst>
            <pc:docMk/>
            <pc:sldMk cId="921879504" sldId="333"/>
            <ac:grpSpMk id="44" creationId="{5511C020-E4E6-AE67-ED30-EA14CF419AB0}"/>
          </ac:grpSpMkLst>
        </pc:grpChg>
        <pc:grpChg chg="mod">
          <ac:chgData name="Alex Pang" userId="b35f2c48-39e3-478c-863d-65bfd252d017" providerId="ADAL" clId="{3ADE1B52-077B-4DFB-957C-089B04F3A3C4}" dt="2023-04-03T19:44:29.160" v="1248"/>
          <ac:grpSpMkLst>
            <pc:docMk/>
            <pc:sldMk cId="921879504" sldId="333"/>
            <ac:grpSpMk id="46" creationId="{9E8E2D53-A3F7-333E-9F58-EC6DE4027519}"/>
          </ac:grpSpMkLst>
        </pc:grpChg>
        <pc:grpChg chg="mod">
          <ac:chgData name="Alex Pang" userId="b35f2c48-39e3-478c-863d-65bfd252d017" providerId="ADAL" clId="{3ADE1B52-077B-4DFB-957C-089B04F3A3C4}" dt="2023-04-03T19:44:34.256" v="1252"/>
          <ac:grpSpMkLst>
            <pc:docMk/>
            <pc:sldMk cId="921879504" sldId="333"/>
            <ac:grpSpMk id="50" creationId="{1446A75D-1E95-0813-99AD-4E389D6FE974}"/>
          </ac:grpSpMkLst>
        </pc:grpChg>
        <pc:picChg chg="add mod">
          <ac:chgData name="Alex Pang" userId="b35f2c48-39e3-478c-863d-65bfd252d017" providerId="ADAL" clId="{3ADE1B52-077B-4DFB-957C-089B04F3A3C4}" dt="2023-04-03T17:30:38.862" v="1085" actId="1076"/>
          <ac:picMkLst>
            <pc:docMk/>
            <pc:sldMk cId="921879504" sldId="333"/>
            <ac:picMk id="5" creationId="{AB73FEDF-0580-C74A-B313-C80C4CDB1641}"/>
          </ac:picMkLst>
        </pc:picChg>
        <pc:picChg chg="add mod">
          <ac:chgData name="Alex Pang" userId="b35f2c48-39e3-478c-863d-65bfd252d017" providerId="ADAL" clId="{3ADE1B52-077B-4DFB-957C-089B04F3A3C4}" dt="2023-04-03T17:30:41.248" v="1086" actId="1076"/>
          <ac:picMkLst>
            <pc:docMk/>
            <pc:sldMk cId="921879504" sldId="333"/>
            <ac:picMk id="7" creationId="{CEE4C2A1-502E-8CA7-5B74-06A585F7E244}"/>
          </ac:picMkLst>
        </pc:picChg>
        <pc:inkChg chg="add mod">
          <ac:chgData name="Alex Pang" userId="b35f2c48-39e3-478c-863d-65bfd252d017" providerId="ADAL" clId="{3ADE1B52-077B-4DFB-957C-089B04F3A3C4}" dt="2023-04-03T19:43:32.151" v="1204"/>
          <ac:inkMkLst>
            <pc:docMk/>
            <pc:sldMk cId="921879504" sldId="333"/>
            <ac:inkMk id="3" creationId="{0FF7D00D-252B-B154-B295-96C39441926D}"/>
          </ac:inkMkLst>
        </pc:inkChg>
        <pc:inkChg chg="add mod">
          <ac:chgData name="Alex Pang" userId="b35f2c48-39e3-478c-863d-65bfd252d017" providerId="ADAL" clId="{3ADE1B52-077B-4DFB-957C-089B04F3A3C4}" dt="2023-04-03T19:43:32.151" v="1204"/>
          <ac:inkMkLst>
            <pc:docMk/>
            <pc:sldMk cId="921879504" sldId="333"/>
            <ac:inkMk id="4" creationId="{7C77399A-7509-9CB3-25D1-553B3D382E7D}"/>
          </ac:inkMkLst>
        </pc:inkChg>
        <pc:inkChg chg="add mod">
          <ac:chgData name="Alex Pang" userId="b35f2c48-39e3-478c-863d-65bfd252d017" providerId="ADAL" clId="{3ADE1B52-077B-4DFB-957C-089B04F3A3C4}" dt="2023-04-03T19:43:32.151" v="1204"/>
          <ac:inkMkLst>
            <pc:docMk/>
            <pc:sldMk cId="921879504" sldId="333"/>
            <ac:inkMk id="6" creationId="{C8698975-8727-CFB6-274D-D13BF30E9C9F}"/>
          </ac:inkMkLst>
        </pc:inkChg>
        <pc:inkChg chg="add mod">
          <ac:chgData name="Alex Pang" userId="b35f2c48-39e3-478c-863d-65bfd252d017" providerId="ADAL" clId="{3ADE1B52-077B-4DFB-957C-089B04F3A3C4}" dt="2023-04-03T19:43:34.131" v="1207"/>
          <ac:inkMkLst>
            <pc:docMk/>
            <pc:sldMk cId="921879504" sldId="333"/>
            <ac:inkMk id="9" creationId="{33416686-778E-13F6-30A2-292AF782987B}"/>
          </ac:inkMkLst>
        </pc:inkChg>
        <pc:inkChg chg="add mod">
          <ac:chgData name="Alex Pang" userId="b35f2c48-39e3-478c-863d-65bfd252d017" providerId="ADAL" clId="{3ADE1B52-077B-4DFB-957C-089B04F3A3C4}" dt="2023-04-03T19:43:34.131" v="1207"/>
          <ac:inkMkLst>
            <pc:docMk/>
            <pc:sldMk cId="921879504" sldId="333"/>
            <ac:inkMk id="10" creationId="{FB7CD9E8-D09B-5D87-B0AD-F5B60201D6F9}"/>
          </ac:inkMkLst>
        </pc:inkChg>
        <pc:inkChg chg="add mod">
          <ac:chgData name="Alex Pang" userId="b35f2c48-39e3-478c-863d-65bfd252d017" providerId="ADAL" clId="{3ADE1B52-077B-4DFB-957C-089B04F3A3C4}" dt="2023-04-03T19:43:39.928" v="1213"/>
          <ac:inkMkLst>
            <pc:docMk/>
            <pc:sldMk cId="921879504" sldId="333"/>
            <ac:inkMk id="12" creationId="{8FCB1C45-BD82-4214-82F7-C1B0AF25BA18}"/>
          </ac:inkMkLst>
        </pc:inkChg>
        <pc:inkChg chg="add mod">
          <ac:chgData name="Alex Pang" userId="b35f2c48-39e3-478c-863d-65bfd252d017" providerId="ADAL" clId="{3ADE1B52-077B-4DFB-957C-089B04F3A3C4}" dt="2023-04-03T19:43:39.928" v="1213"/>
          <ac:inkMkLst>
            <pc:docMk/>
            <pc:sldMk cId="921879504" sldId="333"/>
            <ac:inkMk id="13" creationId="{25A62A66-C247-5456-D7C7-7A9AD7CFDDF7}"/>
          </ac:inkMkLst>
        </pc:inkChg>
        <pc:inkChg chg="add del mod">
          <ac:chgData name="Alex Pang" userId="b35f2c48-39e3-478c-863d-65bfd252d017" providerId="ADAL" clId="{3ADE1B52-077B-4DFB-957C-089B04F3A3C4}" dt="2023-04-03T19:43:39.928" v="1213"/>
          <ac:inkMkLst>
            <pc:docMk/>
            <pc:sldMk cId="921879504" sldId="333"/>
            <ac:inkMk id="15" creationId="{764E0F29-7637-FE70-23F8-7F1CA28D1893}"/>
          </ac:inkMkLst>
        </pc:inkChg>
        <pc:inkChg chg="add mod">
          <ac:chgData name="Alex Pang" userId="b35f2c48-39e3-478c-863d-65bfd252d017" providerId="ADAL" clId="{3ADE1B52-077B-4DFB-957C-089B04F3A3C4}" dt="2023-04-03T19:44:34.256" v="1252"/>
          <ac:inkMkLst>
            <pc:docMk/>
            <pc:sldMk cId="921879504" sldId="333"/>
            <ac:inkMk id="17" creationId="{31A54C06-5CBF-6331-AB7D-F9C804AA8A65}"/>
          </ac:inkMkLst>
        </pc:inkChg>
        <pc:inkChg chg="add mod">
          <ac:chgData name="Alex Pang" userId="b35f2c48-39e3-478c-863d-65bfd252d017" providerId="ADAL" clId="{3ADE1B52-077B-4DFB-957C-089B04F3A3C4}" dt="2023-04-03T19:44:34.256" v="1252"/>
          <ac:inkMkLst>
            <pc:docMk/>
            <pc:sldMk cId="921879504" sldId="333"/>
            <ac:inkMk id="18" creationId="{3614CA33-181C-B026-32E6-3F3BC197395A}"/>
          </ac:inkMkLst>
        </pc:inkChg>
        <pc:inkChg chg="add mod">
          <ac:chgData name="Alex Pang" userId="b35f2c48-39e3-478c-863d-65bfd252d017" providerId="ADAL" clId="{3ADE1B52-077B-4DFB-957C-089B04F3A3C4}" dt="2023-04-03T19:44:34.256" v="1252"/>
          <ac:inkMkLst>
            <pc:docMk/>
            <pc:sldMk cId="921879504" sldId="333"/>
            <ac:inkMk id="19" creationId="{154FF2B0-D364-FB86-724F-01FF3B80FF4E}"/>
          </ac:inkMkLst>
        </pc:inkChg>
        <pc:inkChg chg="add mod">
          <ac:chgData name="Alex Pang" userId="b35f2c48-39e3-478c-863d-65bfd252d017" providerId="ADAL" clId="{3ADE1B52-077B-4DFB-957C-089B04F3A3C4}" dt="2023-04-03T19:44:34.256" v="1252"/>
          <ac:inkMkLst>
            <pc:docMk/>
            <pc:sldMk cId="921879504" sldId="333"/>
            <ac:inkMk id="20" creationId="{96EF85A2-746D-C442-4732-E600F84181B5}"/>
          </ac:inkMkLst>
        </pc:inkChg>
        <pc:inkChg chg="add mod">
          <ac:chgData name="Alex Pang" userId="b35f2c48-39e3-478c-863d-65bfd252d017" providerId="ADAL" clId="{3ADE1B52-077B-4DFB-957C-089B04F3A3C4}" dt="2023-04-03T19:44:34.256" v="1252"/>
          <ac:inkMkLst>
            <pc:docMk/>
            <pc:sldMk cId="921879504" sldId="333"/>
            <ac:inkMk id="22" creationId="{D2478B0E-04A2-35F6-1FC0-169C79B163DA}"/>
          </ac:inkMkLst>
        </pc:inkChg>
        <pc:inkChg chg="add mod">
          <ac:chgData name="Alex Pang" userId="b35f2c48-39e3-478c-863d-65bfd252d017" providerId="ADAL" clId="{3ADE1B52-077B-4DFB-957C-089B04F3A3C4}" dt="2023-04-03T19:44:34.256" v="1252"/>
          <ac:inkMkLst>
            <pc:docMk/>
            <pc:sldMk cId="921879504" sldId="333"/>
            <ac:inkMk id="23" creationId="{EEADA022-0BC1-EA31-E57D-2E90DDCF9E8E}"/>
          </ac:inkMkLst>
        </pc:inkChg>
        <pc:inkChg chg="add">
          <ac:chgData name="Alex Pang" userId="b35f2c48-39e3-478c-863d-65bfd252d017" providerId="ADAL" clId="{3ADE1B52-077B-4DFB-957C-089B04F3A3C4}" dt="2023-04-03T19:43:52.623" v="1222" actId="9405"/>
          <ac:inkMkLst>
            <pc:docMk/>
            <pc:sldMk cId="921879504" sldId="333"/>
            <ac:inkMk id="25" creationId="{A18FEB4C-5443-164B-7AAE-3DD00E6993EE}"/>
          </ac:inkMkLst>
        </pc:inkChg>
        <pc:inkChg chg="add mod">
          <ac:chgData name="Alex Pang" userId="b35f2c48-39e3-478c-863d-65bfd252d017" providerId="ADAL" clId="{3ADE1B52-077B-4DFB-957C-089B04F3A3C4}" dt="2023-04-03T19:43:58.940" v="1227"/>
          <ac:inkMkLst>
            <pc:docMk/>
            <pc:sldMk cId="921879504" sldId="333"/>
            <ac:inkMk id="26" creationId="{5D9AA05E-6BDC-0C33-9D86-439A681F5FF6}"/>
          </ac:inkMkLst>
        </pc:inkChg>
        <pc:inkChg chg="add">
          <ac:chgData name="Alex Pang" userId="b35f2c48-39e3-478c-863d-65bfd252d017" providerId="ADAL" clId="{3ADE1B52-077B-4DFB-957C-089B04F3A3C4}" dt="2023-04-03T19:43:57.219" v="1224" actId="9405"/>
          <ac:inkMkLst>
            <pc:docMk/>
            <pc:sldMk cId="921879504" sldId="333"/>
            <ac:inkMk id="27" creationId="{F96B3C8C-B106-CC4A-BD57-C7212CC04068}"/>
          </ac:inkMkLst>
        </pc:inkChg>
        <pc:inkChg chg="add mod">
          <ac:chgData name="Alex Pang" userId="b35f2c48-39e3-478c-863d-65bfd252d017" providerId="ADAL" clId="{3ADE1B52-077B-4DFB-957C-089B04F3A3C4}" dt="2023-04-03T19:43:58.940" v="1227"/>
          <ac:inkMkLst>
            <pc:docMk/>
            <pc:sldMk cId="921879504" sldId="333"/>
            <ac:inkMk id="28" creationId="{3AD20A67-DA5D-6583-EEA9-205881F85333}"/>
          </ac:inkMkLst>
        </pc:inkChg>
        <pc:inkChg chg="add mod">
          <ac:chgData name="Alex Pang" userId="b35f2c48-39e3-478c-863d-65bfd252d017" providerId="ADAL" clId="{3ADE1B52-077B-4DFB-957C-089B04F3A3C4}" dt="2023-04-03T19:43:58.940" v="1227"/>
          <ac:inkMkLst>
            <pc:docMk/>
            <pc:sldMk cId="921879504" sldId="333"/>
            <ac:inkMk id="29" creationId="{770E7D7B-F248-9B79-4891-5BD4AA3E8379}"/>
          </ac:inkMkLst>
        </pc:inkChg>
        <pc:inkChg chg="add del">
          <ac:chgData name="Alex Pang" userId="b35f2c48-39e3-478c-863d-65bfd252d017" providerId="ADAL" clId="{3ADE1B52-077B-4DFB-957C-089B04F3A3C4}" dt="2023-04-03T19:44:03.993" v="1229"/>
          <ac:inkMkLst>
            <pc:docMk/>
            <pc:sldMk cId="921879504" sldId="333"/>
            <ac:inkMk id="31" creationId="{A052DCDB-89FD-B419-3D1E-E3B9A9EC59DE}"/>
          </ac:inkMkLst>
        </pc:inkChg>
        <pc:inkChg chg="add del mod">
          <ac:chgData name="Alex Pang" userId="b35f2c48-39e3-478c-863d-65bfd252d017" providerId="ADAL" clId="{3ADE1B52-077B-4DFB-957C-089B04F3A3C4}" dt="2023-04-03T19:44:12.111" v="1237"/>
          <ac:inkMkLst>
            <pc:docMk/>
            <pc:sldMk cId="921879504" sldId="333"/>
            <ac:inkMk id="32" creationId="{E12A4C1F-09E6-8622-00DA-6633F2D8D9FF}"/>
          </ac:inkMkLst>
        </pc:inkChg>
        <pc:inkChg chg="add del mod">
          <ac:chgData name="Alex Pang" userId="b35f2c48-39e3-478c-863d-65bfd252d017" providerId="ADAL" clId="{3ADE1B52-077B-4DFB-957C-089B04F3A3C4}" dt="2023-04-03T19:44:12.111" v="1238"/>
          <ac:inkMkLst>
            <pc:docMk/>
            <pc:sldMk cId="921879504" sldId="333"/>
            <ac:inkMk id="33" creationId="{5B10FD41-56F6-520C-02EF-80749F5525C4}"/>
          </ac:inkMkLst>
        </pc:inkChg>
        <pc:inkChg chg="add del mod">
          <ac:chgData name="Alex Pang" userId="b35f2c48-39e3-478c-863d-65bfd252d017" providerId="ADAL" clId="{3ADE1B52-077B-4DFB-957C-089B04F3A3C4}" dt="2023-04-03T19:44:12.111" v="1236"/>
          <ac:inkMkLst>
            <pc:docMk/>
            <pc:sldMk cId="921879504" sldId="333"/>
            <ac:inkMk id="34" creationId="{9DB214E6-B2C1-0524-80D0-74DE56295473}"/>
          </ac:inkMkLst>
        </pc:inkChg>
        <pc:inkChg chg="add del mod">
          <ac:chgData name="Alex Pang" userId="b35f2c48-39e3-478c-863d-65bfd252d017" providerId="ADAL" clId="{3ADE1B52-077B-4DFB-957C-089B04F3A3C4}" dt="2023-04-03T19:44:12.110" v="1235"/>
          <ac:inkMkLst>
            <pc:docMk/>
            <pc:sldMk cId="921879504" sldId="333"/>
            <ac:inkMk id="35" creationId="{05D075EA-E7D2-4DAE-456A-FD8CF1D51D11}"/>
          </ac:inkMkLst>
        </pc:inkChg>
        <pc:inkChg chg="add mod">
          <ac:chgData name="Alex Pang" userId="b35f2c48-39e3-478c-863d-65bfd252d017" providerId="ADAL" clId="{3ADE1B52-077B-4DFB-957C-089B04F3A3C4}" dt="2023-04-03T19:44:18.112" v="1243"/>
          <ac:inkMkLst>
            <pc:docMk/>
            <pc:sldMk cId="921879504" sldId="333"/>
            <ac:inkMk id="37" creationId="{E02F6D74-1ABE-F0C8-296E-17A5CBEA9352}"/>
          </ac:inkMkLst>
        </pc:inkChg>
        <pc:inkChg chg="add mod">
          <ac:chgData name="Alex Pang" userId="b35f2c48-39e3-478c-863d-65bfd252d017" providerId="ADAL" clId="{3ADE1B52-077B-4DFB-957C-089B04F3A3C4}" dt="2023-04-03T19:44:18.112" v="1243"/>
          <ac:inkMkLst>
            <pc:docMk/>
            <pc:sldMk cId="921879504" sldId="333"/>
            <ac:inkMk id="38" creationId="{CE59CCA1-4EDE-6C91-6607-FCA2D548217A}"/>
          </ac:inkMkLst>
        </pc:inkChg>
        <pc:inkChg chg="add mod">
          <ac:chgData name="Alex Pang" userId="b35f2c48-39e3-478c-863d-65bfd252d017" providerId="ADAL" clId="{3ADE1B52-077B-4DFB-957C-089B04F3A3C4}" dt="2023-04-03T19:44:18.112" v="1243"/>
          <ac:inkMkLst>
            <pc:docMk/>
            <pc:sldMk cId="921879504" sldId="333"/>
            <ac:inkMk id="39" creationId="{EBD55B75-4EAE-9ED7-74DF-2A1F45DBDE63}"/>
          </ac:inkMkLst>
        </pc:inkChg>
        <pc:inkChg chg="add mod">
          <ac:chgData name="Alex Pang" userId="b35f2c48-39e3-478c-863d-65bfd252d017" providerId="ADAL" clId="{3ADE1B52-077B-4DFB-957C-089B04F3A3C4}" dt="2023-04-03T19:44:18.112" v="1243"/>
          <ac:inkMkLst>
            <pc:docMk/>
            <pc:sldMk cId="921879504" sldId="333"/>
            <ac:inkMk id="40" creationId="{448CD25E-3F3D-F780-43B5-8D75AD3EE137}"/>
          </ac:inkMkLst>
        </pc:inkChg>
        <pc:inkChg chg="add mod">
          <ac:chgData name="Alex Pang" userId="b35f2c48-39e3-478c-863d-65bfd252d017" providerId="ADAL" clId="{3ADE1B52-077B-4DFB-957C-089B04F3A3C4}" dt="2023-04-03T19:44:29.160" v="1248"/>
          <ac:inkMkLst>
            <pc:docMk/>
            <pc:sldMk cId="921879504" sldId="333"/>
            <ac:inkMk id="42" creationId="{0290CAA0-74BB-2092-B128-ACD0AE160A15}"/>
          </ac:inkMkLst>
        </pc:inkChg>
        <pc:inkChg chg="add mod">
          <ac:chgData name="Alex Pang" userId="b35f2c48-39e3-478c-863d-65bfd252d017" providerId="ADAL" clId="{3ADE1B52-077B-4DFB-957C-089B04F3A3C4}" dt="2023-04-03T19:44:29.160" v="1248"/>
          <ac:inkMkLst>
            <pc:docMk/>
            <pc:sldMk cId="921879504" sldId="333"/>
            <ac:inkMk id="43" creationId="{A4072DDD-3905-B8B0-9C00-0B1197CE19D4}"/>
          </ac:inkMkLst>
        </pc:inkChg>
        <pc:inkChg chg="add mod">
          <ac:chgData name="Alex Pang" userId="b35f2c48-39e3-478c-863d-65bfd252d017" providerId="ADAL" clId="{3ADE1B52-077B-4DFB-957C-089B04F3A3C4}" dt="2023-04-03T19:44:29.160" v="1248"/>
          <ac:inkMkLst>
            <pc:docMk/>
            <pc:sldMk cId="921879504" sldId="333"/>
            <ac:inkMk id="45" creationId="{99107935-72AE-C908-C284-BAA98CC70941}"/>
          </ac:inkMkLst>
        </pc:inkChg>
        <pc:inkChg chg="add mod">
          <ac:chgData name="Alex Pang" userId="b35f2c48-39e3-478c-863d-65bfd252d017" providerId="ADAL" clId="{3ADE1B52-077B-4DFB-957C-089B04F3A3C4}" dt="2023-04-03T19:44:34.256" v="1252"/>
          <ac:inkMkLst>
            <pc:docMk/>
            <pc:sldMk cId="921879504" sldId="333"/>
            <ac:inkMk id="47" creationId="{DD67C68C-D6CA-BDB1-2B6C-B6421F03BDCE}"/>
          </ac:inkMkLst>
        </pc:inkChg>
        <pc:inkChg chg="add mod">
          <ac:chgData name="Alex Pang" userId="b35f2c48-39e3-478c-863d-65bfd252d017" providerId="ADAL" clId="{3ADE1B52-077B-4DFB-957C-089B04F3A3C4}" dt="2023-04-03T19:44:34.256" v="1252"/>
          <ac:inkMkLst>
            <pc:docMk/>
            <pc:sldMk cId="921879504" sldId="333"/>
            <ac:inkMk id="48" creationId="{EF989456-3F83-0921-8588-17709E20E436}"/>
          </ac:inkMkLst>
        </pc:inkChg>
        <pc:inkChg chg="add mod">
          <ac:chgData name="Alex Pang" userId="b35f2c48-39e3-478c-863d-65bfd252d017" providerId="ADAL" clId="{3ADE1B52-077B-4DFB-957C-089B04F3A3C4}" dt="2023-04-03T19:44:34.256" v="1252"/>
          <ac:inkMkLst>
            <pc:docMk/>
            <pc:sldMk cId="921879504" sldId="333"/>
            <ac:inkMk id="49" creationId="{6040FD2D-C2EA-38A3-5239-9696D45A3DD5}"/>
          </ac:inkMkLst>
        </pc:inkChg>
      </pc:sldChg>
      <pc:sldChg chg="addSp delSp modSp new mod">
        <pc:chgData name="Alex Pang" userId="b35f2c48-39e3-478c-863d-65bfd252d017" providerId="ADAL" clId="{3ADE1B52-077B-4DFB-957C-089B04F3A3C4}" dt="2023-04-03T19:55:52.323" v="1358" actId="1076"/>
        <pc:sldMkLst>
          <pc:docMk/>
          <pc:sldMk cId="3923986375" sldId="334"/>
        </pc:sldMkLst>
        <pc:spChg chg="mod">
          <ac:chgData name="Alex Pang" userId="b35f2c48-39e3-478c-863d-65bfd252d017" providerId="ADAL" clId="{3ADE1B52-077B-4DFB-957C-089B04F3A3C4}" dt="2023-04-03T19:46:01.959" v="1302" actId="20577"/>
          <ac:spMkLst>
            <pc:docMk/>
            <pc:sldMk cId="3923986375" sldId="334"/>
            <ac:spMk id="2" creationId="{1144D1E1-32F5-7D58-F544-62F81D55F753}"/>
          </ac:spMkLst>
        </pc:spChg>
        <pc:spChg chg="del">
          <ac:chgData name="Alex Pang" userId="b35f2c48-39e3-478c-863d-65bfd252d017" providerId="ADAL" clId="{3ADE1B52-077B-4DFB-957C-089B04F3A3C4}" dt="2023-04-03T19:45:30.375" v="1280" actId="478"/>
          <ac:spMkLst>
            <pc:docMk/>
            <pc:sldMk cId="3923986375" sldId="334"/>
            <ac:spMk id="3" creationId="{6365EE51-2821-4F2D-A4D7-63C5080F1972}"/>
          </ac:spMkLst>
        </pc:spChg>
        <pc:spChg chg="add mod">
          <ac:chgData name="Alex Pang" userId="b35f2c48-39e3-478c-863d-65bfd252d017" providerId="ADAL" clId="{3ADE1B52-077B-4DFB-957C-089B04F3A3C4}" dt="2023-04-03T19:55:37.839" v="1355" actId="207"/>
          <ac:spMkLst>
            <pc:docMk/>
            <pc:sldMk cId="3923986375" sldId="334"/>
            <ac:spMk id="17" creationId="{AEAE1F09-9623-B384-F9FF-3A07816EF853}"/>
          </ac:spMkLst>
        </pc:spChg>
        <pc:spChg chg="add mod">
          <ac:chgData name="Alex Pang" userId="b35f2c48-39e3-478c-863d-65bfd252d017" providerId="ADAL" clId="{3ADE1B52-077B-4DFB-957C-089B04F3A3C4}" dt="2023-04-03T19:55:42.046" v="1356" actId="207"/>
          <ac:spMkLst>
            <pc:docMk/>
            <pc:sldMk cId="3923986375" sldId="334"/>
            <ac:spMk id="18" creationId="{04716E47-0F02-81FF-9853-6E24CDB8D29C}"/>
          </ac:spMkLst>
        </pc:spChg>
        <pc:picChg chg="add mod">
          <ac:chgData name="Alex Pang" userId="b35f2c48-39e3-478c-863d-65bfd252d017" providerId="ADAL" clId="{3ADE1B52-077B-4DFB-957C-089B04F3A3C4}" dt="2023-04-03T19:54:37.705" v="1333" actId="1076"/>
          <ac:picMkLst>
            <pc:docMk/>
            <pc:sldMk cId="3923986375" sldId="334"/>
            <ac:picMk id="5" creationId="{C23C932A-4C56-C383-CB8F-461BA1109D5A}"/>
          </ac:picMkLst>
        </pc:picChg>
        <pc:picChg chg="add mod">
          <ac:chgData name="Alex Pang" userId="b35f2c48-39e3-478c-863d-65bfd252d017" providerId="ADAL" clId="{3ADE1B52-077B-4DFB-957C-089B04F3A3C4}" dt="2023-04-03T19:55:52.323" v="1358" actId="1076"/>
          <ac:picMkLst>
            <pc:docMk/>
            <pc:sldMk cId="3923986375" sldId="334"/>
            <ac:picMk id="7" creationId="{874459B7-2737-24D6-9B53-6EBCE0C9AC7E}"/>
          </ac:picMkLst>
        </pc:picChg>
        <pc:picChg chg="add del mod">
          <ac:chgData name="Alex Pang" userId="b35f2c48-39e3-478c-863d-65bfd252d017" providerId="ADAL" clId="{3ADE1B52-077B-4DFB-957C-089B04F3A3C4}" dt="2023-04-03T19:51:40.149" v="1313" actId="478"/>
          <ac:picMkLst>
            <pc:docMk/>
            <pc:sldMk cId="3923986375" sldId="334"/>
            <ac:picMk id="9" creationId="{289E3C86-DA69-9734-423F-F88FC50FAC7E}"/>
          </ac:picMkLst>
        </pc:picChg>
        <pc:picChg chg="add del">
          <ac:chgData name="Alex Pang" userId="b35f2c48-39e3-478c-863d-65bfd252d017" providerId="ADAL" clId="{3ADE1B52-077B-4DFB-957C-089B04F3A3C4}" dt="2023-04-03T19:51:45.117" v="1315" actId="478"/>
          <ac:picMkLst>
            <pc:docMk/>
            <pc:sldMk cId="3923986375" sldId="334"/>
            <ac:picMk id="11" creationId="{74AD59C7-7724-DF52-51E4-4351D9E97584}"/>
          </ac:picMkLst>
        </pc:picChg>
        <pc:picChg chg="add del mod">
          <ac:chgData name="Alex Pang" userId="b35f2c48-39e3-478c-863d-65bfd252d017" providerId="ADAL" clId="{3ADE1B52-077B-4DFB-957C-089B04F3A3C4}" dt="2023-04-03T19:53:20.352" v="1326" actId="478"/>
          <ac:picMkLst>
            <pc:docMk/>
            <pc:sldMk cId="3923986375" sldId="334"/>
            <ac:picMk id="12" creationId="{2D236F52-B69E-4FB3-9ADD-9937C1EBC186}"/>
          </ac:picMkLst>
        </pc:picChg>
        <pc:picChg chg="add mod">
          <ac:chgData name="Alex Pang" userId="b35f2c48-39e3-478c-863d-65bfd252d017" providerId="ADAL" clId="{3ADE1B52-077B-4DFB-957C-089B04F3A3C4}" dt="2023-04-03T19:54:23.422" v="1330" actId="1076"/>
          <ac:picMkLst>
            <pc:docMk/>
            <pc:sldMk cId="3923986375" sldId="334"/>
            <ac:picMk id="14" creationId="{16F4F78B-77A1-7112-C751-56736EF1544D}"/>
          </ac:picMkLst>
        </pc:picChg>
        <pc:picChg chg="add mod">
          <ac:chgData name="Alex Pang" userId="b35f2c48-39e3-478c-863d-65bfd252d017" providerId="ADAL" clId="{3ADE1B52-077B-4DFB-957C-089B04F3A3C4}" dt="2023-04-03T19:54:58.899" v="1346" actId="1076"/>
          <ac:picMkLst>
            <pc:docMk/>
            <pc:sldMk cId="3923986375" sldId="334"/>
            <ac:picMk id="16" creationId="{432BA6E3-746A-C407-D3D5-43CB3F8E6BB2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21:09:04.778" v="1956" actId="20577"/>
        <pc:sldMkLst>
          <pc:docMk/>
          <pc:sldMk cId="2008190719" sldId="335"/>
        </pc:sldMkLst>
        <pc:spChg chg="mod">
          <ac:chgData name="Alex Pang" userId="b35f2c48-39e3-478c-863d-65bfd252d017" providerId="ADAL" clId="{3ADE1B52-077B-4DFB-957C-089B04F3A3C4}" dt="2023-04-03T20:35:34.418" v="1392" actId="20577"/>
          <ac:spMkLst>
            <pc:docMk/>
            <pc:sldMk cId="2008190719" sldId="335"/>
            <ac:spMk id="2" creationId="{75ED3BC6-A075-3F46-9329-838CEFF92C93}"/>
          </ac:spMkLst>
        </pc:spChg>
        <pc:spChg chg="mod">
          <ac:chgData name="Alex Pang" userId="b35f2c48-39e3-478c-863d-65bfd252d017" providerId="ADAL" clId="{3ADE1B52-077B-4DFB-957C-089B04F3A3C4}" dt="2023-04-03T21:09:04.778" v="1956" actId="20577"/>
          <ac:spMkLst>
            <pc:docMk/>
            <pc:sldMk cId="2008190719" sldId="335"/>
            <ac:spMk id="3" creationId="{98C456F5-9400-1A44-B09B-F67CCBF098E8}"/>
          </ac:spMkLst>
        </pc:spChg>
        <pc:grpChg chg="del mod">
          <ac:chgData name="Alex Pang" userId="b35f2c48-39e3-478c-863d-65bfd252d017" providerId="ADAL" clId="{3ADE1B52-077B-4DFB-957C-089B04F3A3C4}" dt="2023-04-03T21:02:37.561" v="1645"/>
          <ac:grpSpMkLst>
            <pc:docMk/>
            <pc:sldMk cId="2008190719" sldId="335"/>
            <ac:grpSpMk id="7" creationId="{3E111F15-6D82-2016-B7AD-A75C539FB2DA}"/>
          </ac:grpSpMkLst>
        </pc:grpChg>
        <pc:grpChg chg="del mod">
          <ac:chgData name="Alex Pang" userId="b35f2c48-39e3-478c-863d-65bfd252d017" providerId="ADAL" clId="{3ADE1B52-077B-4DFB-957C-089B04F3A3C4}" dt="2023-04-03T21:02:45.502" v="1654"/>
          <ac:grpSpMkLst>
            <pc:docMk/>
            <pc:sldMk cId="2008190719" sldId="335"/>
            <ac:grpSpMk id="10" creationId="{2565B719-998D-EAE2-A3CF-48425400E772}"/>
          </ac:grpSpMkLst>
        </pc:grpChg>
        <pc:grpChg chg="del mod">
          <ac:chgData name="Alex Pang" userId="b35f2c48-39e3-478c-863d-65bfd252d017" providerId="ADAL" clId="{3ADE1B52-077B-4DFB-957C-089B04F3A3C4}" dt="2023-04-03T21:02:45.502" v="1654"/>
          <ac:grpSpMkLst>
            <pc:docMk/>
            <pc:sldMk cId="2008190719" sldId="335"/>
            <ac:grpSpMk id="16" creationId="{BB1526F8-3C4B-79BC-09F1-A2B58136607A}"/>
          </ac:grpSpMkLst>
        </pc:grpChg>
        <pc:grpChg chg="del mod">
          <ac:chgData name="Alex Pang" userId="b35f2c48-39e3-478c-863d-65bfd252d017" providerId="ADAL" clId="{3ADE1B52-077B-4DFB-957C-089B04F3A3C4}" dt="2023-04-03T21:02:45.502" v="1654"/>
          <ac:grpSpMkLst>
            <pc:docMk/>
            <pc:sldMk cId="2008190719" sldId="335"/>
            <ac:grpSpMk id="17" creationId="{863FBDDF-6CF8-F47B-C68A-09E511D913A2}"/>
          </ac:grpSpMkLst>
        </pc:grpChg>
        <pc:grpChg chg="del mod">
          <ac:chgData name="Alex Pang" userId="b35f2c48-39e3-478c-863d-65bfd252d017" providerId="ADAL" clId="{3ADE1B52-077B-4DFB-957C-089B04F3A3C4}" dt="2023-04-03T21:02:46.464" v="1657"/>
          <ac:grpSpMkLst>
            <pc:docMk/>
            <pc:sldMk cId="2008190719" sldId="335"/>
            <ac:grpSpMk id="20" creationId="{526A0F3A-E9D0-661C-F6BD-C06FA9DACAF8}"/>
          </ac:grpSpMkLst>
        </pc:grpChg>
        <pc:grpChg chg="del mod">
          <ac:chgData name="Alex Pang" userId="b35f2c48-39e3-478c-863d-65bfd252d017" providerId="ADAL" clId="{3ADE1B52-077B-4DFB-957C-089B04F3A3C4}" dt="2023-04-03T21:02:50.198" v="1659"/>
          <ac:grpSpMkLst>
            <pc:docMk/>
            <pc:sldMk cId="2008190719" sldId="335"/>
            <ac:grpSpMk id="23" creationId="{0ED2DC47-862B-E668-C796-7AA5F10F9F91}"/>
          </ac:grpSpMkLst>
        </pc:grpChg>
        <pc:grpChg chg="del mod">
          <ac:chgData name="Alex Pang" userId="b35f2c48-39e3-478c-863d-65bfd252d017" providerId="ADAL" clId="{3ADE1B52-077B-4DFB-957C-089B04F3A3C4}" dt="2023-04-03T21:04:01.987" v="1707"/>
          <ac:grpSpMkLst>
            <pc:docMk/>
            <pc:sldMk cId="2008190719" sldId="335"/>
            <ac:grpSpMk id="25" creationId="{07089BAD-257B-C4BE-9AC1-9D3830A8E930}"/>
          </ac:grpSpMkLst>
        </pc:grpChg>
        <pc:grpChg chg="del mod">
          <ac:chgData name="Alex Pang" userId="b35f2c48-39e3-478c-863d-65bfd252d017" providerId="ADAL" clId="{3ADE1B52-077B-4DFB-957C-089B04F3A3C4}" dt="2023-04-03T21:03:10.858" v="1675"/>
          <ac:grpSpMkLst>
            <pc:docMk/>
            <pc:sldMk cId="2008190719" sldId="335"/>
            <ac:grpSpMk id="38" creationId="{98E81D6E-F4FD-F695-984B-5F4B78733B14}"/>
          </ac:grpSpMkLst>
        </pc:grpChg>
        <pc:grpChg chg="mod">
          <ac:chgData name="Alex Pang" userId="b35f2c48-39e3-478c-863d-65bfd252d017" providerId="ADAL" clId="{3ADE1B52-077B-4DFB-957C-089B04F3A3C4}" dt="2023-04-03T21:03:10.858" v="1675"/>
          <ac:grpSpMkLst>
            <pc:docMk/>
            <pc:sldMk cId="2008190719" sldId="335"/>
            <ac:grpSpMk id="41" creationId="{D2702EC2-31DC-C90C-2CD9-5587C87E3F36}"/>
          </ac:grpSpMkLst>
        </pc:grpChg>
        <pc:grpChg chg="del mod">
          <ac:chgData name="Alex Pang" userId="b35f2c48-39e3-478c-863d-65bfd252d017" providerId="ADAL" clId="{3ADE1B52-077B-4DFB-957C-089B04F3A3C4}" dt="2023-04-03T21:03:22.290" v="1687"/>
          <ac:grpSpMkLst>
            <pc:docMk/>
            <pc:sldMk cId="2008190719" sldId="335"/>
            <ac:grpSpMk id="47" creationId="{DBD9C527-A4FD-8B39-6AA2-21252A90BAAC}"/>
          </ac:grpSpMkLst>
        </pc:grpChg>
        <pc:grpChg chg="del mod">
          <ac:chgData name="Alex Pang" userId="b35f2c48-39e3-478c-863d-65bfd252d017" providerId="ADAL" clId="{3ADE1B52-077B-4DFB-957C-089B04F3A3C4}" dt="2023-04-03T21:04:01.987" v="1707"/>
          <ac:grpSpMkLst>
            <pc:docMk/>
            <pc:sldMk cId="2008190719" sldId="335"/>
            <ac:grpSpMk id="48" creationId="{B3727497-1DC2-6776-F42D-5137D775B290}"/>
          </ac:grpSpMkLst>
        </pc:grpChg>
        <pc:grpChg chg="del mod">
          <ac:chgData name="Alex Pang" userId="b35f2c48-39e3-478c-863d-65bfd252d017" providerId="ADAL" clId="{3ADE1B52-077B-4DFB-957C-089B04F3A3C4}" dt="2023-04-03T21:04:01.987" v="1707"/>
          <ac:grpSpMkLst>
            <pc:docMk/>
            <pc:sldMk cId="2008190719" sldId="335"/>
            <ac:grpSpMk id="54" creationId="{A252A949-3660-FE30-DBC1-07C4906887BE}"/>
          </ac:grpSpMkLst>
        </pc:grpChg>
        <pc:grpChg chg="del mod">
          <ac:chgData name="Alex Pang" userId="b35f2c48-39e3-478c-863d-65bfd252d017" providerId="ADAL" clId="{3ADE1B52-077B-4DFB-957C-089B04F3A3C4}" dt="2023-04-03T21:04:01.987" v="1707"/>
          <ac:grpSpMkLst>
            <pc:docMk/>
            <pc:sldMk cId="2008190719" sldId="335"/>
            <ac:grpSpMk id="57" creationId="{5500419E-37CA-FFD3-343D-299ACDE5C7F4}"/>
          </ac:grpSpMkLst>
        </pc:grpChg>
        <pc:grpChg chg="del mod">
          <ac:chgData name="Alex Pang" userId="b35f2c48-39e3-478c-863d-65bfd252d017" providerId="ADAL" clId="{3ADE1B52-077B-4DFB-957C-089B04F3A3C4}" dt="2023-04-03T21:04:10.389" v="1719"/>
          <ac:grpSpMkLst>
            <pc:docMk/>
            <pc:sldMk cId="2008190719" sldId="335"/>
            <ac:grpSpMk id="74" creationId="{49E1064E-818A-D67B-8644-26022B7F13C0}"/>
          </ac:grpSpMkLst>
        </pc:grpChg>
        <pc:grpChg chg="del mod">
          <ac:chgData name="Alex Pang" userId="b35f2c48-39e3-478c-863d-65bfd252d017" providerId="ADAL" clId="{3ADE1B52-077B-4DFB-957C-089B04F3A3C4}" dt="2023-04-03T21:04:10.389" v="1719"/>
          <ac:grpSpMkLst>
            <pc:docMk/>
            <pc:sldMk cId="2008190719" sldId="335"/>
            <ac:grpSpMk id="86" creationId="{026067D0-519A-EC33-EB45-3C155C7D0FB2}"/>
          </ac:grpSpMkLst>
        </pc:grpChg>
        <pc:grpChg chg="del mod">
          <ac:chgData name="Alex Pang" userId="b35f2c48-39e3-478c-863d-65bfd252d017" providerId="ADAL" clId="{3ADE1B52-077B-4DFB-957C-089B04F3A3C4}" dt="2023-04-03T21:04:14.854" v="1725"/>
          <ac:grpSpMkLst>
            <pc:docMk/>
            <pc:sldMk cId="2008190719" sldId="335"/>
            <ac:grpSpMk id="87" creationId="{906CDE2D-EBEF-BDA5-A2D5-63E744E5A29D}"/>
          </ac:grpSpMkLst>
        </pc:grpChg>
        <pc:grpChg chg="del mod">
          <ac:chgData name="Alex Pang" userId="b35f2c48-39e3-478c-863d-65bfd252d017" providerId="ADAL" clId="{3ADE1B52-077B-4DFB-957C-089B04F3A3C4}" dt="2023-04-03T21:04:14.854" v="1725"/>
          <ac:grpSpMkLst>
            <pc:docMk/>
            <pc:sldMk cId="2008190719" sldId="335"/>
            <ac:grpSpMk id="91" creationId="{25F5E553-3175-0DF2-9CE7-E12809E54A0E}"/>
          </ac:grpSpMkLst>
        </pc:grpChg>
        <pc:grpChg chg="mod">
          <ac:chgData name="Alex Pang" userId="b35f2c48-39e3-478c-863d-65bfd252d017" providerId="ADAL" clId="{3ADE1B52-077B-4DFB-957C-089B04F3A3C4}" dt="2023-04-03T21:04:14.854" v="1725"/>
          <ac:grpSpMkLst>
            <pc:docMk/>
            <pc:sldMk cId="2008190719" sldId="335"/>
            <ac:grpSpMk id="93" creationId="{D9254903-28F2-C8B9-0115-EC442EE7015B}"/>
          </ac:grpSpMkLst>
        </pc:grpChg>
        <pc:grpChg chg="mod">
          <ac:chgData name="Alex Pang" userId="b35f2c48-39e3-478c-863d-65bfd252d017" providerId="ADAL" clId="{3ADE1B52-077B-4DFB-957C-089B04F3A3C4}" dt="2023-04-03T21:04:18.531" v="1730"/>
          <ac:grpSpMkLst>
            <pc:docMk/>
            <pc:sldMk cId="2008190719" sldId="335"/>
            <ac:grpSpMk id="98" creationId="{BF89A8F6-5627-07FF-5B61-9BDF1D8C2F84}"/>
          </ac:grpSpMkLst>
        </pc:grpChg>
        <pc:grpChg chg="del mod">
          <ac:chgData name="Alex Pang" userId="b35f2c48-39e3-478c-863d-65bfd252d017" providerId="ADAL" clId="{3ADE1B52-077B-4DFB-957C-089B04F3A3C4}" dt="2023-04-03T21:04:22.433" v="1734"/>
          <ac:grpSpMkLst>
            <pc:docMk/>
            <pc:sldMk cId="2008190719" sldId="335"/>
            <ac:grpSpMk id="101" creationId="{E8DC10EA-7B50-25E1-407E-C5AD0CF7235B}"/>
          </ac:grpSpMkLst>
        </pc:grpChg>
        <pc:grpChg chg="mod">
          <ac:chgData name="Alex Pang" userId="b35f2c48-39e3-478c-863d-65bfd252d017" providerId="ADAL" clId="{3ADE1B52-077B-4DFB-957C-089B04F3A3C4}" dt="2023-04-03T21:04:25.569" v="1739"/>
          <ac:grpSpMkLst>
            <pc:docMk/>
            <pc:sldMk cId="2008190719" sldId="335"/>
            <ac:grpSpMk id="106" creationId="{49B1DF23-C421-6119-3DB7-CAEC23A7CA5F}"/>
          </ac:grpSpMkLst>
        </pc:grpChg>
        <pc:grpChg chg="mod">
          <ac:chgData name="Alex Pang" userId="b35f2c48-39e3-478c-863d-65bfd252d017" providerId="ADAL" clId="{3ADE1B52-077B-4DFB-957C-089B04F3A3C4}" dt="2023-04-03T21:04:34.402" v="1745"/>
          <ac:grpSpMkLst>
            <pc:docMk/>
            <pc:sldMk cId="2008190719" sldId="335"/>
            <ac:grpSpMk id="112" creationId="{FFBEB6F3-1E11-AE2F-1C53-17E11772C1EE}"/>
          </ac:grpSpMkLst>
        </pc:grpChg>
        <pc:grpChg chg="del mod">
          <ac:chgData name="Alex Pang" userId="b35f2c48-39e3-478c-863d-65bfd252d017" providerId="ADAL" clId="{3ADE1B52-077B-4DFB-957C-089B04F3A3C4}" dt="2023-04-03T21:05:45.055" v="1815"/>
          <ac:grpSpMkLst>
            <pc:docMk/>
            <pc:sldMk cId="2008190719" sldId="335"/>
            <ac:grpSpMk id="116" creationId="{61ABDDB0-D66E-66D8-C004-68FDA5F66A1E}"/>
          </ac:grpSpMkLst>
        </pc:grpChg>
        <pc:grpChg chg="mod">
          <ac:chgData name="Alex Pang" userId="b35f2c48-39e3-478c-863d-65bfd252d017" providerId="ADAL" clId="{3ADE1B52-077B-4DFB-957C-089B04F3A3C4}" dt="2023-04-03T21:05:37.878" v="1806"/>
          <ac:grpSpMkLst>
            <pc:docMk/>
            <pc:sldMk cId="2008190719" sldId="335"/>
            <ac:grpSpMk id="122" creationId="{FE33AC76-B3DF-785F-B997-0B55B768C6A7}"/>
          </ac:grpSpMkLst>
        </pc:grpChg>
        <pc:grpChg chg="del mod">
          <ac:chgData name="Alex Pang" userId="b35f2c48-39e3-478c-863d-65bfd252d017" providerId="ADAL" clId="{3ADE1B52-077B-4DFB-957C-089B04F3A3C4}" dt="2023-04-03T21:05:41.230" v="1811"/>
          <ac:grpSpMkLst>
            <pc:docMk/>
            <pc:sldMk cId="2008190719" sldId="335"/>
            <ac:grpSpMk id="127" creationId="{7521D89B-8978-FD93-7E7A-587D4505C5E5}"/>
          </ac:grpSpMkLst>
        </pc:grpChg>
        <pc:grpChg chg="mod">
          <ac:chgData name="Alex Pang" userId="b35f2c48-39e3-478c-863d-65bfd252d017" providerId="ADAL" clId="{3ADE1B52-077B-4DFB-957C-089B04F3A3C4}" dt="2023-04-03T21:05:02.828" v="1764"/>
          <ac:grpSpMkLst>
            <pc:docMk/>
            <pc:sldMk cId="2008190719" sldId="335"/>
            <ac:grpSpMk id="131" creationId="{65B21728-6DA6-1D92-3C11-7C8F51D2218B}"/>
          </ac:grpSpMkLst>
        </pc:grpChg>
        <pc:grpChg chg="del mod">
          <ac:chgData name="Alex Pang" userId="b35f2c48-39e3-478c-863d-65bfd252d017" providerId="ADAL" clId="{3ADE1B52-077B-4DFB-957C-089B04F3A3C4}" dt="2023-04-03T21:05:12.198" v="1776"/>
          <ac:grpSpMkLst>
            <pc:docMk/>
            <pc:sldMk cId="2008190719" sldId="335"/>
            <ac:grpSpMk id="137" creationId="{DB922C00-9B79-E654-E85F-7FE1A8E9EF72}"/>
          </ac:grpSpMkLst>
        </pc:grpChg>
        <pc:grpChg chg="del mod">
          <ac:chgData name="Alex Pang" userId="b35f2c48-39e3-478c-863d-65bfd252d017" providerId="ADAL" clId="{3ADE1B52-077B-4DFB-957C-089B04F3A3C4}" dt="2023-04-03T21:05:14.565" v="1778"/>
          <ac:grpSpMkLst>
            <pc:docMk/>
            <pc:sldMk cId="2008190719" sldId="335"/>
            <ac:grpSpMk id="143" creationId="{9B1AFBC9-2223-94B3-4C33-99C9D8C4D4C6}"/>
          </ac:grpSpMkLst>
        </pc:grpChg>
        <pc:grpChg chg="del mod">
          <ac:chgData name="Alex Pang" userId="b35f2c48-39e3-478c-863d-65bfd252d017" providerId="ADAL" clId="{3ADE1B52-077B-4DFB-957C-089B04F3A3C4}" dt="2023-04-03T21:05:17.061" v="1783"/>
          <ac:grpSpMkLst>
            <pc:docMk/>
            <pc:sldMk cId="2008190719" sldId="335"/>
            <ac:grpSpMk id="145" creationId="{F4C8D2C9-1905-D14A-E2EA-D63BD3C8561C}"/>
          </ac:grpSpMkLst>
        </pc:grpChg>
        <pc:grpChg chg="mod">
          <ac:chgData name="Alex Pang" userId="b35f2c48-39e3-478c-863d-65bfd252d017" providerId="ADAL" clId="{3ADE1B52-077B-4DFB-957C-089B04F3A3C4}" dt="2023-04-03T21:05:18.187" v="1786"/>
          <ac:grpSpMkLst>
            <pc:docMk/>
            <pc:sldMk cId="2008190719" sldId="335"/>
            <ac:grpSpMk id="150" creationId="{007A450A-F059-6712-2E9A-E12BB92099A1}"/>
          </ac:grpSpMkLst>
        </pc:grpChg>
        <pc:grpChg chg="mod">
          <ac:chgData name="Alex Pang" userId="b35f2c48-39e3-478c-863d-65bfd252d017" providerId="ADAL" clId="{3ADE1B52-077B-4DFB-957C-089B04F3A3C4}" dt="2023-04-03T21:05:20.739" v="1789"/>
          <ac:grpSpMkLst>
            <pc:docMk/>
            <pc:sldMk cId="2008190719" sldId="335"/>
            <ac:grpSpMk id="153" creationId="{37E29CEB-8CBB-8AF8-760F-BE1ECEE756F5}"/>
          </ac:grpSpMkLst>
        </pc:grpChg>
        <pc:grpChg chg="del mod">
          <ac:chgData name="Alex Pang" userId="b35f2c48-39e3-478c-863d-65bfd252d017" providerId="ADAL" clId="{3ADE1B52-077B-4DFB-957C-089B04F3A3C4}" dt="2023-04-03T21:05:28.430" v="1797"/>
          <ac:grpSpMkLst>
            <pc:docMk/>
            <pc:sldMk cId="2008190719" sldId="335"/>
            <ac:grpSpMk id="159" creationId="{FC1BBEFC-92F2-2D3A-DDA8-5F1BDF2FDF96}"/>
          </ac:grpSpMkLst>
        </pc:grpChg>
        <pc:grpChg chg="del mod">
          <ac:chgData name="Alex Pang" userId="b35f2c48-39e3-478c-863d-65bfd252d017" providerId="ADAL" clId="{3ADE1B52-077B-4DFB-957C-089B04F3A3C4}" dt="2023-04-03T21:05:30.528" v="1799"/>
          <ac:grpSpMkLst>
            <pc:docMk/>
            <pc:sldMk cId="2008190719" sldId="335"/>
            <ac:grpSpMk id="161" creationId="{38E23132-6891-2F12-1758-68DD4801DCB8}"/>
          </ac:grpSpMkLst>
        </pc:grpChg>
        <pc:grpChg chg="del mod">
          <ac:chgData name="Alex Pang" userId="b35f2c48-39e3-478c-863d-65bfd252d017" providerId="ADAL" clId="{3ADE1B52-077B-4DFB-957C-089B04F3A3C4}" dt="2023-04-03T21:05:36.033" v="1804"/>
          <ac:grpSpMkLst>
            <pc:docMk/>
            <pc:sldMk cId="2008190719" sldId="335"/>
            <ac:grpSpMk id="163" creationId="{AC291EC2-5E7C-485A-06B1-964CDFB267A7}"/>
          </ac:grpSpMkLst>
        </pc:grpChg>
        <pc:grpChg chg="mod">
          <ac:chgData name="Alex Pang" userId="b35f2c48-39e3-478c-863d-65bfd252d017" providerId="ADAL" clId="{3ADE1B52-077B-4DFB-957C-089B04F3A3C4}" dt="2023-04-03T21:05:36.033" v="1804"/>
          <ac:grpSpMkLst>
            <pc:docMk/>
            <pc:sldMk cId="2008190719" sldId="335"/>
            <ac:grpSpMk id="166" creationId="{5E6DDBF0-9C11-AE6E-E098-CFFC229BCDF2}"/>
          </ac:grpSpMkLst>
        </pc:grpChg>
        <pc:grpChg chg="mod">
          <ac:chgData name="Alex Pang" userId="b35f2c48-39e3-478c-863d-65bfd252d017" providerId="ADAL" clId="{3ADE1B52-077B-4DFB-957C-089B04F3A3C4}" dt="2023-04-03T21:05:41.230" v="1811"/>
          <ac:grpSpMkLst>
            <pc:docMk/>
            <pc:sldMk cId="2008190719" sldId="335"/>
            <ac:grpSpMk id="169" creationId="{2384192D-7255-96E8-435B-43F6551E4A37}"/>
          </ac:grpSpMkLst>
        </pc:grpChg>
        <pc:grpChg chg="mod">
          <ac:chgData name="Alex Pang" userId="b35f2c48-39e3-478c-863d-65bfd252d017" providerId="ADAL" clId="{3ADE1B52-077B-4DFB-957C-089B04F3A3C4}" dt="2023-04-03T21:05:50.545" v="1820"/>
          <ac:grpSpMkLst>
            <pc:docMk/>
            <pc:sldMk cId="2008190719" sldId="335"/>
            <ac:grpSpMk id="174" creationId="{D9171920-FB9C-068E-9D25-BFF89F492A71}"/>
          </ac:grpSpMkLst>
        </pc:grpChg>
        <pc:inkChg chg="add del">
          <ac:chgData name="Alex Pang" userId="b35f2c48-39e3-478c-863d-65bfd252d017" providerId="ADAL" clId="{3ADE1B52-077B-4DFB-957C-089B04F3A3C4}" dt="2023-04-03T21:02:17.420" v="1639"/>
          <ac:inkMkLst>
            <pc:docMk/>
            <pc:sldMk cId="2008190719" sldId="335"/>
            <ac:inkMk id="4" creationId="{9E52F4DF-4FFA-9BCA-1BEE-61210B669EB8}"/>
          </ac:inkMkLst>
        </pc:inkChg>
        <pc:inkChg chg="add mod">
          <ac:chgData name="Alex Pang" userId="b35f2c48-39e3-478c-863d-65bfd252d017" providerId="ADAL" clId="{3ADE1B52-077B-4DFB-957C-089B04F3A3C4}" dt="2023-04-03T21:04:01.987" v="1707"/>
          <ac:inkMkLst>
            <pc:docMk/>
            <pc:sldMk cId="2008190719" sldId="335"/>
            <ac:inkMk id="5" creationId="{0DA42FC4-0D80-1B5D-567D-9CA2E4186C11}"/>
          </ac:inkMkLst>
        </pc:inkChg>
        <pc:inkChg chg="add mod">
          <ac:chgData name="Alex Pang" userId="b35f2c48-39e3-478c-863d-65bfd252d017" providerId="ADAL" clId="{3ADE1B52-077B-4DFB-957C-089B04F3A3C4}" dt="2023-04-03T21:04:01.987" v="1707"/>
          <ac:inkMkLst>
            <pc:docMk/>
            <pc:sldMk cId="2008190719" sldId="335"/>
            <ac:inkMk id="6" creationId="{4420C49A-9A92-0EF5-6757-F86AD0AF6BFD}"/>
          </ac:inkMkLst>
        </pc:inkChg>
        <pc:inkChg chg="add mod">
          <ac:chgData name="Alex Pang" userId="b35f2c48-39e3-478c-863d-65bfd252d017" providerId="ADAL" clId="{3ADE1B52-077B-4DFB-957C-089B04F3A3C4}" dt="2023-04-03T21:04:01.987" v="1707"/>
          <ac:inkMkLst>
            <pc:docMk/>
            <pc:sldMk cId="2008190719" sldId="335"/>
            <ac:inkMk id="8" creationId="{E8475A99-0DD5-2CC6-61E7-02C8C44B7581}"/>
          </ac:inkMkLst>
        </pc:inkChg>
        <pc:inkChg chg="add mod">
          <ac:chgData name="Alex Pang" userId="b35f2c48-39e3-478c-863d-65bfd252d017" providerId="ADAL" clId="{3ADE1B52-077B-4DFB-957C-089B04F3A3C4}" dt="2023-04-03T21:04:01.987" v="1707"/>
          <ac:inkMkLst>
            <pc:docMk/>
            <pc:sldMk cId="2008190719" sldId="335"/>
            <ac:inkMk id="9" creationId="{93A5B22C-F35C-2C10-1954-010D9D0BCF4B}"/>
          </ac:inkMkLst>
        </pc:inkChg>
        <pc:inkChg chg="add mod">
          <ac:chgData name="Alex Pang" userId="b35f2c48-39e3-478c-863d-65bfd252d017" providerId="ADAL" clId="{3ADE1B52-077B-4DFB-957C-089B04F3A3C4}" dt="2023-04-03T21:04:01.987" v="1707"/>
          <ac:inkMkLst>
            <pc:docMk/>
            <pc:sldMk cId="2008190719" sldId="335"/>
            <ac:inkMk id="11" creationId="{3EE67715-117D-A329-C7F8-BB970745D2D0}"/>
          </ac:inkMkLst>
        </pc:inkChg>
        <pc:inkChg chg="add mod">
          <ac:chgData name="Alex Pang" userId="b35f2c48-39e3-478c-863d-65bfd252d017" providerId="ADAL" clId="{3ADE1B52-077B-4DFB-957C-089B04F3A3C4}" dt="2023-04-03T21:04:01.987" v="1707"/>
          <ac:inkMkLst>
            <pc:docMk/>
            <pc:sldMk cId="2008190719" sldId="335"/>
            <ac:inkMk id="12" creationId="{DA8F285F-57A2-9D74-393A-7A209B8C91C9}"/>
          </ac:inkMkLst>
        </pc:inkChg>
        <pc:inkChg chg="add mod">
          <ac:chgData name="Alex Pang" userId="b35f2c48-39e3-478c-863d-65bfd252d017" providerId="ADAL" clId="{3ADE1B52-077B-4DFB-957C-089B04F3A3C4}" dt="2023-04-03T21:04:01.987" v="1707"/>
          <ac:inkMkLst>
            <pc:docMk/>
            <pc:sldMk cId="2008190719" sldId="335"/>
            <ac:inkMk id="13" creationId="{30710FD6-743D-80CB-D2B6-2ABE91B8744A}"/>
          </ac:inkMkLst>
        </pc:inkChg>
        <pc:inkChg chg="add mod">
          <ac:chgData name="Alex Pang" userId="b35f2c48-39e3-478c-863d-65bfd252d017" providerId="ADAL" clId="{3ADE1B52-077B-4DFB-957C-089B04F3A3C4}" dt="2023-04-03T21:04:01.987" v="1707"/>
          <ac:inkMkLst>
            <pc:docMk/>
            <pc:sldMk cId="2008190719" sldId="335"/>
            <ac:inkMk id="14" creationId="{3067EC4F-A405-ABB7-8BA6-44E13BF3E43D}"/>
          </ac:inkMkLst>
        </pc:inkChg>
        <pc:inkChg chg="add mod">
          <ac:chgData name="Alex Pang" userId="b35f2c48-39e3-478c-863d-65bfd252d017" providerId="ADAL" clId="{3ADE1B52-077B-4DFB-957C-089B04F3A3C4}" dt="2023-04-03T21:04:01.987" v="1707"/>
          <ac:inkMkLst>
            <pc:docMk/>
            <pc:sldMk cId="2008190719" sldId="335"/>
            <ac:inkMk id="15" creationId="{13720D80-12EE-CBF5-56BD-0798A1E9D589}"/>
          </ac:inkMkLst>
        </pc:inkChg>
        <pc:inkChg chg="add mod">
          <ac:chgData name="Alex Pang" userId="b35f2c48-39e3-478c-863d-65bfd252d017" providerId="ADAL" clId="{3ADE1B52-077B-4DFB-957C-089B04F3A3C4}" dt="2023-04-03T21:04:01.987" v="1707"/>
          <ac:inkMkLst>
            <pc:docMk/>
            <pc:sldMk cId="2008190719" sldId="335"/>
            <ac:inkMk id="18" creationId="{93C2C8BE-6CAC-72B8-BB8A-B491A26944D2}"/>
          </ac:inkMkLst>
        </pc:inkChg>
        <pc:inkChg chg="add mod">
          <ac:chgData name="Alex Pang" userId="b35f2c48-39e3-478c-863d-65bfd252d017" providerId="ADAL" clId="{3ADE1B52-077B-4DFB-957C-089B04F3A3C4}" dt="2023-04-03T21:04:10.389" v="1719"/>
          <ac:inkMkLst>
            <pc:docMk/>
            <pc:sldMk cId="2008190719" sldId="335"/>
            <ac:inkMk id="19" creationId="{17108558-1917-D189-835E-F323B0CB0A7D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21" creationId="{A055E17D-2BFD-4D14-B665-66ADE2B46C74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22" creationId="{C3E0F6C1-E492-B87D-7FC5-98B23491BB7D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24" creationId="{ACC536C2-AB98-B133-534C-5EC06D1C3F60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26" creationId="{702BA026-7834-295D-11F2-1A058555BD79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27" creationId="{E2231B3D-F801-D4B9-5978-B6766A8B184D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28" creationId="{1B7CCBF6-FC73-54AA-3597-4AC839528CB5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29" creationId="{95E76A8C-DF23-A22E-FFB9-EB8298742D6A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30" creationId="{8D2ECA2B-BC7E-662C-8102-086F62E5C948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31" creationId="{4D84B6C5-C6CD-E43A-DD9B-633AABD87C40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32" creationId="{6FCEAED9-63B4-8DAF-2B66-DB58CABB06DD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33" creationId="{30DEA49F-52A2-B12F-7263-F0225D19F831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34" creationId="{23112E1B-A4FB-F96E-60F3-D6C1A7849BE2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35" creationId="{91D1B1F3-8CF2-82EE-9203-4C244BD1645C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36" creationId="{6302DC07-7058-2D37-72A8-F1D6F9E0F80A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37" creationId="{014FFA03-E1AC-4445-5EA6-D65E5C9A2E28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39" creationId="{540D94B8-B603-A635-DB9F-341FBEA43DF3}"/>
          </ac:inkMkLst>
        </pc:inkChg>
        <pc:inkChg chg="add mod">
          <ac:chgData name="Alex Pang" userId="b35f2c48-39e3-478c-863d-65bfd252d017" providerId="ADAL" clId="{3ADE1B52-077B-4DFB-957C-089B04F3A3C4}" dt="2023-04-03T21:03:10.858" v="1675"/>
          <ac:inkMkLst>
            <pc:docMk/>
            <pc:sldMk cId="2008190719" sldId="335"/>
            <ac:inkMk id="40" creationId="{4C69A6A2-0FD4-0E98-9CEC-F6DF198CEC72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42" creationId="{7A7D91B5-B629-4F37-C96C-86D19440F0D9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43" creationId="{16C54174-9CBD-812B-A037-3A28AA10B701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44" creationId="{33BBD820-2228-A006-46AF-0ED4F9DE8BDE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45" creationId="{1B444A21-8992-A7C1-5AF5-2610F8398B67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46" creationId="{2F71330E-DC71-EB58-95EC-72475F9D2CAE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49" creationId="{1E8AFA27-7C27-CB5E-173C-7E4113C7FD9F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50" creationId="{71E06D5E-E4AE-9E0E-AD2F-7A40FB076B6F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51" creationId="{F74E2A42-7E5B-C6AA-CEA2-D36BCC7CAC60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52" creationId="{5C8042A3-D27C-467B-1F43-B551B4FA3922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53" creationId="{F371524C-0B45-40D8-BE1C-49A82E557929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55" creationId="{E20A5F5E-08C3-D3B1-1A3A-4E9B00770CBD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56" creationId="{8A490996-BF43-EBF5-4F61-736449128EC2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58" creationId="{89E036CA-81FC-F685-5101-C291F095C2FB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59" creationId="{0F4B06A2-7275-72A6-F8F0-DB0718DF9421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60" creationId="{77DE8CC0-16FB-ECBA-E2E8-0D36CC7E0177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61" creationId="{56B7088E-1183-3F53-9212-A65925D3EC8B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62" creationId="{E15C1078-574F-2D75-96D9-8B40D9D435AA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63" creationId="{406BB7A7-DE48-218A-7C9E-D5FE989FED33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64" creationId="{20F79377-E2DB-B52A-2302-DC09244BABA9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65" creationId="{1C4FB5EE-2DC2-C772-BBFE-C02F4ACD536C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66" creationId="{ED8CC8DA-F685-7B00-4CF6-3263CB12CAE8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67" creationId="{EBA0DBA7-3001-C872-8D48-5AE05BBC54AA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68" creationId="{D8D39B1E-3570-15A0-0BFD-6FEC36BDF91D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69" creationId="{43602C8E-864F-DBED-8A38-906FC5679DE9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70" creationId="{5C46272E-7D89-4525-9B24-ECAC58829250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71" creationId="{E6BE7561-BD7E-85D5-FBD5-168F27822CDF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72" creationId="{E96B2280-592F-445D-DAB9-8CFCB8900859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73" creationId="{AEAEEC59-D502-FE1B-123F-4FE90DF7591F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75" creationId="{6A356AA4-484D-0A51-1539-8BC26CB5A2A3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76" creationId="{BFAA5B93-1C8B-96DC-14ED-2E8C5A59BD7E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77" creationId="{CD2B68AA-F22B-C819-449F-A66D5CBB86D0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78" creationId="{6646A548-6C96-3EA2-6DE7-6D143C09171A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79" creationId="{304A5F20-8AE6-1F2B-E3D8-8D7061AE760C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80" creationId="{DEDC0C01-AB0D-6255-CE51-DD5B8D5E7D4E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81" creationId="{3445972F-97B9-F5C7-3B04-C7C9463BE6C0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82" creationId="{39D4193F-BD2F-0F3F-0DBB-9350542CB2AE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83" creationId="{A22DFB98-36BB-8B9D-D8BD-23636F7F8EE6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84" creationId="{F675A51A-C181-1E7E-FD6F-07C5ED188B0E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85" creationId="{AD57FCCB-3F39-097E-D390-71B095DBA681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88" creationId="{A251B120-7D7A-F3E7-4F86-4BADC3F92AD3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89" creationId="{A3F5AF26-41D7-3BDF-6D7A-37DC4A9EC141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90" creationId="{F6165C53-D40A-5FE5-6C98-F0F639ADE20F}"/>
          </ac:inkMkLst>
        </pc:inkChg>
        <pc:inkChg chg="add mod">
          <ac:chgData name="Alex Pang" userId="b35f2c48-39e3-478c-863d-65bfd252d017" providerId="ADAL" clId="{3ADE1B52-077B-4DFB-957C-089B04F3A3C4}" dt="2023-04-03T21:04:14.854" v="1725"/>
          <ac:inkMkLst>
            <pc:docMk/>
            <pc:sldMk cId="2008190719" sldId="335"/>
            <ac:inkMk id="92" creationId="{C8F17DC6-EC11-8658-6F08-9D0DFBFBB11A}"/>
          </ac:inkMkLst>
        </pc:inkChg>
        <pc:inkChg chg="add mod">
          <ac:chgData name="Alex Pang" userId="b35f2c48-39e3-478c-863d-65bfd252d017" providerId="ADAL" clId="{3ADE1B52-077B-4DFB-957C-089B04F3A3C4}" dt="2023-04-03T21:04:18.531" v="1730"/>
          <ac:inkMkLst>
            <pc:docMk/>
            <pc:sldMk cId="2008190719" sldId="335"/>
            <ac:inkMk id="94" creationId="{B527D61A-FE73-9339-7F68-9E4CABA06B85}"/>
          </ac:inkMkLst>
        </pc:inkChg>
        <pc:inkChg chg="add mod">
          <ac:chgData name="Alex Pang" userId="b35f2c48-39e3-478c-863d-65bfd252d017" providerId="ADAL" clId="{3ADE1B52-077B-4DFB-957C-089B04F3A3C4}" dt="2023-04-03T21:04:18.531" v="1730"/>
          <ac:inkMkLst>
            <pc:docMk/>
            <pc:sldMk cId="2008190719" sldId="335"/>
            <ac:inkMk id="95" creationId="{3053A411-3E1C-6215-CD4D-49F15BB678DC}"/>
          </ac:inkMkLst>
        </pc:inkChg>
        <pc:inkChg chg="add mod">
          <ac:chgData name="Alex Pang" userId="b35f2c48-39e3-478c-863d-65bfd252d017" providerId="ADAL" clId="{3ADE1B52-077B-4DFB-957C-089B04F3A3C4}" dt="2023-04-03T21:04:18.531" v="1730"/>
          <ac:inkMkLst>
            <pc:docMk/>
            <pc:sldMk cId="2008190719" sldId="335"/>
            <ac:inkMk id="96" creationId="{58E129DB-1FC7-1C9A-10A0-965DBA935C3D}"/>
          </ac:inkMkLst>
        </pc:inkChg>
        <pc:inkChg chg="add mod">
          <ac:chgData name="Alex Pang" userId="b35f2c48-39e3-478c-863d-65bfd252d017" providerId="ADAL" clId="{3ADE1B52-077B-4DFB-957C-089B04F3A3C4}" dt="2023-04-03T21:04:18.531" v="1730"/>
          <ac:inkMkLst>
            <pc:docMk/>
            <pc:sldMk cId="2008190719" sldId="335"/>
            <ac:inkMk id="97" creationId="{445715F9-B0A1-D685-A9C3-85FF65FBDEA5}"/>
          </ac:inkMkLst>
        </pc:inkChg>
        <pc:inkChg chg="add mod">
          <ac:chgData name="Alex Pang" userId="b35f2c48-39e3-478c-863d-65bfd252d017" providerId="ADAL" clId="{3ADE1B52-077B-4DFB-957C-089B04F3A3C4}" dt="2023-04-03T21:04:25.569" v="1739"/>
          <ac:inkMkLst>
            <pc:docMk/>
            <pc:sldMk cId="2008190719" sldId="335"/>
            <ac:inkMk id="99" creationId="{5C8BB8AA-469B-4D88-3C9F-733C407D6281}"/>
          </ac:inkMkLst>
        </pc:inkChg>
        <pc:inkChg chg="add del mod">
          <ac:chgData name="Alex Pang" userId="b35f2c48-39e3-478c-863d-65bfd252d017" providerId="ADAL" clId="{3ADE1B52-077B-4DFB-957C-089B04F3A3C4}" dt="2023-04-03T21:04:22.433" v="1734"/>
          <ac:inkMkLst>
            <pc:docMk/>
            <pc:sldMk cId="2008190719" sldId="335"/>
            <ac:inkMk id="100" creationId="{A6BAD366-2A4B-982A-2C07-0CB7F51B1ABB}"/>
          </ac:inkMkLst>
        </pc:inkChg>
        <pc:inkChg chg="add mod">
          <ac:chgData name="Alex Pang" userId="b35f2c48-39e3-478c-863d-65bfd252d017" providerId="ADAL" clId="{3ADE1B52-077B-4DFB-957C-089B04F3A3C4}" dt="2023-04-03T21:04:25.569" v="1739"/>
          <ac:inkMkLst>
            <pc:docMk/>
            <pc:sldMk cId="2008190719" sldId="335"/>
            <ac:inkMk id="102" creationId="{32DDD14C-3303-0500-7A39-E78C5F7003B7}"/>
          </ac:inkMkLst>
        </pc:inkChg>
        <pc:inkChg chg="add mod">
          <ac:chgData name="Alex Pang" userId="b35f2c48-39e3-478c-863d-65bfd252d017" providerId="ADAL" clId="{3ADE1B52-077B-4DFB-957C-089B04F3A3C4}" dt="2023-04-03T21:04:25.569" v="1739"/>
          <ac:inkMkLst>
            <pc:docMk/>
            <pc:sldMk cId="2008190719" sldId="335"/>
            <ac:inkMk id="103" creationId="{E3691EB8-A4C6-040E-A6AE-112958435ADC}"/>
          </ac:inkMkLst>
        </pc:inkChg>
        <pc:inkChg chg="add mod">
          <ac:chgData name="Alex Pang" userId="b35f2c48-39e3-478c-863d-65bfd252d017" providerId="ADAL" clId="{3ADE1B52-077B-4DFB-957C-089B04F3A3C4}" dt="2023-04-03T21:04:25.569" v="1739"/>
          <ac:inkMkLst>
            <pc:docMk/>
            <pc:sldMk cId="2008190719" sldId="335"/>
            <ac:inkMk id="104" creationId="{0C667FC4-62A3-E677-94AC-232C24F4FDD8}"/>
          </ac:inkMkLst>
        </pc:inkChg>
        <pc:inkChg chg="add mod">
          <ac:chgData name="Alex Pang" userId="b35f2c48-39e3-478c-863d-65bfd252d017" providerId="ADAL" clId="{3ADE1B52-077B-4DFB-957C-089B04F3A3C4}" dt="2023-04-03T21:04:25.569" v="1739"/>
          <ac:inkMkLst>
            <pc:docMk/>
            <pc:sldMk cId="2008190719" sldId="335"/>
            <ac:inkMk id="105" creationId="{D9C9DE1B-F821-FC43-A663-3DC3080793EE}"/>
          </ac:inkMkLst>
        </pc:inkChg>
        <pc:inkChg chg="add mod">
          <ac:chgData name="Alex Pang" userId="b35f2c48-39e3-478c-863d-65bfd252d017" providerId="ADAL" clId="{3ADE1B52-077B-4DFB-957C-089B04F3A3C4}" dt="2023-04-03T21:04:34.402" v="1745"/>
          <ac:inkMkLst>
            <pc:docMk/>
            <pc:sldMk cId="2008190719" sldId="335"/>
            <ac:inkMk id="107" creationId="{55FF0737-CEF2-47E3-F2E0-F7B40D154F72}"/>
          </ac:inkMkLst>
        </pc:inkChg>
        <pc:inkChg chg="add mod">
          <ac:chgData name="Alex Pang" userId="b35f2c48-39e3-478c-863d-65bfd252d017" providerId="ADAL" clId="{3ADE1B52-077B-4DFB-957C-089B04F3A3C4}" dt="2023-04-03T21:04:34.402" v="1745"/>
          <ac:inkMkLst>
            <pc:docMk/>
            <pc:sldMk cId="2008190719" sldId="335"/>
            <ac:inkMk id="108" creationId="{06868597-BBFE-AE17-89C9-A11767F6C133}"/>
          </ac:inkMkLst>
        </pc:inkChg>
        <pc:inkChg chg="add mod">
          <ac:chgData name="Alex Pang" userId="b35f2c48-39e3-478c-863d-65bfd252d017" providerId="ADAL" clId="{3ADE1B52-077B-4DFB-957C-089B04F3A3C4}" dt="2023-04-03T21:04:34.402" v="1745"/>
          <ac:inkMkLst>
            <pc:docMk/>
            <pc:sldMk cId="2008190719" sldId="335"/>
            <ac:inkMk id="109" creationId="{0CD29DA4-7812-1FB4-C73B-31AA0E5F89B1}"/>
          </ac:inkMkLst>
        </pc:inkChg>
        <pc:inkChg chg="add mod">
          <ac:chgData name="Alex Pang" userId="b35f2c48-39e3-478c-863d-65bfd252d017" providerId="ADAL" clId="{3ADE1B52-077B-4DFB-957C-089B04F3A3C4}" dt="2023-04-03T21:04:34.402" v="1745"/>
          <ac:inkMkLst>
            <pc:docMk/>
            <pc:sldMk cId="2008190719" sldId="335"/>
            <ac:inkMk id="110" creationId="{CD53C470-8079-5588-B947-CF41A9425E68}"/>
          </ac:inkMkLst>
        </pc:inkChg>
        <pc:inkChg chg="add mod">
          <ac:chgData name="Alex Pang" userId="b35f2c48-39e3-478c-863d-65bfd252d017" providerId="ADAL" clId="{3ADE1B52-077B-4DFB-957C-089B04F3A3C4}" dt="2023-04-03T21:04:34.402" v="1745"/>
          <ac:inkMkLst>
            <pc:docMk/>
            <pc:sldMk cId="2008190719" sldId="335"/>
            <ac:inkMk id="111" creationId="{04ADE292-253F-B9EC-FECC-3ADAF87CF9DF}"/>
          </ac:inkMkLst>
        </pc:inkChg>
        <pc:inkChg chg="add del mod">
          <ac:chgData name="Alex Pang" userId="b35f2c48-39e3-478c-863d-65bfd252d017" providerId="ADAL" clId="{3ADE1B52-077B-4DFB-957C-089B04F3A3C4}" dt="2023-04-03T21:05:46.157" v="1816"/>
          <ac:inkMkLst>
            <pc:docMk/>
            <pc:sldMk cId="2008190719" sldId="335"/>
            <ac:inkMk id="113" creationId="{C6BC68EF-0BA5-B652-864B-F91E1442EBB1}"/>
          </ac:inkMkLst>
        </pc:inkChg>
        <pc:inkChg chg="add del mod">
          <ac:chgData name="Alex Pang" userId="b35f2c48-39e3-478c-863d-65bfd252d017" providerId="ADAL" clId="{3ADE1B52-077B-4DFB-957C-089B04F3A3C4}" dt="2023-04-03T21:05:45.055" v="1815"/>
          <ac:inkMkLst>
            <pc:docMk/>
            <pc:sldMk cId="2008190719" sldId="335"/>
            <ac:inkMk id="114" creationId="{011007BC-6D9E-F325-E8D6-D26CF62B2BB4}"/>
          </ac:inkMkLst>
        </pc:inkChg>
        <pc:inkChg chg="add del mod">
          <ac:chgData name="Alex Pang" userId="b35f2c48-39e3-478c-863d-65bfd252d017" providerId="ADAL" clId="{3ADE1B52-077B-4DFB-957C-089B04F3A3C4}" dt="2023-04-03T21:05:45.055" v="1814"/>
          <ac:inkMkLst>
            <pc:docMk/>
            <pc:sldMk cId="2008190719" sldId="335"/>
            <ac:inkMk id="115" creationId="{7C359123-C92C-E605-8329-E01DDEBE0027}"/>
          </ac:inkMkLst>
        </pc:inkChg>
        <pc:inkChg chg="add mod">
          <ac:chgData name="Alex Pang" userId="b35f2c48-39e3-478c-863d-65bfd252d017" providerId="ADAL" clId="{3ADE1B52-077B-4DFB-957C-089B04F3A3C4}" dt="2023-04-03T21:05:37.878" v="1806"/>
          <ac:inkMkLst>
            <pc:docMk/>
            <pc:sldMk cId="2008190719" sldId="335"/>
            <ac:inkMk id="117" creationId="{F7BFEA9C-B854-8448-6A61-46E014FC867B}"/>
          </ac:inkMkLst>
        </pc:inkChg>
        <pc:inkChg chg="add mod">
          <ac:chgData name="Alex Pang" userId="b35f2c48-39e3-478c-863d-65bfd252d017" providerId="ADAL" clId="{3ADE1B52-077B-4DFB-957C-089B04F3A3C4}" dt="2023-04-03T21:05:37.878" v="1806"/>
          <ac:inkMkLst>
            <pc:docMk/>
            <pc:sldMk cId="2008190719" sldId="335"/>
            <ac:inkMk id="118" creationId="{A654645E-BB1F-4F4F-E9E4-F11E3954848E}"/>
          </ac:inkMkLst>
        </pc:inkChg>
        <pc:inkChg chg="add mod">
          <ac:chgData name="Alex Pang" userId="b35f2c48-39e3-478c-863d-65bfd252d017" providerId="ADAL" clId="{3ADE1B52-077B-4DFB-957C-089B04F3A3C4}" dt="2023-04-03T21:05:37.878" v="1806"/>
          <ac:inkMkLst>
            <pc:docMk/>
            <pc:sldMk cId="2008190719" sldId="335"/>
            <ac:inkMk id="119" creationId="{1A16AFD5-32ED-70C7-1849-D9FAA9B8EE7C}"/>
          </ac:inkMkLst>
        </pc:inkChg>
        <pc:inkChg chg="add del mod">
          <ac:chgData name="Alex Pang" userId="b35f2c48-39e3-478c-863d-65bfd252d017" providerId="ADAL" clId="{3ADE1B52-077B-4DFB-957C-089B04F3A3C4}" dt="2023-04-03T21:05:37.878" v="1805"/>
          <ac:inkMkLst>
            <pc:docMk/>
            <pc:sldMk cId="2008190719" sldId="335"/>
            <ac:inkMk id="120" creationId="{6E3F2DB3-E0EE-22B2-0A72-8D9C060F2EBB}"/>
          </ac:inkMkLst>
        </pc:inkChg>
        <pc:inkChg chg="add del mod">
          <ac:chgData name="Alex Pang" userId="b35f2c48-39e3-478c-863d-65bfd252d017" providerId="ADAL" clId="{3ADE1B52-077B-4DFB-957C-089B04F3A3C4}" dt="2023-04-03T21:05:37.878" v="1806"/>
          <ac:inkMkLst>
            <pc:docMk/>
            <pc:sldMk cId="2008190719" sldId="335"/>
            <ac:inkMk id="121" creationId="{381F170E-709A-001F-BE05-C44BEFB83E75}"/>
          </ac:inkMkLst>
        </pc:inkChg>
        <pc:inkChg chg="add mod">
          <ac:chgData name="Alex Pang" userId="b35f2c48-39e3-478c-863d-65bfd252d017" providerId="ADAL" clId="{3ADE1B52-077B-4DFB-957C-089B04F3A3C4}" dt="2023-04-03T21:05:41.230" v="1811"/>
          <ac:inkMkLst>
            <pc:docMk/>
            <pc:sldMk cId="2008190719" sldId="335"/>
            <ac:inkMk id="123" creationId="{51CD671E-E989-61CC-1026-83DB5E1BF797}"/>
          </ac:inkMkLst>
        </pc:inkChg>
        <pc:inkChg chg="add mod">
          <ac:chgData name="Alex Pang" userId="b35f2c48-39e3-478c-863d-65bfd252d017" providerId="ADAL" clId="{3ADE1B52-077B-4DFB-957C-089B04F3A3C4}" dt="2023-04-03T21:05:41.230" v="1811"/>
          <ac:inkMkLst>
            <pc:docMk/>
            <pc:sldMk cId="2008190719" sldId="335"/>
            <ac:inkMk id="124" creationId="{0F384B09-980B-AE22-FC9D-B52CB9FEE815}"/>
          </ac:inkMkLst>
        </pc:inkChg>
        <pc:inkChg chg="add del mod">
          <ac:chgData name="Alex Pang" userId="b35f2c48-39e3-478c-863d-65bfd252d017" providerId="ADAL" clId="{3ADE1B52-077B-4DFB-957C-089B04F3A3C4}" dt="2023-04-03T21:05:39.059" v="1808"/>
          <ac:inkMkLst>
            <pc:docMk/>
            <pc:sldMk cId="2008190719" sldId="335"/>
            <ac:inkMk id="125" creationId="{3D25C18E-8683-456D-1EC8-A483703B117D}"/>
          </ac:inkMkLst>
        </pc:inkChg>
        <pc:inkChg chg="add del mod">
          <ac:chgData name="Alex Pang" userId="b35f2c48-39e3-478c-863d-65bfd252d017" providerId="ADAL" clId="{3ADE1B52-077B-4DFB-957C-089B04F3A3C4}" dt="2023-04-03T21:05:39.059" v="1807"/>
          <ac:inkMkLst>
            <pc:docMk/>
            <pc:sldMk cId="2008190719" sldId="335"/>
            <ac:inkMk id="126" creationId="{FD666A86-35C5-0DC4-3816-BE9998352F43}"/>
          </ac:inkMkLst>
        </pc:inkChg>
        <pc:inkChg chg="add mod">
          <ac:chgData name="Alex Pang" userId="b35f2c48-39e3-478c-863d-65bfd252d017" providerId="ADAL" clId="{3ADE1B52-077B-4DFB-957C-089B04F3A3C4}" dt="2023-04-03T21:05:02.828" v="1764"/>
          <ac:inkMkLst>
            <pc:docMk/>
            <pc:sldMk cId="2008190719" sldId="335"/>
            <ac:inkMk id="128" creationId="{8E0A750F-ED81-4012-B135-DB06FF7D5B6B}"/>
          </ac:inkMkLst>
        </pc:inkChg>
        <pc:inkChg chg="add mod">
          <ac:chgData name="Alex Pang" userId="b35f2c48-39e3-478c-863d-65bfd252d017" providerId="ADAL" clId="{3ADE1B52-077B-4DFB-957C-089B04F3A3C4}" dt="2023-04-03T21:05:02.828" v="1764"/>
          <ac:inkMkLst>
            <pc:docMk/>
            <pc:sldMk cId="2008190719" sldId="335"/>
            <ac:inkMk id="129" creationId="{3E15AEA7-50C6-BAB2-1206-74D42B469AE3}"/>
          </ac:inkMkLst>
        </pc:inkChg>
        <pc:inkChg chg="add mod">
          <ac:chgData name="Alex Pang" userId="b35f2c48-39e3-478c-863d-65bfd252d017" providerId="ADAL" clId="{3ADE1B52-077B-4DFB-957C-089B04F3A3C4}" dt="2023-04-03T21:05:02.828" v="1764"/>
          <ac:inkMkLst>
            <pc:docMk/>
            <pc:sldMk cId="2008190719" sldId="335"/>
            <ac:inkMk id="130" creationId="{640A2154-DEAF-B321-94C9-CAB6A40E7319}"/>
          </ac:inkMkLst>
        </pc:inkChg>
        <pc:inkChg chg="add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32" creationId="{4A62B95E-A002-F6C6-40D5-42BFC8815DF4}"/>
          </ac:inkMkLst>
        </pc:inkChg>
        <pc:inkChg chg="add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33" creationId="{290A3124-99A4-890A-CDD6-DE53A244EC09}"/>
          </ac:inkMkLst>
        </pc:inkChg>
        <pc:inkChg chg="add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34" creationId="{8DC4D1C6-90D0-704A-00EE-DF6C69C367E5}"/>
          </ac:inkMkLst>
        </pc:inkChg>
        <pc:inkChg chg="add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35" creationId="{525366DB-6B4B-B73A-97FB-0A675632E848}"/>
          </ac:inkMkLst>
        </pc:inkChg>
        <pc:inkChg chg="add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36" creationId="{26D1D617-169C-D76D-B95B-6F78C2047BF5}"/>
          </ac:inkMkLst>
        </pc:inkChg>
        <pc:inkChg chg="add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38" creationId="{A91A048F-F967-6402-698E-CAF27923DD78}"/>
          </ac:inkMkLst>
        </pc:inkChg>
        <pc:inkChg chg="add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39" creationId="{58D9E96F-325B-5CF7-4D5D-0F28382488E7}"/>
          </ac:inkMkLst>
        </pc:inkChg>
        <pc:inkChg chg="add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40" creationId="{8C2B8EA8-0B8F-8D2D-0826-7643021C4C4E}"/>
          </ac:inkMkLst>
        </pc:inkChg>
        <pc:inkChg chg="add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41" creationId="{220C6D9E-979D-0F35-30BE-44747746C27F}"/>
          </ac:inkMkLst>
        </pc:inkChg>
        <pc:inkChg chg="add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42" creationId="{6C14E7ED-2016-54B0-018A-B878ED6901E9}"/>
          </ac:inkMkLst>
        </pc:inkChg>
        <pc:inkChg chg="add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44" creationId="{E67AADE3-9AB6-9336-BE1A-1750C74D912D}"/>
          </ac:inkMkLst>
        </pc:inkChg>
        <pc:inkChg chg="add">
          <ac:chgData name="Alex Pang" userId="b35f2c48-39e3-478c-863d-65bfd252d017" providerId="ADAL" clId="{3ADE1B52-077B-4DFB-957C-089B04F3A3C4}" dt="2023-04-03T21:05:14.580" v="1779" actId="9405"/>
          <ac:inkMkLst>
            <pc:docMk/>
            <pc:sldMk cId="2008190719" sldId="335"/>
            <ac:inkMk id="146" creationId="{0D598584-C1B7-B258-B613-DFC55E8CD1B6}"/>
          </ac:inkMkLst>
        </pc:inkChg>
        <pc:inkChg chg="add del mod">
          <ac:chgData name="Alex Pang" userId="b35f2c48-39e3-478c-863d-65bfd252d017" providerId="ADAL" clId="{3ADE1B52-077B-4DFB-957C-089B04F3A3C4}" dt="2023-04-03T21:05:18.187" v="1786"/>
          <ac:inkMkLst>
            <pc:docMk/>
            <pc:sldMk cId="2008190719" sldId="335"/>
            <ac:inkMk id="147" creationId="{7477569B-6A43-4F39-F60D-2B6E2031FD71}"/>
          </ac:inkMkLst>
        </pc:inkChg>
        <pc:inkChg chg="add del mod">
          <ac:chgData name="Alex Pang" userId="b35f2c48-39e3-478c-863d-65bfd252d017" providerId="ADAL" clId="{3ADE1B52-077B-4DFB-957C-089B04F3A3C4}" dt="2023-04-03T21:05:18.181" v="1785"/>
          <ac:inkMkLst>
            <pc:docMk/>
            <pc:sldMk cId="2008190719" sldId="335"/>
            <ac:inkMk id="148" creationId="{0FEA1A65-2371-4CCC-74BD-C0DF3207CF0A}"/>
          </ac:inkMkLst>
        </pc:inkChg>
        <pc:inkChg chg="add del mod">
          <ac:chgData name="Alex Pang" userId="b35f2c48-39e3-478c-863d-65bfd252d017" providerId="ADAL" clId="{3ADE1B52-077B-4DFB-957C-089B04F3A3C4}" dt="2023-04-03T21:05:18.181" v="1784"/>
          <ac:inkMkLst>
            <pc:docMk/>
            <pc:sldMk cId="2008190719" sldId="335"/>
            <ac:inkMk id="149" creationId="{BB3001E8-57FF-74A1-64F4-4E77C69921AA}"/>
          </ac:inkMkLst>
        </pc:inkChg>
        <pc:inkChg chg="add mod">
          <ac:chgData name="Alex Pang" userId="b35f2c48-39e3-478c-863d-65bfd252d017" providerId="ADAL" clId="{3ADE1B52-077B-4DFB-957C-089B04F3A3C4}" dt="2023-04-03T21:05:20.739" v="1789"/>
          <ac:inkMkLst>
            <pc:docMk/>
            <pc:sldMk cId="2008190719" sldId="335"/>
            <ac:inkMk id="151" creationId="{D7D34038-5CD4-6A58-ECF1-DC6D89FA1697}"/>
          </ac:inkMkLst>
        </pc:inkChg>
        <pc:inkChg chg="add mod">
          <ac:chgData name="Alex Pang" userId="b35f2c48-39e3-478c-863d-65bfd252d017" providerId="ADAL" clId="{3ADE1B52-077B-4DFB-957C-089B04F3A3C4}" dt="2023-04-03T21:05:20.739" v="1789"/>
          <ac:inkMkLst>
            <pc:docMk/>
            <pc:sldMk cId="2008190719" sldId="335"/>
            <ac:inkMk id="152" creationId="{D50D54DF-9555-BE00-8122-D4A2BE8D58F3}"/>
          </ac:inkMkLst>
        </pc:inkChg>
        <pc:inkChg chg="add mod">
          <ac:chgData name="Alex Pang" userId="b35f2c48-39e3-478c-863d-65bfd252d017" providerId="ADAL" clId="{3ADE1B52-077B-4DFB-957C-089B04F3A3C4}" dt="2023-04-03T21:05:36.033" v="1804"/>
          <ac:inkMkLst>
            <pc:docMk/>
            <pc:sldMk cId="2008190719" sldId="335"/>
            <ac:inkMk id="154" creationId="{3F73C966-9D18-2C1C-6BDD-F11753885011}"/>
          </ac:inkMkLst>
        </pc:inkChg>
        <pc:inkChg chg="add mod">
          <ac:chgData name="Alex Pang" userId="b35f2c48-39e3-478c-863d-65bfd252d017" providerId="ADAL" clId="{3ADE1B52-077B-4DFB-957C-089B04F3A3C4}" dt="2023-04-03T21:05:36.033" v="1804"/>
          <ac:inkMkLst>
            <pc:docMk/>
            <pc:sldMk cId="2008190719" sldId="335"/>
            <ac:inkMk id="155" creationId="{32A0587E-E92F-1BA3-1EE9-479C86256715}"/>
          </ac:inkMkLst>
        </pc:inkChg>
        <pc:inkChg chg="add del mod">
          <ac:chgData name="Alex Pang" userId="b35f2c48-39e3-478c-863d-65bfd252d017" providerId="ADAL" clId="{3ADE1B52-077B-4DFB-957C-089B04F3A3C4}" dt="2023-04-03T21:05:32.436" v="1801"/>
          <ac:inkMkLst>
            <pc:docMk/>
            <pc:sldMk cId="2008190719" sldId="335"/>
            <ac:inkMk id="156" creationId="{D82BB7D0-5A15-8B54-2D7A-9DEB29960FA4}"/>
          </ac:inkMkLst>
        </pc:inkChg>
        <pc:inkChg chg="add del mod">
          <ac:chgData name="Alex Pang" userId="b35f2c48-39e3-478c-863d-65bfd252d017" providerId="ADAL" clId="{3ADE1B52-077B-4DFB-957C-089B04F3A3C4}" dt="2023-04-03T21:05:32.436" v="1800"/>
          <ac:inkMkLst>
            <pc:docMk/>
            <pc:sldMk cId="2008190719" sldId="335"/>
            <ac:inkMk id="157" creationId="{0771F17B-D7D0-1FA3-9C45-2930622F7202}"/>
          </ac:inkMkLst>
        </pc:inkChg>
        <pc:inkChg chg="add mod">
          <ac:chgData name="Alex Pang" userId="b35f2c48-39e3-478c-863d-65bfd252d017" providerId="ADAL" clId="{3ADE1B52-077B-4DFB-957C-089B04F3A3C4}" dt="2023-04-03T21:05:36.033" v="1804"/>
          <ac:inkMkLst>
            <pc:docMk/>
            <pc:sldMk cId="2008190719" sldId="335"/>
            <ac:inkMk id="158" creationId="{A5D5E1DE-6D6B-66E5-A7AB-637927ADAE62}"/>
          </ac:inkMkLst>
        </pc:inkChg>
        <pc:inkChg chg="add mod">
          <ac:chgData name="Alex Pang" userId="b35f2c48-39e3-478c-863d-65bfd252d017" providerId="ADAL" clId="{3ADE1B52-077B-4DFB-957C-089B04F3A3C4}" dt="2023-04-03T21:05:36.033" v="1804"/>
          <ac:inkMkLst>
            <pc:docMk/>
            <pc:sldMk cId="2008190719" sldId="335"/>
            <ac:inkMk id="160" creationId="{5AC4C2BE-55EB-3CD2-64E5-89B3AF0F3F8B}"/>
          </ac:inkMkLst>
        </pc:inkChg>
        <pc:inkChg chg="add mod">
          <ac:chgData name="Alex Pang" userId="b35f2c48-39e3-478c-863d-65bfd252d017" providerId="ADAL" clId="{3ADE1B52-077B-4DFB-957C-089B04F3A3C4}" dt="2023-04-03T21:05:36.033" v="1804"/>
          <ac:inkMkLst>
            <pc:docMk/>
            <pc:sldMk cId="2008190719" sldId="335"/>
            <ac:inkMk id="162" creationId="{05E673AA-DF06-E698-FFF5-CC492720DCD3}"/>
          </ac:inkMkLst>
        </pc:inkChg>
        <pc:inkChg chg="add mod">
          <ac:chgData name="Alex Pang" userId="b35f2c48-39e3-478c-863d-65bfd252d017" providerId="ADAL" clId="{3ADE1B52-077B-4DFB-957C-089B04F3A3C4}" dt="2023-04-03T21:05:36.033" v="1804"/>
          <ac:inkMkLst>
            <pc:docMk/>
            <pc:sldMk cId="2008190719" sldId="335"/>
            <ac:inkMk id="164" creationId="{7D13DDC3-3D42-3C81-BF61-07B52E324B6C}"/>
          </ac:inkMkLst>
        </pc:inkChg>
        <pc:inkChg chg="add mod">
          <ac:chgData name="Alex Pang" userId="b35f2c48-39e3-478c-863d-65bfd252d017" providerId="ADAL" clId="{3ADE1B52-077B-4DFB-957C-089B04F3A3C4}" dt="2023-04-03T21:05:36.033" v="1804"/>
          <ac:inkMkLst>
            <pc:docMk/>
            <pc:sldMk cId="2008190719" sldId="335"/>
            <ac:inkMk id="165" creationId="{30A705C3-C3BA-A327-F17A-17FD8BE40697}"/>
          </ac:inkMkLst>
        </pc:inkChg>
        <pc:inkChg chg="add mod">
          <ac:chgData name="Alex Pang" userId="b35f2c48-39e3-478c-863d-65bfd252d017" providerId="ADAL" clId="{3ADE1B52-077B-4DFB-957C-089B04F3A3C4}" dt="2023-04-03T21:05:41.230" v="1811"/>
          <ac:inkMkLst>
            <pc:docMk/>
            <pc:sldMk cId="2008190719" sldId="335"/>
            <ac:inkMk id="167" creationId="{E5FEC77D-5B24-8CF5-02E9-E250EF8BDEA7}"/>
          </ac:inkMkLst>
        </pc:inkChg>
        <pc:inkChg chg="add mod">
          <ac:chgData name="Alex Pang" userId="b35f2c48-39e3-478c-863d-65bfd252d017" providerId="ADAL" clId="{3ADE1B52-077B-4DFB-957C-089B04F3A3C4}" dt="2023-04-03T21:05:41.230" v="1811"/>
          <ac:inkMkLst>
            <pc:docMk/>
            <pc:sldMk cId="2008190719" sldId="335"/>
            <ac:inkMk id="168" creationId="{C6035EA9-6009-251C-7CE3-F98FF561783D}"/>
          </ac:inkMkLst>
        </pc:inkChg>
        <pc:inkChg chg="add">
          <ac:chgData name="Alex Pang" userId="b35f2c48-39e3-478c-863d-65bfd252d017" providerId="ADAL" clId="{3ADE1B52-077B-4DFB-957C-089B04F3A3C4}" dt="2023-04-03T21:05:41.777" v="1812" actId="9405"/>
          <ac:inkMkLst>
            <pc:docMk/>
            <pc:sldMk cId="2008190719" sldId="335"/>
            <ac:inkMk id="170" creationId="{1B3C3520-29B2-2A10-CDEC-DA9719622EC6}"/>
          </ac:inkMkLst>
        </pc:inkChg>
        <pc:inkChg chg="add del">
          <ac:chgData name="Alex Pang" userId="b35f2c48-39e3-478c-863d-65bfd252d017" providerId="ADAL" clId="{3ADE1B52-077B-4DFB-957C-089B04F3A3C4}" dt="2023-04-03T21:05:46.173" v="1817"/>
          <ac:inkMkLst>
            <pc:docMk/>
            <pc:sldMk cId="2008190719" sldId="335"/>
            <ac:inkMk id="171" creationId="{5839BDF8-C381-1105-E9C6-9B5A013581CE}"/>
          </ac:inkMkLst>
        </pc:inkChg>
        <pc:inkChg chg="add mod">
          <ac:chgData name="Alex Pang" userId="b35f2c48-39e3-478c-863d-65bfd252d017" providerId="ADAL" clId="{3ADE1B52-077B-4DFB-957C-089B04F3A3C4}" dt="2023-04-03T21:05:50.545" v="1820"/>
          <ac:inkMkLst>
            <pc:docMk/>
            <pc:sldMk cId="2008190719" sldId="335"/>
            <ac:inkMk id="172" creationId="{81196DC4-BE4F-2097-AAE9-1E29E9C6FEC5}"/>
          </ac:inkMkLst>
        </pc:inkChg>
        <pc:inkChg chg="add mod">
          <ac:chgData name="Alex Pang" userId="b35f2c48-39e3-478c-863d-65bfd252d017" providerId="ADAL" clId="{3ADE1B52-077B-4DFB-957C-089B04F3A3C4}" dt="2023-04-03T21:05:50.545" v="1820"/>
          <ac:inkMkLst>
            <pc:docMk/>
            <pc:sldMk cId="2008190719" sldId="335"/>
            <ac:inkMk id="173" creationId="{F7ADDFB7-F395-DAE6-C2C5-9B7301F2843C}"/>
          </ac:inkMkLst>
        </pc:inkChg>
      </pc:sldChg>
      <pc:sldChg chg="addSp delSp modSp add mod">
        <pc:chgData name="Alex Pang" userId="b35f2c48-39e3-478c-863d-65bfd252d017" providerId="ADAL" clId="{3ADE1B52-077B-4DFB-957C-089B04F3A3C4}" dt="2023-04-03T21:22:08.917" v="2453" actId="255"/>
        <pc:sldMkLst>
          <pc:docMk/>
          <pc:sldMk cId="1187426004" sldId="336"/>
        </pc:sldMkLst>
        <pc:spChg chg="mod">
          <ac:chgData name="Alex Pang" userId="b35f2c48-39e3-478c-863d-65bfd252d017" providerId="ADAL" clId="{3ADE1B52-077B-4DFB-957C-089B04F3A3C4}" dt="2023-04-03T21:22:08.917" v="2453" actId="255"/>
          <ac:spMkLst>
            <pc:docMk/>
            <pc:sldMk cId="1187426004" sldId="336"/>
            <ac:spMk id="3" creationId="{98C456F5-9400-1A44-B09B-F67CCBF098E8}"/>
          </ac:spMkLst>
        </pc:spChg>
        <pc:grpChg chg="del mod">
          <ac:chgData name="Alex Pang" userId="b35f2c48-39e3-478c-863d-65bfd252d017" providerId="ADAL" clId="{3ADE1B52-077B-4DFB-957C-089B04F3A3C4}" dt="2023-04-03T21:09:35.331" v="1972"/>
          <ac:grpSpMkLst>
            <pc:docMk/>
            <pc:sldMk cId="1187426004" sldId="336"/>
            <ac:grpSpMk id="10" creationId="{9FA54783-CD7F-2F73-D7F6-AEEA9211993D}"/>
          </ac:grpSpMkLst>
        </pc:grpChg>
        <pc:grpChg chg="del mod">
          <ac:chgData name="Alex Pang" userId="b35f2c48-39e3-478c-863d-65bfd252d017" providerId="ADAL" clId="{3ADE1B52-077B-4DFB-957C-089B04F3A3C4}" dt="2023-04-03T21:09:35.331" v="1972"/>
          <ac:grpSpMkLst>
            <pc:docMk/>
            <pc:sldMk cId="1187426004" sldId="336"/>
            <ac:grpSpMk id="20" creationId="{84130EE8-D391-37C9-CA27-E2D74FA4D2DA}"/>
          </ac:grpSpMkLst>
        </pc:grpChg>
        <pc:grpChg chg="del">
          <ac:chgData name="Alex Pang" userId="b35f2c48-39e3-478c-863d-65bfd252d017" providerId="ADAL" clId="{3ADE1B52-077B-4DFB-957C-089B04F3A3C4}" dt="2023-04-03T21:08:12.746" v="1929" actId="478"/>
          <ac:grpSpMkLst>
            <pc:docMk/>
            <pc:sldMk cId="1187426004" sldId="336"/>
            <ac:grpSpMk id="41" creationId="{D2702EC2-31DC-C90C-2CD9-5587C87E3F36}"/>
          </ac:grpSpMkLst>
        </pc:grpChg>
        <pc:grpChg chg="mod">
          <ac:chgData name="Alex Pang" userId="b35f2c48-39e3-478c-863d-65bfd252d017" providerId="ADAL" clId="{3ADE1B52-077B-4DFB-957C-089B04F3A3C4}" dt="2023-04-03T21:09:27.818" v="1967"/>
          <ac:grpSpMkLst>
            <pc:docMk/>
            <pc:sldMk cId="1187426004" sldId="336"/>
            <ac:grpSpMk id="48" creationId="{73DF0425-660E-DBE7-97CF-FB68AA45FC29}"/>
          </ac:grpSpMkLst>
        </pc:grpChg>
        <pc:grpChg chg="mod">
          <ac:chgData name="Alex Pang" userId="b35f2c48-39e3-478c-863d-65bfd252d017" providerId="ADAL" clId="{3ADE1B52-077B-4DFB-957C-089B04F3A3C4}" dt="2023-04-03T21:09:35.331" v="1972"/>
          <ac:grpSpMkLst>
            <pc:docMk/>
            <pc:sldMk cId="1187426004" sldId="336"/>
            <ac:grpSpMk id="87" creationId="{32B7F8E2-51DF-1E4A-3210-3420C15536EB}"/>
          </ac:grpSpMkLst>
        </pc:grpChg>
        <pc:grpChg chg="del">
          <ac:chgData name="Alex Pang" userId="b35f2c48-39e3-478c-863d-65bfd252d017" providerId="ADAL" clId="{3ADE1B52-077B-4DFB-957C-089B04F3A3C4}" dt="2023-04-03T21:08:12.746" v="1929" actId="478"/>
          <ac:grpSpMkLst>
            <pc:docMk/>
            <pc:sldMk cId="1187426004" sldId="336"/>
            <ac:grpSpMk id="93" creationId="{D9254903-28F2-C8B9-0115-EC442EE7015B}"/>
          </ac:grpSpMkLst>
        </pc:grpChg>
        <pc:grpChg chg="del">
          <ac:chgData name="Alex Pang" userId="b35f2c48-39e3-478c-863d-65bfd252d017" providerId="ADAL" clId="{3ADE1B52-077B-4DFB-957C-089B04F3A3C4}" dt="2023-04-03T21:08:12.746" v="1929" actId="478"/>
          <ac:grpSpMkLst>
            <pc:docMk/>
            <pc:sldMk cId="1187426004" sldId="336"/>
            <ac:grpSpMk id="98" creationId="{BF89A8F6-5627-07FF-5B61-9BDF1D8C2F84}"/>
          </ac:grpSpMkLst>
        </pc:grpChg>
        <pc:grpChg chg="del">
          <ac:chgData name="Alex Pang" userId="b35f2c48-39e3-478c-863d-65bfd252d017" providerId="ADAL" clId="{3ADE1B52-077B-4DFB-957C-089B04F3A3C4}" dt="2023-04-03T21:08:12.746" v="1929" actId="478"/>
          <ac:grpSpMkLst>
            <pc:docMk/>
            <pc:sldMk cId="1187426004" sldId="336"/>
            <ac:grpSpMk id="106" creationId="{49B1DF23-C421-6119-3DB7-CAEC23A7CA5F}"/>
          </ac:grpSpMkLst>
        </pc:grpChg>
        <pc:grpChg chg="del">
          <ac:chgData name="Alex Pang" userId="b35f2c48-39e3-478c-863d-65bfd252d017" providerId="ADAL" clId="{3ADE1B52-077B-4DFB-957C-089B04F3A3C4}" dt="2023-04-03T21:08:12.746" v="1929" actId="478"/>
          <ac:grpSpMkLst>
            <pc:docMk/>
            <pc:sldMk cId="1187426004" sldId="336"/>
            <ac:grpSpMk id="112" creationId="{FFBEB6F3-1E11-AE2F-1C53-17E11772C1EE}"/>
          </ac:grpSpMkLst>
        </pc:grpChg>
        <pc:grpChg chg="mod">
          <ac:chgData name="Alex Pang" userId="b35f2c48-39e3-478c-863d-65bfd252d017" providerId="ADAL" clId="{3ADE1B52-077B-4DFB-957C-089B04F3A3C4}" dt="2023-04-03T21:09:37.777" v="1976"/>
          <ac:grpSpMkLst>
            <pc:docMk/>
            <pc:sldMk cId="1187426004" sldId="336"/>
            <ac:grpSpMk id="113" creationId="{A57EE072-D605-43F6-22C0-F3A8C0CBA599}"/>
          </ac:grpSpMkLst>
        </pc:grpChg>
        <pc:grpChg chg="mod">
          <ac:chgData name="Alex Pang" userId="b35f2c48-39e3-478c-863d-65bfd252d017" providerId="ADAL" clId="{3ADE1B52-077B-4DFB-957C-089B04F3A3C4}" dt="2023-04-03T21:09:40.458" v="1980"/>
          <ac:grpSpMkLst>
            <pc:docMk/>
            <pc:sldMk cId="1187426004" sldId="336"/>
            <ac:grpSpMk id="120" creationId="{A1A042FF-9BF9-29B3-0AB8-0B83EAA041E5}"/>
          </ac:grpSpMkLst>
        </pc:grpChg>
        <pc:grpChg chg="del">
          <ac:chgData name="Alex Pang" userId="b35f2c48-39e3-478c-863d-65bfd252d017" providerId="ADAL" clId="{3ADE1B52-077B-4DFB-957C-089B04F3A3C4}" dt="2023-04-03T21:08:21.199" v="1931" actId="478"/>
          <ac:grpSpMkLst>
            <pc:docMk/>
            <pc:sldMk cId="1187426004" sldId="336"/>
            <ac:grpSpMk id="122" creationId="{FE33AC76-B3DF-785F-B997-0B55B768C6A7}"/>
          </ac:grpSpMkLst>
        </pc:grpChg>
        <pc:grpChg chg="del">
          <ac:chgData name="Alex Pang" userId="b35f2c48-39e3-478c-863d-65bfd252d017" providerId="ADAL" clId="{3ADE1B52-077B-4DFB-957C-089B04F3A3C4}" dt="2023-04-03T21:08:25.614" v="1932" actId="478"/>
          <ac:grpSpMkLst>
            <pc:docMk/>
            <pc:sldMk cId="1187426004" sldId="336"/>
            <ac:grpSpMk id="131" creationId="{65B21728-6DA6-1D92-3C11-7C8F51D2218B}"/>
          </ac:grpSpMkLst>
        </pc:grpChg>
        <pc:grpChg chg="del">
          <ac:chgData name="Alex Pang" userId="b35f2c48-39e3-478c-863d-65bfd252d017" providerId="ADAL" clId="{3ADE1B52-077B-4DFB-957C-089B04F3A3C4}" dt="2023-04-03T21:08:25.614" v="1932" actId="478"/>
          <ac:grpSpMkLst>
            <pc:docMk/>
            <pc:sldMk cId="1187426004" sldId="336"/>
            <ac:grpSpMk id="150" creationId="{007A450A-F059-6712-2E9A-E12BB92099A1}"/>
          </ac:grpSpMkLst>
        </pc:grpChg>
        <pc:grpChg chg="del">
          <ac:chgData name="Alex Pang" userId="b35f2c48-39e3-478c-863d-65bfd252d017" providerId="ADAL" clId="{3ADE1B52-077B-4DFB-957C-089B04F3A3C4}" dt="2023-04-03T21:08:12.746" v="1929" actId="478"/>
          <ac:grpSpMkLst>
            <pc:docMk/>
            <pc:sldMk cId="1187426004" sldId="336"/>
            <ac:grpSpMk id="153" creationId="{37E29CEB-8CBB-8AF8-760F-BE1ECEE756F5}"/>
          </ac:grpSpMkLst>
        </pc:grpChg>
        <pc:grpChg chg="mod">
          <ac:chgData name="Alex Pang" userId="b35f2c48-39e3-478c-863d-65bfd252d017" providerId="ADAL" clId="{3ADE1B52-077B-4DFB-957C-089B04F3A3C4}" dt="2023-04-03T21:09:52.543" v="1994"/>
          <ac:grpSpMkLst>
            <pc:docMk/>
            <pc:sldMk cId="1187426004" sldId="336"/>
            <ac:grpSpMk id="161" creationId="{660811CE-4967-B23C-FCF1-93CCCCA6E72C}"/>
          </ac:grpSpMkLst>
        </pc:grpChg>
        <pc:grpChg chg="del mod">
          <ac:chgData name="Alex Pang" userId="b35f2c48-39e3-478c-863d-65bfd252d017" providerId="ADAL" clId="{3ADE1B52-077B-4DFB-957C-089B04F3A3C4}" dt="2023-04-03T21:09:52.543" v="1994"/>
          <ac:grpSpMkLst>
            <pc:docMk/>
            <pc:sldMk cId="1187426004" sldId="336"/>
            <ac:grpSpMk id="163" creationId="{A9C8B7CE-4B8F-46EC-D110-DB27692C0570}"/>
          </ac:grpSpMkLst>
        </pc:grpChg>
        <pc:grpChg chg="del">
          <ac:chgData name="Alex Pang" userId="b35f2c48-39e3-478c-863d-65bfd252d017" providerId="ADAL" clId="{3ADE1B52-077B-4DFB-957C-089B04F3A3C4}" dt="2023-04-03T21:08:16.460" v="1930" actId="478"/>
          <ac:grpSpMkLst>
            <pc:docMk/>
            <pc:sldMk cId="1187426004" sldId="336"/>
            <ac:grpSpMk id="166" creationId="{5E6DDBF0-9C11-AE6E-E098-CFFC229BCDF2}"/>
          </ac:grpSpMkLst>
        </pc:grpChg>
        <pc:grpChg chg="del">
          <ac:chgData name="Alex Pang" userId="b35f2c48-39e3-478c-863d-65bfd252d017" providerId="ADAL" clId="{3ADE1B52-077B-4DFB-957C-089B04F3A3C4}" dt="2023-04-03T21:08:31.223" v="1933" actId="478"/>
          <ac:grpSpMkLst>
            <pc:docMk/>
            <pc:sldMk cId="1187426004" sldId="336"/>
            <ac:grpSpMk id="169" creationId="{2384192D-7255-96E8-435B-43F6551E4A37}"/>
          </ac:grpSpMkLst>
        </pc:grpChg>
        <pc:grpChg chg="mod">
          <ac:chgData name="Alex Pang" userId="b35f2c48-39e3-478c-863d-65bfd252d017" providerId="ADAL" clId="{3ADE1B52-077B-4DFB-957C-089B04F3A3C4}" dt="2023-04-03T21:09:52.543" v="1994"/>
          <ac:grpSpMkLst>
            <pc:docMk/>
            <pc:sldMk cId="1187426004" sldId="336"/>
            <ac:grpSpMk id="171" creationId="{61E7D2DD-CC0D-282B-D96E-33C775A744A3}"/>
          </ac:grpSpMkLst>
        </pc:grpChg>
        <pc:grpChg chg="del">
          <ac:chgData name="Alex Pang" userId="b35f2c48-39e3-478c-863d-65bfd252d017" providerId="ADAL" clId="{3ADE1B52-077B-4DFB-957C-089B04F3A3C4}" dt="2023-04-03T21:08:25.614" v="1932" actId="478"/>
          <ac:grpSpMkLst>
            <pc:docMk/>
            <pc:sldMk cId="1187426004" sldId="336"/>
            <ac:grpSpMk id="174" creationId="{D9171920-FB9C-068E-9D25-BFF89F492A71}"/>
          </ac:grpSpMkLst>
        </pc:grpChg>
        <pc:grpChg chg="mod">
          <ac:chgData name="Alex Pang" userId="b35f2c48-39e3-478c-863d-65bfd252d017" providerId="ADAL" clId="{3ADE1B52-077B-4DFB-957C-089B04F3A3C4}" dt="2023-04-03T21:09:52.543" v="1994"/>
          <ac:grpSpMkLst>
            <pc:docMk/>
            <pc:sldMk cId="1187426004" sldId="336"/>
            <ac:grpSpMk id="175" creationId="{D91280CC-C517-CCC8-6587-91098C8100E8}"/>
          </ac:grpSpMkLst>
        </pc:grpChg>
        <pc:grpChg chg="mod">
          <ac:chgData name="Alex Pang" userId="b35f2c48-39e3-478c-863d-65bfd252d017" providerId="ADAL" clId="{3ADE1B52-077B-4DFB-957C-089B04F3A3C4}" dt="2023-04-03T21:09:56.040" v="1998"/>
          <ac:grpSpMkLst>
            <pc:docMk/>
            <pc:sldMk cId="1187426004" sldId="336"/>
            <ac:grpSpMk id="179" creationId="{07884AD2-E92A-9A68-7E35-7E0303A111B0}"/>
          </ac:grpSpMkLst>
        </pc:grpChg>
        <pc:grpChg chg="mod">
          <ac:chgData name="Alex Pang" userId="b35f2c48-39e3-478c-863d-65bfd252d017" providerId="ADAL" clId="{3ADE1B52-077B-4DFB-957C-089B04F3A3C4}" dt="2023-04-03T21:09:58.672" v="2002"/>
          <ac:grpSpMkLst>
            <pc:docMk/>
            <pc:sldMk cId="1187426004" sldId="336"/>
            <ac:grpSpMk id="183" creationId="{8CF48232-0054-5D12-9D67-2922E1F2A519}"/>
          </ac:grpSpMkLst>
        </pc:grpChg>
        <pc:grpChg chg="mod">
          <ac:chgData name="Alex Pang" userId="b35f2c48-39e3-478c-863d-65bfd252d017" providerId="ADAL" clId="{3ADE1B52-077B-4DFB-957C-089B04F3A3C4}" dt="2023-04-03T21:10:11.373" v="2013"/>
          <ac:grpSpMkLst>
            <pc:docMk/>
            <pc:sldMk cId="1187426004" sldId="336"/>
            <ac:grpSpMk id="194" creationId="{D91112B7-47FA-4637-8ADC-D83448D24A83}"/>
          </ac:grpSpMkLst>
        </pc:grpChg>
        <pc:grpChg chg="mod">
          <ac:chgData name="Alex Pang" userId="b35f2c48-39e3-478c-863d-65bfd252d017" providerId="ADAL" clId="{3ADE1B52-077B-4DFB-957C-089B04F3A3C4}" dt="2023-04-03T21:10:11.373" v="2013"/>
          <ac:grpSpMkLst>
            <pc:docMk/>
            <pc:sldMk cId="1187426004" sldId="336"/>
            <ac:grpSpMk id="195" creationId="{B3B9EFE0-81E3-D58C-4393-7DC0AD4807B0}"/>
          </ac:grpSpMkLst>
        </pc:grpChg>
        <pc:grpChg chg="mod">
          <ac:chgData name="Alex Pang" userId="b35f2c48-39e3-478c-863d-65bfd252d017" providerId="ADAL" clId="{3ADE1B52-077B-4DFB-957C-089B04F3A3C4}" dt="2023-04-03T21:10:14.874" v="2018"/>
          <ac:grpSpMkLst>
            <pc:docMk/>
            <pc:sldMk cId="1187426004" sldId="336"/>
            <ac:grpSpMk id="200" creationId="{13310FA5-8653-E96F-E7E1-D0841CE4190C}"/>
          </ac:grpSpMkLst>
        </pc:grpChg>
        <pc:grpChg chg="del mod">
          <ac:chgData name="Alex Pang" userId="b35f2c48-39e3-478c-863d-65bfd252d017" providerId="ADAL" clId="{3ADE1B52-077B-4DFB-957C-089B04F3A3C4}" dt="2023-04-03T21:10:22.427" v="2029"/>
          <ac:grpSpMkLst>
            <pc:docMk/>
            <pc:sldMk cId="1187426004" sldId="336"/>
            <ac:grpSpMk id="206" creationId="{10C119D4-13FB-83AE-26B2-861BD99B192A}"/>
          </ac:grpSpMkLst>
        </pc:grpChg>
        <pc:grpChg chg="mod">
          <ac:chgData name="Alex Pang" userId="b35f2c48-39e3-478c-863d-65bfd252d017" providerId="ADAL" clId="{3ADE1B52-077B-4DFB-957C-089B04F3A3C4}" dt="2023-04-03T21:10:22.427" v="2029"/>
          <ac:grpSpMkLst>
            <pc:docMk/>
            <pc:sldMk cId="1187426004" sldId="336"/>
            <ac:grpSpMk id="211" creationId="{3AAB3D85-A0E0-4C76-0B5F-ED49D8F70578}"/>
          </ac:grpSpMkLst>
        </pc:grpChg>
        <pc:grpChg chg="del mod">
          <ac:chgData name="Alex Pang" userId="b35f2c48-39e3-478c-863d-65bfd252d017" providerId="ADAL" clId="{3ADE1B52-077B-4DFB-957C-089B04F3A3C4}" dt="2023-04-03T21:10:44.870" v="2038"/>
          <ac:grpSpMkLst>
            <pc:docMk/>
            <pc:sldMk cId="1187426004" sldId="336"/>
            <ac:grpSpMk id="215" creationId="{138CD928-48E0-F91F-8BCF-446D1E604869}"/>
          </ac:grpSpMkLst>
        </pc:grpChg>
        <pc:grpChg chg="del mod">
          <ac:chgData name="Alex Pang" userId="b35f2c48-39e3-478c-863d-65bfd252d017" providerId="ADAL" clId="{3ADE1B52-077B-4DFB-957C-089B04F3A3C4}" dt="2023-04-03T21:10:56.912" v="2056"/>
          <ac:grpSpMkLst>
            <pc:docMk/>
            <pc:sldMk cId="1187426004" sldId="336"/>
            <ac:grpSpMk id="220" creationId="{FFC87102-D46C-C2BB-7FAE-DB2737B18965}"/>
          </ac:grpSpMkLst>
        </pc:grpChg>
        <pc:grpChg chg="del mod">
          <ac:chgData name="Alex Pang" userId="b35f2c48-39e3-478c-863d-65bfd252d017" providerId="ADAL" clId="{3ADE1B52-077B-4DFB-957C-089B04F3A3C4}" dt="2023-04-03T21:10:51.580" v="2049"/>
          <ac:grpSpMkLst>
            <pc:docMk/>
            <pc:sldMk cId="1187426004" sldId="336"/>
            <ac:grpSpMk id="229" creationId="{5CE40FC0-91EC-885E-CF81-239F00D8AF22}"/>
          </ac:grpSpMkLst>
        </pc:grpChg>
        <pc:grpChg chg="del mod">
          <ac:chgData name="Alex Pang" userId="b35f2c48-39e3-478c-863d-65bfd252d017" providerId="ADAL" clId="{3ADE1B52-077B-4DFB-957C-089B04F3A3C4}" dt="2023-04-03T21:10:56.912" v="2056"/>
          <ac:grpSpMkLst>
            <pc:docMk/>
            <pc:sldMk cId="1187426004" sldId="336"/>
            <ac:grpSpMk id="230" creationId="{46943675-74CE-EA92-C987-94FBE622874D}"/>
          </ac:grpSpMkLst>
        </pc:grpChg>
        <pc:grpChg chg="del mod">
          <ac:chgData name="Alex Pang" userId="b35f2c48-39e3-478c-863d-65bfd252d017" providerId="ADAL" clId="{3ADE1B52-077B-4DFB-957C-089B04F3A3C4}" dt="2023-04-03T21:10:56.912" v="2056"/>
          <ac:grpSpMkLst>
            <pc:docMk/>
            <pc:sldMk cId="1187426004" sldId="336"/>
            <ac:grpSpMk id="231" creationId="{4D7D8359-727B-259D-5128-9B0E59931529}"/>
          </ac:grpSpMkLst>
        </pc:grpChg>
        <pc:grpChg chg="del mod">
          <ac:chgData name="Alex Pang" userId="b35f2c48-39e3-478c-863d-65bfd252d017" providerId="ADAL" clId="{3ADE1B52-077B-4DFB-957C-089B04F3A3C4}" dt="2023-04-03T21:11:01.693" v="2061"/>
          <ac:grpSpMkLst>
            <pc:docMk/>
            <pc:sldMk cId="1187426004" sldId="336"/>
            <ac:grpSpMk id="233" creationId="{4C7AB195-1742-30EC-5D53-1B491E334FBE}"/>
          </ac:grpSpMkLst>
        </pc:grpChg>
        <pc:grpChg chg="mod">
          <ac:chgData name="Alex Pang" userId="b35f2c48-39e3-478c-863d-65bfd252d017" providerId="ADAL" clId="{3ADE1B52-077B-4DFB-957C-089B04F3A3C4}" dt="2023-04-03T21:10:56.912" v="2056"/>
          <ac:grpSpMkLst>
            <pc:docMk/>
            <pc:sldMk cId="1187426004" sldId="336"/>
            <ac:grpSpMk id="240" creationId="{60C09F9D-B8EE-AF0E-9C66-E7499E8A752D}"/>
          </ac:grpSpMkLst>
        </pc:grpChg>
        <pc:grpChg chg="mod">
          <ac:chgData name="Alex Pang" userId="b35f2c48-39e3-478c-863d-65bfd252d017" providerId="ADAL" clId="{3ADE1B52-077B-4DFB-957C-089B04F3A3C4}" dt="2023-04-03T21:10:56.912" v="2056"/>
          <ac:grpSpMkLst>
            <pc:docMk/>
            <pc:sldMk cId="1187426004" sldId="336"/>
            <ac:grpSpMk id="241" creationId="{284E94C0-7F13-A193-C1AB-19688A558301}"/>
          </ac:grpSpMkLst>
        </pc:grpChg>
        <pc:grpChg chg="mod">
          <ac:chgData name="Alex Pang" userId="b35f2c48-39e3-478c-863d-65bfd252d017" providerId="ADAL" clId="{3ADE1B52-077B-4DFB-957C-089B04F3A3C4}" dt="2023-04-03T21:11:01.693" v="2061"/>
          <ac:grpSpMkLst>
            <pc:docMk/>
            <pc:sldMk cId="1187426004" sldId="336"/>
            <ac:grpSpMk id="246" creationId="{DA724D59-4D54-7961-845E-BF63DC32F19D}"/>
          </ac:grpSpMkLst>
        </pc:grpChg>
        <pc:grpChg chg="mod">
          <ac:chgData name="Alex Pang" userId="b35f2c48-39e3-478c-863d-65bfd252d017" providerId="ADAL" clId="{3ADE1B52-077B-4DFB-957C-089B04F3A3C4}" dt="2023-04-03T21:11:08.868" v="2065"/>
          <ac:grpSpMkLst>
            <pc:docMk/>
            <pc:sldMk cId="1187426004" sldId="336"/>
            <ac:grpSpMk id="250" creationId="{142FDB23-BF50-34FD-FB32-B30C516E829D}"/>
          </ac:grpSpMkLst>
        </pc:grpChg>
        <pc:grpChg chg="mod">
          <ac:chgData name="Alex Pang" userId="b35f2c48-39e3-478c-863d-65bfd252d017" providerId="ADAL" clId="{3ADE1B52-077B-4DFB-957C-089B04F3A3C4}" dt="2023-04-03T21:11:28.780" v="2072"/>
          <ac:grpSpMkLst>
            <pc:docMk/>
            <pc:sldMk cId="1187426004" sldId="336"/>
            <ac:grpSpMk id="257" creationId="{1EBE111E-72C5-9F76-10E2-C33413A21918}"/>
          </ac:grpSpMkLst>
        </pc:grpChg>
        <pc:grpChg chg="del mod">
          <ac:chgData name="Alex Pang" userId="b35f2c48-39e3-478c-863d-65bfd252d017" providerId="ADAL" clId="{3ADE1B52-077B-4DFB-957C-089B04F3A3C4}" dt="2023-04-03T21:11:34.538" v="2079"/>
          <ac:grpSpMkLst>
            <pc:docMk/>
            <pc:sldMk cId="1187426004" sldId="336"/>
            <ac:grpSpMk id="261" creationId="{AD59A588-7515-5237-1FE4-1239741A90E4}"/>
          </ac:grpSpMkLst>
        </pc:grpChg>
        <pc:grpChg chg="del mod">
          <ac:chgData name="Alex Pang" userId="b35f2c48-39e3-478c-863d-65bfd252d017" providerId="ADAL" clId="{3ADE1B52-077B-4DFB-957C-089B04F3A3C4}" dt="2023-04-03T21:11:37.225" v="2083"/>
          <ac:grpSpMkLst>
            <pc:docMk/>
            <pc:sldMk cId="1187426004" sldId="336"/>
            <ac:grpSpMk id="264" creationId="{8EFE1103-BF96-D4F0-43F9-A9940A60FF9C}"/>
          </ac:grpSpMkLst>
        </pc:grpChg>
        <pc:grpChg chg="del mod">
          <ac:chgData name="Alex Pang" userId="b35f2c48-39e3-478c-863d-65bfd252d017" providerId="ADAL" clId="{3ADE1B52-077B-4DFB-957C-089B04F3A3C4}" dt="2023-04-03T21:11:42.351" v="2092"/>
          <ac:grpSpMkLst>
            <pc:docMk/>
            <pc:sldMk cId="1187426004" sldId="336"/>
            <ac:grpSpMk id="268" creationId="{D61A25AC-C7DE-3F07-8516-AE7169AA9394}"/>
          </ac:grpSpMkLst>
        </pc:grpChg>
        <pc:grpChg chg="mod">
          <ac:chgData name="Alex Pang" userId="b35f2c48-39e3-478c-863d-65bfd252d017" providerId="ADAL" clId="{3ADE1B52-077B-4DFB-957C-089B04F3A3C4}" dt="2023-04-03T21:11:42.351" v="2092"/>
          <ac:grpSpMkLst>
            <pc:docMk/>
            <pc:sldMk cId="1187426004" sldId="336"/>
            <ac:grpSpMk id="277" creationId="{46495A67-3465-39DA-78F4-59BB4D49CE09}"/>
          </ac:grpSpMkLst>
        </pc:grpChg>
        <pc:grpChg chg="mod">
          <ac:chgData name="Alex Pang" userId="b35f2c48-39e3-478c-863d-65bfd252d017" providerId="ADAL" clId="{3ADE1B52-077B-4DFB-957C-089B04F3A3C4}" dt="2023-04-03T21:11:42.351" v="2092"/>
          <ac:grpSpMkLst>
            <pc:docMk/>
            <pc:sldMk cId="1187426004" sldId="336"/>
            <ac:grpSpMk id="278" creationId="{87641D5F-1F87-680D-4961-23FDF6FA2ADC}"/>
          </ac:grpSpMkLst>
        </pc:grpChg>
        <pc:grpChg chg="del mod">
          <ac:chgData name="Alex Pang" userId="b35f2c48-39e3-478c-863d-65bfd252d017" providerId="ADAL" clId="{3ADE1B52-077B-4DFB-957C-089B04F3A3C4}" dt="2023-04-03T21:12:08.322" v="2104"/>
          <ac:grpSpMkLst>
            <pc:docMk/>
            <pc:sldMk cId="1187426004" sldId="336"/>
            <ac:grpSpMk id="282" creationId="{1C19B2C4-A3C1-6915-C960-4D6E4199DD5C}"/>
          </ac:grpSpMkLst>
        </pc:grpChg>
        <pc:grpChg chg="del mod">
          <ac:chgData name="Alex Pang" userId="b35f2c48-39e3-478c-863d-65bfd252d017" providerId="ADAL" clId="{3ADE1B52-077B-4DFB-957C-089B04F3A3C4}" dt="2023-04-03T21:12:08.322" v="2104"/>
          <ac:grpSpMkLst>
            <pc:docMk/>
            <pc:sldMk cId="1187426004" sldId="336"/>
            <ac:grpSpMk id="285" creationId="{667B8BA8-8FC3-4C49-8480-0CF4D191D9E2}"/>
          </ac:grpSpMkLst>
        </pc:grpChg>
        <pc:grpChg chg="mod">
          <ac:chgData name="Alex Pang" userId="b35f2c48-39e3-478c-863d-65bfd252d017" providerId="ADAL" clId="{3ADE1B52-077B-4DFB-957C-089B04F3A3C4}" dt="2023-04-03T21:12:08.322" v="2104"/>
          <ac:grpSpMkLst>
            <pc:docMk/>
            <pc:sldMk cId="1187426004" sldId="336"/>
            <ac:grpSpMk id="290" creationId="{1C7BD230-610A-4AE4-0269-F629F37F0024}"/>
          </ac:grpSpMkLst>
        </pc:grpChg>
        <pc:grpChg chg="del mod">
          <ac:chgData name="Alex Pang" userId="b35f2c48-39e3-478c-863d-65bfd252d017" providerId="ADAL" clId="{3ADE1B52-077B-4DFB-957C-089B04F3A3C4}" dt="2023-04-03T21:12:16.027" v="2117"/>
          <ac:grpSpMkLst>
            <pc:docMk/>
            <pc:sldMk cId="1187426004" sldId="336"/>
            <ac:grpSpMk id="293" creationId="{26A2A033-638A-8BAB-CF0D-B7886D78E15C}"/>
          </ac:grpSpMkLst>
        </pc:grpChg>
        <pc:grpChg chg="del mod">
          <ac:chgData name="Alex Pang" userId="b35f2c48-39e3-478c-863d-65bfd252d017" providerId="ADAL" clId="{3ADE1B52-077B-4DFB-957C-089B04F3A3C4}" dt="2023-04-03T21:12:17.745" v="2119"/>
          <ac:grpSpMkLst>
            <pc:docMk/>
            <pc:sldMk cId="1187426004" sldId="336"/>
            <ac:grpSpMk id="303" creationId="{3F09FAF4-C437-36A0-9EEE-88F934A313DF}"/>
          </ac:grpSpMkLst>
        </pc:grpChg>
        <pc:grpChg chg="del mod">
          <ac:chgData name="Alex Pang" userId="b35f2c48-39e3-478c-863d-65bfd252d017" providerId="ADAL" clId="{3ADE1B52-077B-4DFB-957C-089B04F3A3C4}" dt="2023-04-03T21:12:16.027" v="2117"/>
          <ac:grpSpMkLst>
            <pc:docMk/>
            <pc:sldMk cId="1187426004" sldId="336"/>
            <ac:grpSpMk id="304" creationId="{EECBBB11-4059-59BC-7BC9-5FB07446AED5}"/>
          </ac:grpSpMkLst>
        </pc:grpChg>
        <pc:grpChg chg="mod">
          <ac:chgData name="Alex Pang" userId="b35f2c48-39e3-478c-863d-65bfd252d017" providerId="ADAL" clId="{3ADE1B52-077B-4DFB-957C-089B04F3A3C4}" dt="2023-04-03T21:12:16.027" v="2117"/>
          <ac:grpSpMkLst>
            <pc:docMk/>
            <pc:sldMk cId="1187426004" sldId="336"/>
            <ac:grpSpMk id="305" creationId="{E777D64F-9DC1-6754-CA80-FEED459AA424}"/>
          </ac:grpSpMkLst>
        </pc:grpChg>
        <pc:grpChg chg="del mod">
          <ac:chgData name="Alex Pang" userId="b35f2c48-39e3-478c-863d-65bfd252d017" providerId="ADAL" clId="{3ADE1B52-077B-4DFB-957C-089B04F3A3C4}" dt="2023-04-03T21:12:19.428" v="2122"/>
          <ac:grpSpMkLst>
            <pc:docMk/>
            <pc:sldMk cId="1187426004" sldId="336"/>
            <ac:grpSpMk id="307" creationId="{3B444967-8CA7-643B-68D4-12848BD1E91F}"/>
          </ac:grpSpMkLst>
        </pc:grpChg>
        <pc:grpChg chg="del mod">
          <ac:chgData name="Alex Pang" userId="b35f2c48-39e3-478c-863d-65bfd252d017" providerId="ADAL" clId="{3ADE1B52-077B-4DFB-957C-089B04F3A3C4}" dt="2023-04-03T21:12:20.376" v="2124"/>
          <ac:grpSpMkLst>
            <pc:docMk/>
            <pc:sldMk cId="1187426004" sldId="336"/>
            <ac:grpSpMk id="310" creationId="{30B479C4-3C92-9E27-257B-09B6394DA56B}"/>
          </ac:grpSpMkLst>
        </pc:grpChg>
        <pc:grpChg chg="mod">
          <ac:chgData name="Alex Pang" userId="b35f2c48-39e3-478c-863d-65bfd252d017" providerId="ADAL" clId="{3ADE1B52-077B-4DFB-957C-089B04F3A3C4}" dt="2023-04-03T21:12:20.376" v="2124"/>
          <ac:grpSpMkLst>
            <pc:docMk/>
            <pc:sldMk cId="1187426004" sldId="336"/>
            <ac:grpSpMk id="312" creationId="{A6C50368-3841-B761-F9C7-26CE208432E6}"/>
          </ac:grpSpMkLst>
        </pc:grpChg>
        <pc:grpChg chg="del mod">
          <ac:chgData name="Alex Pang" userId="b35f2c48-39e3-478c-863d-65bfd252d017" providerId="ADAL" clId="{3ADE1B52-077B-4DFB-957C-089B04F3A3C4}" dt="2023-04-03T21:12:32.084" v="2129"/>
          <ac:grpSpMkLst>
            <pc:docMk/>
            <pc:sldMk cId="1187426004" sldId="336"/>
            <ac:grpSpMk id="315" creationId="{3CC3700F-53B1-33C9-50B4-CE6A0FD1262F}"/>
          </ac:grpSpMkLst>
        </pc:grpChg>
        <pc:grpChg chg="del mod">
          <ac:chgData name="Alex Pang" userId="b35f2c48-39e3-478c-863d-65bfd252d017" providerId="ADAL" clId="{3ADE1B52-077B-4DFB-957C-089B04F3A3C4}" dt="2023-04-03T21:13:04.626" v="2136"/>
          <ac:grpSpMkLst>
            <pc:docMk/>
            <pc:sldMk cId="1187426004" sldId="336"/>
            <ac:grpSpMk id="317" creationId="{F5B85C34-9586-4AAA-FB7D-69B2E995B1CE}"/>
          </ac:grpSpMkLst>
        </pc:grpChg>
        <pc:grpChg chg="del mod">
          <ac:chgData name="Alex Pang" userId="b35f2c48-39e3-478c-863d-65bfd252d017" providerId="ADAL" clId="{3ADE1B52-077B-4DFB-957C-089B04F3A3C4}" dt="2023-04-03T21:13:04.626" v="2136"/>
          <ac:grpSpMkLst>
            <pc:docMk/>
            <pc:sldMk cId="1187426004" sldId="336"/>
            <ac:grpSpMk id="320" creationId="{68E23522-B3D9-8356-9A3F-DD3FFCE9441F}"/>
          </ac:grpSpMkLst>
        </pc:grpChg>
        <pc:grpChg chg="del mod">
          <ac:chgData name="Alex Pang" userId="b35f2c48-39e3-478c-863d-65bfd252d017" providerId="ADAL" clId="{3ADE1B52-077B-4DFB-957C-089B04F3A3C4}" dt="2023-04-03T21:13:07.966" v="2139"/>
          <ac:grpSpMkLst>
            <pc:docMk/>
            <pc:sldMk cId="1187426004" sldId="336"/>
            <ac:grpSpMk id="324" creationId="{C6FF9290-266A-C470-F80D-D6243C8E8AFE}"/>
          </ac:grpSpMkLst>
        </pc:grpChg>
        <pc:grpChg chg="mod">
          <ac:chgData name="Alex Pang" userId="b35f2c48-39e3-478c-863d-65bfd252d017" providerId="ADAL" clId="{3ADE1B52-077B-4DFB-957C-089B04F3A3C4}" dt="2023-04-03T21:13:07.966" v="2139"/>
          <ac:grpSpMkLst>
            <pc:docMk/>
            <pc:sldMk cId="1187426004" sldId="336"/>
            <ac:grpSpMk id="327" creationId="{00DD70F8-9637-E904-DA29-8267F25E3DCC}"/>
          </ac:grpSpMkLst>
        </pc:grpChg>
        <pc:grpChg chg="mod">
          <ac:chgData name="Alex Pang" userId="b35f2c48-39e3-478c-863d-65bfd252d017" providerId="ADAL" clId="{3ADE1B52-077B-4DFB-957C-089B04F3A3C4}" dt="2023-04-03T21:13:10.637" v="2142"/>
          <ac:grpSpMkLst>
            <pc:docMk/>
            <pc:sldMk cId="1187426004" sldId="336"/>
            <ac:grpSpMk id="330" creationId="{F92676D5-3F4B-2E24-4EAA-CFF313461D80}"/>
          </ac:grpSpMkLst>
        </pc:grpChg>
        <pc:grpChg chg="del mod">
          <ac:chgData name="Alex Pang" userId="b35f2c48-39e3-478c-863d-65bfd252d017" providerId="ADAL" clId="{3ADE1B52-077B-4DFB-957C-089B04F3A3C4}" dt="2023-04-03T21:13:21.931" v="2159"/>
          <ac:grpSpMkLst>
            <pc:docMk/>
            <pc:sldMk cId="1187426004" sldId="336"/>
            <ac:grpSpMk id="335" creationId="{D818B237-8BCD-CB23-5B1F-75366D4152AC}"/>
          </ac:grpSpMkLst>
        </pc:grpChg>
        <pc:grpChg chg="mod">
          <ac:chgData name="Alex Pang" userId="b35f2c48-39e3-478c-863d-65bfd252d017" providerId="ADAL" clId="{3ADE1B52-077B-4DFB-957C-089B04F3A3C4}" dt="2023-04-03T21:13:21.931" v="2159"/>
          <ac:grpSpMkLst>
            <pc:docMk/>
            <pc:sldMk cId="1187426004" sldId="336"/>
            <ac:grpSpMk id="347" creationId="{CAFDF37C-8CED-8EF7-7C8A-874DF8B497C4}"/>
          </ac:grpSpMkLst>
        </pc:grpChg>
        <pc:grpChg chg="mod">
          <ac:chgData name="Alex Pang" userId="b35f2c48-39e3-478c-863d-65bfd252d017" providerId="ADAL" clId="{3ADE1B52-077B-4DFB-957C-089B04F3A3C4}" dt="2023-04-03T21:13:21.931" v="2159"/>
          <ac:grpSpMkLst>
            <pc:docMk/>
            <pc:sldMk cId="1187426004" sldId="336"/>
            <ac:grpSpMk id="348" creationId="{FE19DC65-695E-CE71-9E70-BA6602C1BE01}"/>
          </ac:grpSpMkLst>
        </pc:grpChg>
        <pc:grpChg chg="mod">
          <ac:chgData name="Alex Pang" userId="b35f2c48-39e3-478c-863d-65bfd252d017" providerId="ADAL" clId="{3ADE1B52-077B-4DFB-957C-089B04F3A3C4}" dt="2023-04-03T21:13:29.072" v="2170"/>
          <ac:grpSpMkLst>
            <pc:docMk/>
            <pc:sldMk cId="1187426004" sldId="336"/>
            <ac:grpSpMk id="359" creationId="{A5743295-5B51-B870-7394-9AB5853BC540}"/>
          </ac:grpSpMkLst>
        </pc:grpChg>
        <pc:inkChg chg="add mod">
          <ac:chgData name="Alex Pang" userId="b35f2c48-39e3-478c-863d-65bfd252d017" providerId="ADAL" clId="{3ADE1B52-077B-4DFB-957C-089B04F3A3C4}" dt="2023-04-03T21:09:35.331" v="1972"/>
          <ac:inkMkLst>
            <pc:docMk/>
            <pc:sldMk cId="1187426004" sldId="336"/>
            <ac:inkMk id="4" creationId="{E8966A74-E361-411E-11A4-3135ACC29383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5" creationId="{0DA42FC4-0D80-1B5D-567D-9CA2E4186C11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6" creationId="{4420C49A-9A92-0EF5-6757-F86AD0AF6BFD}"/>
          </ac:inkMkLst>
        </pc:inkChg>
        <pc:inkChg chg="add mod">
          <ac:chgData name="Alex Pang" userId="b35f2c48-39e3-478c-863d-65bfd252d017" providerId="ADAL" clId="{3ADE1B52-077B-4DFB-957C-089B04F3A3C4}" dt="2023-04-03T21:09:35.331" v="1972"/>
          <ac:inkMkLst>
            <pc:docMk/>
            <pc:sldMk cId="1187426004" sldId="336"/>
            <ac:inkMk id="7" creationId="{2435D419-C26E-D004-A0E0-A99D11D22140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8" creationId="{E8475A99-0DD5-2CC6-61E7-02C8C44B7581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9" creationId="{93A5B22C-F35C-2C10-1954-010D9D0BCF4B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11" creationId="{3EE67715-117D-A329-C7F8-BB970745D2D0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12" creationId="{DA8F285F-57A2-9D74-393A-7A209B8C91C9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13" creationId="{30710FD6-743D-80CB-D2B6-2ABE91B8744A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14" creationId="{3067EC4F-A405-ABB7-8BA6-44E13BF3E43D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15" creationId="{13720D80-12EE-CBF5-56BD-0798A1E9D589}"/>
          </ac:inkMkLst>
        </pc:inkChg>
        <pc:inkChg chg="add mod">
          <ac:chgData name="Alex Pang" userId="b35f2c48-39e3-478c-863d-65bfd252d017" providerId="ADAL" clId="{3ADE1B52-077B-4DFB-957C-089B04F3A3C4}" dt="2023-04-03T21:09:35.331" v="1972"/>
          <ac:inkMkLst>
            <pc:docMk/>
            <pc:sldMk cId="1187426004" sldId="336"/>
            <ac:inkMk id="16" creationId="{4AA44B41-4488-F7AB-9AC6-F4A593A0A402}"/>
          </ac:inkMkLst>
        </pc:inkChg>
        <pc:inkChg chg="add mod">
          <ac:chgData name="Alex Pang" userId="b35f2c48-39e3-478c-863d-65bfd252d017" providerId="ADAL" clId="{3ADE1B52-077B-4DFB-957C-089B04F3A3C4}" dt="2023-04-03T21:09:35.331" v="1972"/>
          <ac:inkMkLst>
            <pc:docMk/>
            <pc:sldMk cId="1187426004" sldId="336"/>
            <ac:inkMk id="17" creationId="{28198CC4-228A-B6BD-8ED7-76EA913F76B8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18" creationId="{93C2C8BE-6CAC-72B8-BB8A-B491A26944D2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19" creationId="{17108558-1917-D189-835E-F323B0CB0A7D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21" creationId="{A055E17D-2BFD-4D14-B665-66ADE2B46C74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22" creationId="{C3E0F6C1-E492-B87D-7FC5-98B23491BB7D}"/>
          </ac:inkMkLst>
        </pc:inkChg>
        <pc:inkChg chg="add mod">
          <ac:chgData name="Alex Pang" userId="b35f2c48-39e3-478c-863d-65bfd252d017" providerId="ADAL" clId="{3ADE1B52-077B-4DFB-957C-089B04F3A3C4}" dt="2023-04-03T21:09:27.818" v="1967"/>
          <ac:inkMkLst>
            <pc:docMk/>
            <pc:sldMk cId="1187426004" sldId="336"/>
            <ac:inkMk id="23" creationId="{2484BCB6-B696-7C7E-BBDC-2486F3F40EFC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24" creationId="{ACC536C2-AB98-B133-534C-5EC06D1C3F60}"/>
          </ac:inkMkLst>
        </pc:inkChg>
        <pc:inkChg chg="add mod">
          <ac:chgData name="Alex Pang" userId="b35f2c48-39e3-478c-863d-65bfd252d017" providerId="ADAL" clId="{3ADE1B52-077B-4DFB-957C-089B04F3A3C4}" dt="2023-04-03T21:09:27.818" v="1967"/>
          <ac:inkMkLst>
            <pc:docMk/>
            <pc:sldMk cId="1187426004" sldId="336"/>
            <ac:inkMk id="25" creationId="{01E908AF-1FEE-6203-4201-5352D08CCD0D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26" creationId="{702BA026-7834-295D-11F2-1A058555BD79}"/>
          </ac:inkMkLst>
        </pc:inkChg>
        <pc:inkChg chg="add mod">
          <ac:chgData name="Alex Pang" userId="b35f2c48-39e3-478c-863d-65bfd252d017" providerId="ADAL" clId="{3ADE1B52-077B-4DFB-957C-089B04F3A3C4}" dt="2023-04-03T21:09:27.818" v="1967"/>
          <ac:inkMkLst>
            <pc:docMk/>
            <pc:sldMk cId="1187426004" sldId="336"/>
            <ac:inkMk id="38" creationId="{9AEFCD1B-A6CE-DF46-9D84-5C4F5E9BF8DA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42" creationId="{7A7D91B5-B629-4F37-C96C-86D19440F0D9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43" creationId="{16C54174-9CBD-812B-A037-3A28AA10B701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44" creationId="{33BBD820-2228-A006-46AF-0ED4F9DE8BDE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45" creationId="{1B444A21-8992-A7C1-5AF5-2610F8398B67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46" creationId="{2F71330E-DC71-EB58-95EC-72475F9D2CAE}"/>
          </ac:inkMkLst>
        </pc:inkChg>
        <pc:inkChg chg="add">
          <ac:chgData name="Alex Pang" userId="b35f2c48-39e3-478c-863d-65bfd252d017" providerId="ADAL" clId="{3ADE1B52-077B-4DFB-957C-089B04F3A3C4}" dt="2023-04-03T21:09:27.218" v="1966" actId="9405"/>
          <ac:inkMkLst>
            <pc:docMk/>
            <pc:sldMk cId="1187426004" sldId="336"/>
            <ac:inkMk id="47" creationId="{908468B0-494D-644C-8795-EE88D4ED5B43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49" creationId="{1E8AFA27-7C27-CB5E-173C-7E4113C7FD9F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50" creationId="{71E06D5E-E4AE-9E0E-AD2F-7A40FB076B6F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51" creationId="{F74E2A42-7E5B-C6AA-CEA2-D36BCC7CAC60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52" creationId="{5C8042A3-D27C-467B-1F43-B551B4FA3922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53" creationId="{F371524C-0B45-40D8-BE1C-49A82E557929}"/>
          </ac:inkMkLst>
        </pc:inkChg>
        <pc:inkChg chg="add">
          <ac:chgData name="Alex Pang" userId="b35f2c48-39e3-478c-863d-65bfd252d017" providerId="ADAL" clId="{3ADE1B52-077B-4DFB-957C-089B04F3A3C4}" dt="2023-04-03T21:09:30.630" v="1968" actId="9405"/>
          <ac:inkMkLst>
            <pc:docMk/>
            <pc:sldMk cId="1187426004" sldId="336"/>
            <ac:inkMk id="54" creationId="{0D540A09-C9C4-026E-C831-628DB3D937B6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55" creationId="{E20A5F5E-08C3-D3B1-1A3A-4E9B00770CBD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56" creationId="{8A490996-BF43-EBF5-4F61-736449128EC2}"/>
          </ac:inkMkLst>
        </pc:inkChg>
        <pc:inkChg chg="add mod">
          <ac:chgData name="Alex Pang" userId="b35f2c48-39e3-478c-863d-65bfd252d017" providerId="ADAL" clId="{3ADE1B52-077B-4DFB-957C-089B04F3A3C4}" dt="2023-04-03T21:09:35.331" v="1972"/>
          <ac:inkMkLst>
            <pc:docMk/>
            <pc:sldMk cId="1187426004" sldId="336"/>
            <ac:inkMk id="57" creationId="{B354BBDF-9EA9-C378-11B2-3D7779407EE5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58" creationId="{89E036CA-81FC-F685-5101-C291F095C2FB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59" creationId="{0F4B06A2-7275-72A6-F8F0-DB0718DF9421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60" creationId="{77DE8CC0-16FB-ECBA-E2E8-0D36CC7E0177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61" creationId="{56B7088E-1183-3F53-9212-A65925D3EC8B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62" creationId="{E15C1078-574F-2D75-96D9-8B40D9D435AA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63" creationId="{406BB7A7-DE48-218A-7C9E-D5FE989FED33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64" creationId="{20F79377-E2DB-B52A-2302-DC09244BABA9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65" creationId="{1C4FB5EE-2DC2-C772-BBFE-C02F4ACD536C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66" creationId="{ED8CC8DA-F685-7B00-4CF6-3263CB12CAE8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67" creationId="{EBA0DBA7-3001-C872-8D48-5AE05BBC54AA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68" creationId="{D8D39B1E-3570-15A0-0BFD-6FEC36BDF91D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69" creationId="{43602C8E-864F-DBED-8A38-906FC5679DE9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70" creationId="{5C46272E-7D89-4525-9B24-ECAC58829250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71" creationId="{E6BE7561-BD7E-85D5-FBD5-168F27822CDF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72" creationId="{E96B2280-592F-445D-DAB9-8CFCB8900859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73" creationId="{AEAEEC59-D502-FE1B-123F-4FE90DF7591F}"/>
          </ac:inkMkLst>
        </pc:inkChg>
        <pc:inkChg chg="add mod">
          <ac:chgData name="Alex Pang" userId="b35f2c48-39e3-478c-863d-65bfd252d017" providerId="ADAL" clId="{3ADE1B52-077B-4DFB-957C-089B04F3A3C4}" dt="2023-04-03T21:09:35.331" v="1972"/>
          <ac:inkMkLst>
            <pc:docMk/>
            <pc:sldMk cId="1187426004" sldId="336"/>
            <ac:inkMk id="74" creationId="{21815A1E-11BA-93D0-11F9-EC34C7561E58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75" creationId="{6A356AA4-484D-0A51-1539-8BC26CB5A2A3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76" creationId="{BFAA5B93-1C8B-96DC-14ED-2E8C5A59BD7E}"/>
          </ac:inkMkLst>
        </pc:inkChg>
        <pc:inkChg chg="add mod">
          <ac:chgData name="Alex Pang" userId="b35f2c48-39e3-478c-863d-65bfd252d017" providerId="ADAL" clId="{3ADE1B52-077B-4DFB-957C-089B04F3A3C4}" dt="2023-04-03T21:09:35.331" v="1972"/>
          <ac:inkMkLst>
            <pc:docMk/>
            <pc:sldMk cId="1187426004" sldId="336"/>
            <ac:inkMk id="86" creationId="{6567FF6D-F575-A7D6-67B5-399BE7059CB2}"/>
          </ac:inkMkLst>
        </pc:inkChg>
        <pc:inkChg chg="add mod">
          <ac:chgData name="Alex Pang" userId="b35f2c48-39e3-478c-863d-65bfd252d017" providerId="ADAL" clId="{3ADE1B52-077B-4DFB-957C-089B04F3A3C4}" dt="2023-04-03T21:09:37.777" v="1976"/>
          <ac:inkMkLst>
            <pc:docMk/>
            <pc:sldMk cId="1187426004" sldId="336"/>
            <ac:inkMk id="91" creationId="{27335FDC-6B46-C556-E3C6-BD09F1AE288A}"/>
          </ac:inkMkLst>
        </pc:inkChg>
        <pc:inkChg chg="add mod">
          <ac:chgData name="Alex Pang" userId="b35f2c48-39e3-478c-863d-65bfd252d017" providerId="ADAL" clId="{3ADE1B52-077B-4DFB-957C-089B04F3A3C4}" dt="2023-04-03T21:09:37.777" v="1976"/>
          <ac:inkMkLst>
            <pc:docMk/>
            <pc:sldMk cId="1187426004" sldId="336"/>
            <ac:inkMk id="100" creationId="{D18C789F-F78A-6591-DDE3-2406B37D8158}"/>
          </ac:inkMkLst>
        </pc:inkChg>
        <pc:inkChg chg="add mod">
          <ac:chgData name="Alex Pang" userId="b35f2c48-39e3-478c-863d-65bfd252d017" providerId="ADAL" clId="{3ADE1B52-077B-4DFB-957C-089B04F3A3C4}" dt="2023-04-03T21:09:37.777" v="1976"/>
          <ac:inkMkLst>
            <pc:docMk/>
            <pc:sldMk cId="1187426004" sldId="336"/>
            <ac:inkMk id="101" creationId="{4F0E52EE-4BAB-A654-4EAF-3A395FF46336}"/>
          </ac:inkMkLst>
        </pc:inkChg>
        <pc:inkChg chg="add mod">
          <ac:chgData name="Alex Pang" userId="b35f2c48-39e3-478c-863d-65bfd252d017" providerId="ADAL" clId="{3ADE1B52-077B-4DFB-957C-089B04F3A3C4}" dt="2023-04-03T21:09:40.458" v="1980"/>
          <ac:inkMkLst>
            <pc:docMk/>
            <pc:sldMk cId="1187426004" sldId="336"/>
            <ac:inkMk id="114" creationId="{0D2F1808-8696-94D2-AC25-D1B387579A1B}"/>
          </ac:inkMkLst>
        </pc:inkChg>
        <pc:inkChg chg="add mod">
          <ac:chgData name="Alex Pang" userId="b35f2c48-39e3-478c-863d-65bfd252d017" providerId="ADAL" clId="{3ADE1B52-077B-4DFB-957C-089B04F3A3C4}" dt="2023-04-03T21:09:40.458" v="1980"/>
          <ac:inkMkLst>
            <pc:docMk/>
            <pc:sldMk cId="1187426004" sldId="336"/>
            <ac:inkMk id="115" creationId="{5A4E6920-09E9-B57C-B0F7-D7ECBE012D37}"/>
          </ac:inkMkLst>
        </pc:inkChg>
        <pc:inkChg chg="add mod">
          <ac:chgData name="Alex Pang" userId="b35f2c48-39e3-478c-863d-65bfd252d017" providerId="ADAL" clId="{3ADE1B52-077B-4DFB-957C-089B04F3A3C4}" dt="2023-04-03T21:09:40.458" v="1980"/>
          <ac:inkMkLst>
            <pc:docMk/>
            <pc:sldMk cId="1187426004" sldId="336"/>
            <ac:inkMk id="116" creationId="{6F0AFCC9-AFC2-C9A9-514B-F264DC883FBC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21" creationId="{6E057130-4C4F-BF14-7F40-5A22E9CBF1D0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25" creationId="{6342B9DB-E395-B1E2-7910-B85859C5975C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26" creationId="{A1D607D7-99A9-F603-359C-DADA38596A7D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27" creationId="{FEDC3842-6558-EDDC-BDC9-092B1F1A2E0B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37" creationId="{D42E1843-1B4F-21B0-5E72-4193C8DED10A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43" creationId="{D26AB868-FA5E-F6D0-E649-4339AEE7C0C6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45" creationId="{B9499E92-8EA9-0A8F-5C3C-92957CFED511}"/>
          </ac:inkMkLst>
        </pc:inkChg>
        <pc:inkChg chg="del">
          <ac:chgData name="Alex Pang" userId="b35f2c48-39e3-478c-863d-65bfd252d017" providerId="ADAL" clId="{3ADE1B52-077B-4DFB-957C-089B04F3A3C4}" dt="2023-04-03T21:08:12.746" v="1929" actId="478"/>
          <ac:inkMkLst>
            <pc:docMk/>
            <pc:sldMk cId="1187426004" sldId="336"/>
            <ac:inkMk id="146" creationId="{0D598584-C1B7-B258-B613-DFC55E8CD1B6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47" creationId="{2204280F-AAA0-0B7F-6745-2CE6663F8550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48" creationId="{7AF40ADA-9352-5DDF-C8EE-061536FF14DA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49" creationId="{D2A1D131-E984-3087-7579-ACB7982B4D1C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56" creationId="{B4ADB134-B72D-D2F4-60C7-C7FC7422647F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57" creationId="{3E146FE6-9784-222A-FC81-7B7ABA33D680}"/>
          </ac:inkMkLst>
        </pc:inkChg>
        <pc:inkChg chg="add mod">
          <ac:chgData name="Alex Pang" userId="b35f2c48-39e3-478c-863d-65bfd252d017" providerId="ADAL" clId="{3ADE1B52-077B-4DFB-957C-089B04F3A3C4}" dt="2023-04-03T21:09:52.543" v="1994"/>
          <ac:inkMkLst>
            <pc:docMk/>
            <pc:sldMk cId="1187426004" sldId="336"/>
            <ac:inkMk id="159" creationId="{4D607317-6BF0-9C84-3ED4-46C499EE2F8E}"/>
          </ac:inkMkLst>
        </pc:inkChg>
        <pc:inkChg chg="del">
          <ac:chgData name="Alex Pang" userId="b35f2c48-39e3-478c-863d-65bfd252d017" providerId="ADAL" clId="{3ADE1B52-077B-4DFB-957C-089B04F3A3C4}" dt="2023-04-03T21:08:33.092" v="1934" actId="478"/>
          <ac:inkMkLst>
            <pc:docMk/>
            <pc:sldMk cId="1187426004" sldId="336"/>
            <ac:inkMk id="170" creationId="{1B3C3520-29B2-2A10-CDEC-DA9719622EC6}"/>
          </ac:inkMkLst>
        </pc:inkChg>
        <pc:inkChg chg="add mod">
          <ac:chgData name="Alex Pang" userId="b35f2c48-39e3-478c-863d-65bfd252d017" providerId="ADAL" clId="{3ADE1B52-077B-4DFB-957C-089B04F3A3C4}" dt="2023-04-03T21:09:56.040" v="1998"/>
          <ac:inkMkLst>
            <pc:docMk/>
            <pc:sldMk cId="1187426004" sldId="336"/>
            <ac:inkMk id="176" creationId="{F280F75F-9BF2-39CE-836D-8CFC0F092249}"/>
          </ac:inkMkLst>
        </pc:inkChg>
        <pc:inkChg chg="add mod">
          <ac:chgData name="Alex Pang" userId="b35f2c48-39e3-478c-863d-65bfd252d017" providerId="ADAL" clId="{3ADE1B52-077B-4DFB-957C-089B04F3A3C4}" dt="2023-04-03T21:09:56.040" v="1998"/>
          <ac:inkMkLst>
            <pc:docMk/>
            <pc:sldMk cId="1187426004" sldId="336"/>
            <ac:inkMk id="177" creationId="{960F0E6E-896E-E007-768F-840F000833AC}"/>
          </ac:inkMkLst>
        </pc:inkChg>
        <pc:inkChg chg="add mod">
          <ac:chgData name="Alex Pang" userId="b35f2c48-39e3-478c-863d-65bfd252d017" providerId="ADAL" clId="{3ADE1B52-077B-4DFB-957C-089B04F3A3C4}" dt="2023-04-03T21:09:56.040" v="1998"/>
          <ac:inkMkLst>
            <pc:docMk/>
            <pc:sldMk cId="1187426004" sldId="336"/>
            <ac:inkMk id="178" creationId="{BCA241DF-54AB-2FC1-6ED5-C8CDEAA6523C}"/>
          </ac:inkMkLst>
        </pc:inkChg>
        <pc:inkChg chg="add mod">
          <ac:chgData name="Alex Pang" userId="b35f2c48-39e3-478c-863d-65bfd252d017" providerId="ADAL" clId="{3ADE1B52-077B-4DFB-957C-089B04F3A3C4}" dt="2023-04-03T21:09:58.672" v="2002"/>
          <ac:inkMkLst>
            <pc:docMk/>
            <pc:sldMk cId="1187426004" sldId="336"/>
            <ac:inkMk id="180" creationId="{D1C7D629-EB87-92A1-B56A-C8A292B089C5}"/>
          </ac:inkMkLst>
        </pc:inkChg>
        <pc:inkChg chg="add mod">
          <ac:chgData name="Alex Pang" userId="b35f2c48-39e3-478c-863d-65bfd252d017" providerId="ADAL" clId="{3ADE1B52-077B-4DFB-957C-089B04F3A3C4}" dt="2023-04-03T21:09:58.672" v="2002"/>
          <ac:inkMkLst>
            <pc:docMk/>
            <pc:sldMk cId="1187426004" sldId="336"/>
            <ac:inkMk id="181" creationId="{4E529530-A7BC-53D7-C24C-E44AC623BC3B}"/>
          </ac:inkMkLst>
        </pc:inkChg>
        <pc:inkChg chg="add mod">
          <ac:chgData name="Alex Pang" userId="b35f2c48-39e3-478c-863d-65bfd252d017" providerId="ADAL" clId="{3ADE1B52-077B-4DFB-957C-089B04F3A3C4}" dt="2023-04-03T21:09:58.672" v="2002"/>
          <ac:inkMkLst>
            <pc:docMk/>
            <pc:sldMk cId="1187426004" sldId="336"/>
            <ac:inkMk id="182" creationId="{3D41CC56-8E03-88DE-56EB-71C18154230F}"/>
          </ac:inkMkLst>
        </pc:inkChg>
        <pc:inkChg chg="add mod">
          <ac:chgData name="Alex Pang" userId="b35f2c48-39e3-478c-863d-65bfd252d017" providerId="ADAL" clId="{3ADE1B52-077B-4DFB-957C-089B04F3A3C4}" dt="2023-04-03T21:10:11.373" v="2013"/>
          <ac:inkMkLst>
            <pc:docMk/>
            <pc:sldMk cId="1187426004" sldId="336"/>
            <ac:inkMk id="184" creationId="{83C386A9-2908-9E6C-F538-3AB992BF8C2D}"/>
          </ac:inkMkLst>
        </pc:inkChg>
        <pc:inkChg chg="add mod">
          <ac:chgData name="Alex Pang" userId="b35f2c48-39e3-478c-863d-65bfd252d017" providerId="ADAL" clId="{3ADE1B52-077B-4DFB-957C-089B04F3A3C4}" dt="2023-04-03T21:10:11.373" v="2013"/>
          <ac:inkMkLst>
            <pc:docMk/>
            <pc:sldMk cId="1187426004" sldId="336"/>
            <ac:inkMk id="185" creationId="{C136A950-94D0-5068-BC0E-3A5D6F5206C6}"/>
          </ac:inkMkLst>
        </pc:inkChg>
        <pc:inkChg chg="add mod">
          <ac:chgData name="Alex Pang" userId="b35f2c48-39e3-478c-863d-65bfd252d017" providerId="ADAL" clId="{3ADE1B52-077B-4DFB-957C-089B04F3A3C4}" dt="2023-04-03T21:10:11.373" v="2013"/>
          <ac:inkMkLst>
            <pc:docMk/>
            <pc:sldMk cId="1187426004" sldId="336"/>
            <ac:inkMk id="186" creationId="{A369A5A1-88B0-816A-A5EA-5646C81EDFAA}"/>
          </ac:inkMkLst>
        </pc:inkChg>
        <pc:inkChg chg="add mod">
          <ac:chgData name="Alex Pang" userId="b35f2c48-39e3-478c-863d-65bfd252d017" providerId="ADAL" clId="{3ADE1B52-077B-4DFB-957C-089B04F3A3C4}" dt="2023-04-03T21:10:11.373" v="2013"/>
          <ac:inkMkLst>
            <pc:docMk/>
            <pc:sldMk cId="1187426004" sldId="336"/>
            <ac:inkMk id="187" creationId="{A163D6AC-A4BA-76EE-49C0-4CCB92B39CA0}"/>
          </ac:inkMkLst>
        </pc:inkChg>
        <pc:inkChg chg="add mod">
          <ac:chgData name="Alex Pang" userId="b35f2c48-39e3-478c-863d-65bfd252d017" providerId="ADAL" clId="{3ADE1B52-077B-4DFB-957C-089B04F3A3C4}" dt="2023-04-03T21:10:11.373" v="2013"/>
          <ac:inkMkLst>
            <pc:docMk/>
            <pc:sldMk cId="1187426004" sldId="336"/>
            <ac:inkMk id="188" creationId="{7DE67112-11F9-0509-F52A-47DB73BBBF24}"/>
          </ac:inkMkLst>
        </pc:inkChg>
        <pc:inkChg chg="add mod">
          <ac:chgData name="Alex Pang" userId="b35f2c48-39e3-478c-863d-65bfd252d017" providerId="ADAL" clId="{3ADE1B52-077B-4DFB-957C-089B04F3A3C4}" dt="2023-04-03T21:10:11.373" v="2013"/>
          <ac:inkMkLst>
            <pc:docMk/>
            <pc:sldMk cId="1187426004" sldId="336"/>
            <ac:inkMk id="189" creationId="{47012414-8DBC-2703-8A3E-7C7B123E13EA}"/>
          </ac:inkMkLst>
        </pc:inkChg>
        <pc:inkChg chg="add mod">
          <ac:chgData name="Alex Pang" userId="b35f2c48-39e3-478c-863d-65bfd252d017" providerId="ADAL" clId="{3ADE1B52-077B-4DFB-957C-089B04F3A3C4}" dt="2023-04-03T21:10:11.373" v="2013"/>
          <ac:inkMkLst>
            <pc:docMk/>
            <pc:sldMk cId="1187426004" sldId="336"/>
            <ac:inkMk id="190" creationId="{843A6CA3-EB04-5949-E292-E163E1EF61C6}"/>
          </ac:inkMkLst>
        </pc:inkChg>
        <pc:inkChg chg="add mod">
          <ac:chgData name="Alex Pang" userId="b35f2c48-39e3-478c-863d-65bfd252d017" providerId="ADAL" clId="{3ADE1B52-077B-4DFB-957C-089B04F3A3C4}" dt="2023-04-03T21:10:11.373" v="2013"/>
          <ac:inkMkLst>
            <pc:docMk/>
            <pc:sldMk cId="1187426004" sldId="336"/>
            <ac:inkMk id="191" creationId="{0274FF9A-B5F0-DB8A-ABCD-DD277C70A08A}"/>
          </ac:inkMkLst>
        </pc:inkChg>
        <pc:inkChg chg="add mod">
          <ac:chgData name="Alex Pang" userId="b35f2c48-39e3-478c-863d-65bfd252d017" providerId="ADAL" clId="{3ADE1B52-077B-4DFB-957C-089B04F3A3C4}" dt="2023-04-03T21:10:11.373" v="2013"/>
          <ac:inkMkLst>
            <pc:docMk/>
            <pc:sldMk cId="1187426004" sldId="336"/>
            <ac:inkMk id="192" creationId="{2E9A53EF-AA21-46EE-FFD1-C622EDDBDD24}"/>
          </ac:inkMkLst>
        </pc:inkChg>
        <pc:inkChg chg="add mod">
          <ac:chgData name="Alex Pang" userId="b35f2c48-39e3-478c-863d-65bfd252d017" providerId="ADAL" clId="{3ADE1B52-077B-4DFB-957C-089B04F3A3C4}" dt="2023-04-03T21:10:11.373" v="2013"/>
          <ac:inkMkLst>
            <pc:docMk/>
            <pc:sldMk cId="1187426004" sldId="336"/>
            <ac:inkMk id="193" creationId="{AB9D3D22-52D6-6130-AB50-A1F4AFFACFA5}"/>
          </ac:inkMkLst>
        </pc:inkChg>
        <pc:inkChg chg="add mod">
          <ac:chgData name="Alex Pang" userId="b35f2c48-39e3-478c-863d-65bfd252d017" providerId="ADAL" clId="{3ADE1B52-077B-4DFB-957C-089B04F3A3C4}" dt="2023-04-03T21:10:14.874" v="2018"/>
          <ac:inkMkLst>
            <pc:docMk/>
            <pc:sldMk cId="1187426004" sldId="336"/>
            <ac:inkMk id="196" creationId="{7FDC620F-8669-93AA-09DD-A13406BEC7A9}"/>
          </ac:inkMkLst>
        </pc:inkChg>
        <pc:inkChg chg="add mod">
          <ac:chgData name="Alex Pang" userId="b35f2c48-39e3-478c-863d-65bfd252d017" providerId="ADAL" clId="{3ADE1B52-077B-4DFB-957C-089B04F3A3C4}" dt="2023-04-03T21:10:14.874" v="2018"/>
          <ac:inkMkLst>
            <pc:docMk/>
            <pc:sldMk cId="1187426004" sldId="336"/>
            <ac:inkMk id="197" creationId="{7093C90B-A4E4-C96F-F618-36B1B5349F61}"/>
          </ac:inkMkLst>
        </pc:inkChg>
        <pc:inkChg chg="add mod">
          <ac:chgData name="Alex Pang" userId="b35f2c48-39e3-478c-863d-65bfd252d017" providerId="ADAL" clId="{3ADE1B52-077B-4DFB-957C-089B04F3A3C4}" dt="2023-04-03T21:10:14.874" v="2018"/>
          <ac:inkMkLst>
            <pc:docMk/>
            <pc:sldMk cId="1187426004" sldId="336"/>
            <ac:inkMk id="198" creationId="{BAE8B97E-01B3-46D3-AB0B-3105FF28A52E}"/>
          </ac:inkMkLst>
        </pc:inkChg>
        <pc:inkChg chg="add mod">
          <ac:chgData name="Alex Pang" userId="b35f2c48-39e3-478c-863d-65bfd252d017" providerId="ADAL" clId="{3ADE1B52-077B-4DFB-957C-089B04F3A3C4}" dt="2023-04-03T21:10:14.874" v="2018"/>
          <ac:inkMkLst>
            <pc:docMk/>
            <pc:sldMk cId="1187426004" sldId="336"/>
            <ac:inkMk id="199" creationId="{620270D5-19CE-8CAF-AC21-8340450002E8}"/>
          </ac:inkMkLst>
        </pc:inkChg>
        <pc:inkChg chg="add">
          <ac:chgData name="Alex Pang" userId="b35f2c48-39e3-478c-863d-65bfd252d017" providerId="ADAL" clId="{3ADE1B52-077B-4DFB-957C-089B04F3A3C4}" dt="2023-04-03T21:10:15.442" v="2019" actId="9405"/>
          <ac:inkMkLst>
            <pc:docMk/>
            <pc:sldMk cId="1187426004" sldId="336"/>
            <ac:inkMk id="201" creationId="{6342802E-67F9-53EC-24A6-7CED16AEDCC3}"/>
          </ac:inkMkLst>
        </pc:inkChg>
        <pc:inkChg chg="add">
          <ac:chgData name="Alex Pang" userId="b35f2c48-39e3-478c-863d-65bfd252d017" providerId="ADAL" clId="{3ADE1B52-077B-4DFB-957C-089B04F3A3C4}" dt="2023-04-03T21:10:15.836" v="2020" actId="9405"/>
          <ac:inkMkLst>
            <pc:docMk/>
            <pc:sldMk cId="1187426004" sldId="336"/>
            <ac:inkMk id="202" creationId="{02E1F222-DD6D-1F9E-4BF3-7AE691119D9D}"/>
          </ac:inkMkLst>
        </pc:inkChg>
        <pc:inkChg chg="add">
          <ac:chgData name="Alex Pang" userId="b35f2c48-39e3-478c-863d-65bfd252d017" providerId="ADAL" clId="{3ADE1B52-077B-4DFB-957C-089B04F3A3C4}" dt="2023-04-03T21:10:16.230" v="2021" actId="9405"/>
          <ac:inkMkLst>
            <pc:docMk/>
            <pc:sldMk cId="1187426004" sldId="336"/>
            <ac:inkMk id="203" creationId="{F80920AD-C34C-A808-A555-529B72522D4C}"/>
          </ac:inkMkLst>
        </pc:inkChg>
        <pc:inkChg chg="add mod">
          <ac:chgData name="Alex Pang" userId="b35f2c48-39e3-478c-863d-65bfd252d017" providerId="ADAL" clId="{3ADE1B52-077B-4DFB-957C-089B04F3A3C4}" dt="2023-04-03T21:10:22.427" v="2029"/>
          <ac:inkMkLst>
            <pc:docMk/>
            <pc:sldMk cId="1187426004" sldId="336"/>
            <ac:inkMk id="204" creationId="{A11AB1E0-E982-B472-92E7-AA5129662415}"/>
          </ac:inkMkLst>
        </pc:inkChg>
        <pc:inkChg chg="add mod">
          <ac:chgData name="Alex Pang" userId="b35f2c48-39e3-478c-863d-65bfd252d017" providerId="ADAL" clId="{3ADE1B52-077B-4DFB-957C-089B04F3A3C4}" dt="2023-04-03T21:10:22.427" v="2029"/>
          <ac:inkMkLst>
            <pc:docMk/>
            <pc:sldMk cId="1187426004" sldId="336"/>
            <ac:inkMk id="205" creationId="{535B1003-4222-836C-AEA3-A9C76FD36068}"/>
          </ac:inkMkLst>
        </pc:inkChg>
        <pc:inkChg chg="add mod">
          <ac:chgData name="Alex Pang" userId="b35f2c48-39e3-478c-863d-65bfd252d017" providerId="ADAL" clId="{3ADE1B52-077B-4DFB-957C-089B04F3A3C4}" dt="2023-04-03T21:10:22.427" v="2029"/>
          <ac:inkMkLst>
            <pc:docMk/>
            <pc:sldMk cId="1187426004" sldId="336"/>
            <ac:inkMk id="207" creationId="{A303E3A4-D48F-B3ED-D374-36BE360A3D8B}"/>
          </ac:inkMkLst>
        </pc:inkChg>
        <pc:inkChg chg="add mod">
          <ac:chgData name="Alex Pang" userId="b35f2c48-39e3-478c-863d-65bfd252d017" providerId="ADAL" clId="{3ADE1B52-077B-4DFB-957C-089B04F3A3C4}" dt="2023-04-03T21:10:22.427" v="2029"/>
          <ac:inkMkLst>
            <pc:docMk/>
            <pc:sldMk cId="1187426004" sldId="336"/>
            <ac:inkMk id="208" creationId="{42C58E86-62D6-F44B-CCAA-1A1303EEE1DF}"/>
          </ac:inkMkLst>
        </pc:inkChg>
        <pc:inkChg chg="add mod">
          <ac:chgData name="Alex Pang" userId="b35f2c48-39e3-478c-863d-65bfd252d017" providerId="ADAL" clId="{3ADE1B52-077B-4DFB-957C-089B04F3A3C4}" dt="2023-04-03T21:10:22.427" v="2029"/>
          <ac:inkMkLst>
            <pc:docMk/>
            <pc:sldMk cId="1187426004" sldId="336"/>
            <ac:inkMk id="209" creationId="{61FB1B64-7935-13E8-B4A9-E7A22EEE84A0}"/>
          </ac:inkMkLst>
        </pc:inkChg>
        <pc:inkChg chg="add mod">
          <ac:chgData name="Alex Pang" userId="b35f2c48-39e3-478c-863d-65bfd252d017" providerId="ADAL" clId="{3ADE1B52-077B-4DFB-957C-089B04F3A3C4}" dt="2023-04-03T21:10:22.427" v="2029"/>
          <ac:inkMkLst>
            <pc:docMk/>
            <pc:sldMk cId="1187426004" sldId="336"/>
            <ac:inkMk id="210" creationId="{BA46B4AF-B113-93FC-3EBE-FF26B37FF4A7}"/>
          </ac:inkMkLst>
        </pc:inkChg>
        <pc:inkChg chg="add">
          <ac:chgData name="Alex Pang" userId="b35f2c48-39e3-478c-863d-65bfd252d017" providerId="ADAL" clId="{3ADE1B52-077B-4DFB-957C-089B04F3A3C4}" dt="2023-04-03T21:10:24.240" v="2030" actId="9405"/>
          <ac:inkMkLst>
            <pc:docMk/>
            <pc:sldMk cId="1187426004" sldId="336"/>
            <ac:inkMk id="212" creationId="{4D5504D7-E3CA-05D5-6B28-02777D12B7F8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13" creationId="{6390B560-8D7D-7DE2-3B04-D243F72F6BC6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14" creationId="{0176185F-E8DE-4CD1-FB69-370A002C91FE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16" creationId="{E5D80FF8-E21F-A366-2E4E-5AA1A2BF6865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17" creationId="{06DAD8C9-01BB-5DF7-5179-624F613EAE63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18" creationId="{4946375F-93BB-4A60-BE30-CB1310E37C49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19" creationId="{F39D1C8A-12FF-22A9-3563-D694D7CC87EE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21" creationId="{2620AC74-FDA0-4024-FB40-DE73E20A7B8A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22" creationId="{EB317EAE-865E-388C-D5C5-9356B3F7092A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23" creationId="{CA98B8AD-517D-4AFB-3334-CC7442F15DDA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24" creationId="{D03DDCAB-AA20-E777-45A5-FC4BF23F503D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25" creationId="{8CE77347-B7B4-1B6A-83DF-D8E88F157838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26" creationId="{AFC63613-7D99-1D3A-9320-16AC179AE016}"/>
          </ac:inkMkLst>
        </pc:inkChg>
        <pc:inkChg chg="add mod">
          <ac:chgData name="Alex Pang" userId="b35f2c48-39e3-478c-863d-65bfd252d017" providerId="ADAL" clId="{3ADE1B52-077B-4DFB-957C-089B04F3A3C4}" dt="2023-04-03T21:11:01.693" v="2061"/>
          <ac:inkMkLst>
            <pc:docMk/>
            <pc:sldMk cId="1187426004" sldId="336"/>
            <ac:inkMk id="227" creationId="{1B709FF9-00E9-6473-EF69-86C94E511E77}"/>
          </ac:inkMkLst>
        </pc:inkChg>
        <pc:inkChg chg="add mod">
          <ac:chgData name="Alex Pang" userId="b35f2c48-39e3-478c-863d-65bfd252d017" providerId="ADAL" clId="{3ADE1B52-077B-4DFB-957C-089B04F3A3C4}" dt="2023-04-03T21:11:01.693" v="2061"/>
          <ac:inkMkLst>
            <pc:docMk/>
            <pc:sldMk cId="1187426004" sldId="336"/>
            <ac:inkMk id="228" creationId="{153E4738-795D-944B-80CB-390D105EBB1B}"/>
          </ac:inkMkLst>
        </pc:inkChg>
        <pc:inkChg chg="add mod">
          <ac:chgData name="Alex Pang" userId="b35f2c48-39e3-478c-863d-65bfd252d017" providerId="ADAL" clId="{3ADE1B52-077B-4DFB-957C-089B04F3A3C4}" dt="2023-04-03T21:11:01.693" v="2061"/>
          <ac:inkMkLst>
            <pc:docMk/>
            <pc:sldMk cId="1187426004" sldId="336"/>
            <ac:inkMk id="232" creationId="{F3449372-12B7-0A79-20B5-A98078E52D01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34" creationId="{BB7714CE-8F3A-D05B-5787-62B3E1FC37C1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35" creationId="{F3095E6C-B7C0-A5C6-E847-21974E0B054E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36" creationId="{22E1877C-D82C-909E-49B8-C63F5F764A2F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37" creationId="{6DFA9B8B-918D-8927-6059-BF14E86D96BE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38" creationId="{9C0F5A2A-12B2-4E97-C5E8-F459DE798584}"/>
          </ac:inkMkLst>
        </pc:inkChg>
        <pc:inkChg chg="add mod">
          <ac:chgData name="Alex Pang" userId="b35f2c48-39e3-478c-863d-65bfd252d017" providerId="ADAL" clId="{3ADE1B52-077B-4DFB-957C-089B04F3A3C4}" dt="2023-04-03T21:10:56.912" v="2056"/>
          <ac:inkMkLst>
            <pc:docMk/>
            <pc:sldMk cId="1187426004" sldId="336"/>
            <ac:inkMk id="239" creationId="{A48359E3-9794-D02A-4713-7589D883EA3A}"/>
          </ac:inkMkLst>
        </pc:inkChg>
        <pc:inkChg chg="add mod">
          <ac:chgData name="Alex Pang" userId="b35f2c48-39e3-478c-863d-65bfd252d017" providerId="ADAL" clId="{3ADE1B52-077B-4DFB-957C-089B04F3A3C4}" dt="2023-04-03T21:11:01.693" v="2061"/>
          <ac:inkMkLst>
            <pc:docMk/>
            <pc:sldMk cId="1187426004" sldId="336"/>
            <ac:inkMk id="242" creationId="{8F9E6569-0C54-EC47-4167-9007279DB30D}"/>
          </ac:inkMkLst>
        </pc:inkChg>
        <pc:inkChg chg="add mod">
          <ac:chgData name="Alex Pang" userId="b35f2c48-39e3-478c-863d-65bfd252d017" providerId="ADAL" clId="{3ADE1B52-077B-4DFB-957C-089B04F3A3C4}" dt="2023-04-03T21:11:01.693" v="2061"/>
          <ac:inkMkLst>
            <pc:docMk/>
            <pc:sldMk cId="1187426004" sldId="336"/>
            <ac:inkMk id="243" creationId="{892CEE7E-5B52-C012-3E21-A070DC534E25}"/>
          </ac:inkMkLst>
        </pc:inkChg>
        <pc:inkChg chg="add mod">
          <ac:chgData name="Alex Pang" userId="b35f2c48-39e3-478c-863d-65bfd252d017" providerId="ADAL" clId="{3ADE1B52-077B-4DFB-957C-089B04F3A3C4}" dt="2023-04-03T21:11:01.693" v="2061"/>
          <ac:inkMkLst>
            <pc:docMk/>
            <pc:sldMk cId="1187426004" sldId="336"/>
            <ac:inkMk id="244" creationId="{0F0C6CBB-7E17-95AB-2BD4-6B118F6A6A37}"/>
          </ac:inkMkLst>
        </pc:inkChg>
        <pc:inkChg chg="add">
          <ac:chgData name="Alex Pang" userId="b35f2c48-39e3-478c-863d-65bfd252d017" providerId="ADAL" clId="{3ADE1B52-077B-4DFB-957C-089B04F3A3C4}" dt="2023-04-03T21:11:01.048" v="2060" actId="9405"/>
          <ac:inkMkLst>
            <pc:docMk/>
            <pc:sldMk cId="1187426004" sldId="336"/>
            <ac:inkMk id="245" creationId="{10F237AA-F033-49A4-E7D5-6FFC03FA6AC1}"/>
          </ac:inkMkLst>
        </pc:inkChg>
        <pc:inkChg chg="add">
          <ac:chgData name="Alex Pang" userId="b35f2c48-39e3-478c-863d-65bfd252d017" providerId="ADAL" clId="{3ADE1B52-077B-4DFB-957C-089B04F3A3C4}" dt="2023-04-03T21:11:04.237" v="2062" actId="9405"/>
          <ac:inkMkLst>
            <pc:docMk/>
            <pc:sldMk cId="1187426004" sldId="336"/>
            <ac:inkMk id="247" creationId="{466D364E-56BB-D0D0-E9D2-11264891975C}"/>
          </ac:inkMkLst>
        </pc:inkChg>
        <pc:inkChg chg="add mod">
          <ac:chgData name="Alex Pang" userId="b35f2c48-39e3-478c-863d-65bfd252d017" providerId="ADAL" clId="{3ADE1B52-077B-4DFB-957C-089B04F3A3C4}" dt="2023-04-03T21:11:08.868" v="2065"/>
          <ac:inkMkLst>
            <pc:docMk/>
            <pc:sldMk cId="1187426004" sldId="336"/>
            <ac:inkMk id="248" creationId="{14D31157-890F-7A0B-1C1C-A2F644B1750C}"/>
          </ac:inkMkLst>
        </pc:inkChg>
        <pc:inkChg chg="add mod">
          <ac:chgData name="Alex Pang" userId="b35f2c48-39e3-478c-863d-65bfd252d017" providerId="ADAL" clId="{3ADE1B52-077B-4DFB-957C-089B04F3A3C4}" dt="2023-04-03T21:11:08.868" v="2065"/>
          <ac:inkMkLst>
            <pc:docMk/>
            <pc:sldMk cId="1187426004" sldId="336"/>
            <ac:inkMk id="249" creationId="{EEED287B-727F-4CD8-BDD6-E6BC572EB5EC}"/>
          </ac:inkMkLst>
        </pc:inkChg>
        <pc:inkChg chg="add mod">
          <ac:chgData name="Alex Pang" userId="b35f2c48-39e3-478c-863d-65bfd252d017" providerId="ADAL" clId="{3ADE1B52-077B-4DFB-957C-089B04F3A3C4}" dt="2023-04-03T21:11:28.780" v="2072"/>
          <ac:inkMkLst>
            <pc:docMk/>
            <pc:sldMk cId="1187426004" sldId="336"/>
            <ac:inkMk id="251" creationId="{38484C7B-0A48-1C34-09F6-637F5F917368}"/>
          </ac:inkMkLst>
        </pc:inkChg>
        <pc:inkChg chg="add mod">
          <ac:chgData name="Alex Pang" userId="b35f2c48-39e3-478c-863d-65bfd252d017" providerId="ADAL" clId="{3ADE1B52-077B-4DFB-957C-089B04F3A3C4}" dt="2023-04-03T21:11:28.780" v="2072"/>
          <ac:inkMkLst>
            <pc:docMk/>
            <pc:sldMk cId="1187426004" sldId="336"/>
            <ac:inkMk id="252" creationId="{6A573B8F-5C25-FB5D-52EA-F3224AC37660}"/>
          </ac:inkMkLst>
        </pc:inkChg>
        <pc:inkChg chg="add mod">
          <ac:chgData name="Alex Pang" userId="b35f2c48-39e3-478c-863d-65bfd252d017" providerId="ADAL" clId="{3ADE1B52-077B-4DFB-957C-089B04F3A3C4}" dt="2023-04-03T21:11:28.780" v="2072"/>
          <ac:inkMkLst>
            <pc:docMk/>
            <pc:sldMk cId="1187426004" sldId="336"/>
            <ac:inkMk id="253" creationId="{BDCCFFE3-63F1-4137-1390-F7E609D61DBD}"/>
          </ac:inkMkLst>
        </pc:inkChg>
        <pc:inkChg chg="add mod">
          <ac:chgData name="Alex Pang" userId="b35f2c48-39e3-478c-863d-65bfd252d017" providerId="ADAL" clId="{3ADE1B52-077B-4DFB-957C-089B04F3A3C4}" dt="2023-04-03T21:11:28.780" v="2072"/>
          <ac:inkMkLst>
            <pc:docMk/>
            <pc:sldMk cId="1187426004" sldId="336"/>
            <ac:inkMk id="254" creationId="{C100E2D9-6046-86FF-260E-266DD0094159}"/>
          </ac:inkMkLst>
        </pc:inkChg>
        <pc:inkChg chg="add mod">
          <ac:chgData name="Alex Pang" userId="b35f2c48-39e3-478c-863d-65bfd252d017" providerId="ADAL" clId="{3ADE1B52-077B-4DFB-957C-089B04F3A3C4}" dt="2023-04-03T21:11:28.780" v="2072"/>
          <ac:inkMkLst>
            <pc:docMk/>
            <pc:sldMk cId="1187426004" sldId="336"/>
            <ac:inkMk id="255" creationId="{B0575D68-676E-F845-FCE7-77280A389A30}"/>
          </ac:inkMkLst>
        </pc:inkChg>
        <pc:inkChg chg="add mod">
          <ac:chgData name="Alex Pang" userId="b35f2c48-39e3-478c-863d-65bfd252d017" providerId="ADAL" clId="{3ADE1B52-077B-4DFB-957C-089B04F3A3C4}" dt="2023-04-03T21:11:28.780" v="2072"/>
          <ac:inkMkLst>
            <pc:docMk/>
            <pc:sldMk cId="1187426004" sldId="336"/>
            <ac:inkMk id="256" creationId="{7A475F72-1A9A-5BA2-4472-898EAA486F65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58" creationId="{2D2C39AA-1137-F3DD-EEC9-F6B155BBEB55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59" creationId="{1A3A7082-E148-5E92-41BB-EA4E0D1EEFBF}"/>
          </ac:inkMkLst>
        </pc:inkChg>
        <pc:inkChg chg="add">
          <ac:chgData name="Alex Pang" userId="b35f2c48-39e3-478c-863d-65bfd252d017" providerId="ADAL" clId="{3ADE1B52-077B-4DFB-957C-089B04F3A3C4}" dt="2023-04-03T21:11:31.205" v="2075" actId="9405"/>
          <ac:inkMkLst>
            <pc:docMk/>
            <pc:sldMk cId="1187426004" sldId="336"/>
            <ac:inkMk id="260" creationId="{E9CE168F-1488-9D94-29FB-7B7DD4DF0EA9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62" creationId="{80894E5A-232A-EB2F-61BB-9BB4EBA564EA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63" creationId="{A7D53C6B-AE69-250D-569F-DAC7D413B19E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65" creationId="{C8809272-3CF6-EAF5-32B8-FE6A671F290B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66" creationId="{0484FF7E-A0D3-3DEE-5683-F57AAEB5B007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67" creationId="{F9D4CAE3-D626-826F-E26D-5B16C1B2E9EA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69" creationId="{908E415F-B097-479E-B5D0-32F81A596502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70" creationId="{4E116836-745B-5259-2C6D-78C601793352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71" creationId="{7DB780C6-320F-0E6B-ECB1-5479E5BEDC2B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72" creationId="{C6F28EBC-79FA-3B40-3618-808E12F66BAC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73" creationId="{83F83229-F08A-17BA-69C6-B46A38A5960E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74" creationId="{A3DBC55A-4F6D-7C80-6F66-870FAD246963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75" creationId="{64BF8F34-C385-32FA-B033-9D41E6055D63}"/>
          </ac:inkMkLst>
        </pc:inkChg>
        <pc:inkChg chg="add mod">
          <ac:chgData name="Alex Pang" userId="b35f2c48-39e3-478c-863d-65bfd252d017" providerId="ADAL" clId="{3ADE1B52-077B-4DFB-957C-089B04F3A3C4}" dt="2023-04-03T21:11:42.351" v="2092"/>
          <ac:inkMkLst>
            <pc:docMk/>
            <pc:sldMk cId="1187426004" sldId="336"/>
            <ac:inkMk id="276" creationId="{4F4AD98C-344B-84D2-785F-9E418E57E9EF}"/>
          </ac:inkMkLst>
        </pc:inkChg>
        <pc:inkChg chg="add">
          <ac:chgData name="Alex Pang" userId="b35f2c48-39e3-478c-863d-65bfd252d017" providerId="ADAL" clId="{3ADE1B52-077B-4DFB-957C-089B04F3A3C4}" dt="2023-04-03T21:12:01.147" v="2093" actId="9405"/>
          <ac:inkMkLst>
            <pc:docMk/>
            <pc:sldMk cId="1187426004" sldId="336"/>
            <ac:inkMk id="279" creationId="{A55FEBAE-BC6F-07EE-BEFA-ECA44D8D97B1}"/>
          </ac:inkMkLst>
        </pc:inkChg>
        <pc:inkChg chg="add mod">
          <ac:chgData name="Alex Pang" userId="b35f2c48-39e3-478c-863d-65bfd252d017" providerId="ADAL" clId="{3ADE1B52-077B-4DFB-957C-089B04F3A3C4}" dt="2023-04-03T21:12:08.322" v="2104"/>
          <ac:inkMkLst>
            <pc:docMk/>
            <pc:sldMk cId="1187426004" sldId="336"/>
            <ac:inkMk id="280" creationId="{1DF527EF-6DA1-53A1-6853-5AE9C958F01C}"/>
          </ac:inkMkLst>
        </pc:inkChg>
        <pc:inkChg chg="add mod">
          <ac:chgData name="Alex Pang" userId="b35f2c48-39e3-478c-863d-65bfd252d017" providerId="ADAL" clId="{3ADE1B52-077B-4DFB-957C-089B04F3A3C4}" dt="2023-04-03T21:12:08.322" v="2104"/>
          <ac:inkMkLst>
            <pc:docMk/>
            <pc:sldMk cId="1187426004" sldId="336"/>
            <ac:inkMk id="281" creationId="{A77AC2DF-D689-0E57-CD0E-423C89889621}"/>
          </ac:inkMkLst>
        </pc:inkChg>
        <pc:inkChg chg="add mod">
          <ac:chgData name="Alex Pang" userId="b35f2c48-39e3-478c-863d-65bfd252d017" providerId="ADAL" clId="{3ADE1B52-077B-4DFB-957C-089B04F3A3C4}" dt="2023-04-03T21:12:08.322" v="2104"/>
          <ac:inkMkLst>
            <pc:docMk/>
            <pc:sldMk cId="1187426004" sldId="336"/>
            <ac:inkMk id="283" creationId="{DF6E0EA8-2806-C62A-78C5-33670608AD98}"/>
          </ac:inkMkLst>
        </pc:inkChg>
        <pc:inkChg chg="add mod">
          <ac:chgData name="Alex Pang" userId="b35f2c48-39e3-478c-863d-65bfd252d017" providerId="ADAL" clId="{3ADE1B52-077B-4DFB-957C-089B04F3A3C4}" dt="2023-04-03T21:12:08.322" v="2104"/>
          <ac:inkMkLst>
            <pc:docMk/>
            <pc:sldMk cId="1187426004" sldId="336"/>
            <ac:inkMk id="284" creationId="{456EE289-F4C3-3FA8-9BFD-350F880424C8}"/>
          </ac:inkMkLst>
        </pc:inkChg>
        <pc:inkChg chg="add mod">
          <ac:chgData name="Alex Pang" userId="b35f2c48-39e3-478c-863d-65bfd252d017" providerId="ADAL" clId="{3ADE1B52-077B-4DFB-957C-089B04F3A3C4}" dt="2023-04-03T21:12:08.322" v="2104"/>
          <ac:inkMkLst>
            <pc:docMk/>
            <pc:sldMk cId="1187426004" sldId="336"/>
            <ac:inkMk id="286" creationId="{298857B5-8990-2133-34F8-8F54B9B80359}"/>
          </ac:inkMkLst>
        </pc:inkChg>
        <pc:inkChg chg="add mod">
          <ac:chgData name="Alex Pang" userId="b35f2c48-39e3-478c-863d-65bfd252d017" providerId="ADAL" clId="{3ADE1B52-077B-4DFB-957C-089B04F3A3C4}" dt="2023-04-03T21:12:08.322" v="2104"/>
          <ac:inkMkLst>
            <pc:docMk/>
            <pc:sldMk cId="1187426004" sldId="336"/>
            <ac:inkMk id="287" creationId="{656765F0-A313-D2A5-F4DC-9CE8458F2D90}"/>
          </ac:inkMkLst>
        </pc:inkChg>
        <pc:inkChg chg="add mod">
          <ac:chgData name="Alex Pang" userId="b35f2c48-39e3-478c-863d-65bfd252d017" providerId="ADAL" clId="{3ADE1B52-077B-4DFB-957C-089B04F3A3C4}" dt="2023-04-03T21:12:08.322" v="2104"/>
          <ac:inkMkLst>
            <pc:docMk/>
            <pc:sldMk cId="1187426004" sldId="336"/>
            <ac:inkMk id="288" creationId="{654B4832-7FF7-8E68-430E-5011AE39CB0C}"/>
          </ac:inkMkLst>
        </pc:inkChg>
        <pc:inkChg chg="add mod">
          <ac:chgData name="Alex Pang" userId="b35f2c48-39e3-478c-863d-65bfd252d017" providerId="ADAL" clId="{3ADE1B52-077B-4DFB-957C-089B04F3A3C4}" dt="2023-04-03T21:12:08.322" v="2104"/>
          <ac:inkMkLst>
            <pc:docMk/>
            <pc:sldMk cId="1187426004" sldId="336"/>
            <ac:inkMk id="289" creationId="{FBD4C924-2C8B-B4B8-5CB4-CDF79A0C92C5}"/>
          </ac:inkMkLst>
        </pc:inkChg>
        <pc:inkChg chg="add mod">
          <ac:chgData name="Alex Pang" userId="b35f2c48-39e3-478c-863d-65bfd252d017" providerId="ADAL" clId="{3ADE1B52-077B-4DFB-957C-089B04F3A3C4}" dt="2023-04-03T21:12:16.027" v="2117"/>
          <ac:inkMkLst>
            <pc:docMk/>
            <pc:sldMk cId="1187426004" sldId="336"/>
            <ac:inkMk id="291" creationId="{9995C307-212B-AE65-D58B-CAC383A494DF}"/>
          </ac:inkMkLst>
        </pc:inkChg>
        <pc:inkChg chg="add mod">
          <ac:chgData name="Alex Pang" userId="b35f2c48-39e3-478c-863d-65bfd252d017" providerId="ADAL" clId="{3ADE1B52-077B-4DFB-957C-089B04F3A3C4}" dt="2023-04-03T21:12:16.027" v="2117"/>
          <ac:inkMkLst>
            <pc:docMk/>
            <pc:sldMk cId="1187426004" sldId="336"/>
            <ac:inkMk id="292" creationId="{6DF58B3E-91B7-CFDD-8888-A073B6D5A791}"/>
          </ac:inkMkLst>
        </pc:inkChg>
        <pc:inkChg chg="add mod">
          <ac:chgData name="Alex Pang" userId="b35f2c48-39e3-478c-863d-65bfd252d017" providerId="ADAL" clId="{3ADE1B52-077B-4DFB-957C-089B04F3A3C4}" dt="2023-04-03T21:12:16.027" v="2117"/>
          <ac:inkMkLst>
            <pc:docMk/>
            <pc:sldMk cId="1187426004" sldId="336"/>
            <ac:inkMk id="294" creationId="{B6832EAB-28D2-AC29-5243-AE4DFD046AD3}"/>
          </ac:inkMkLst>
        </pc:inkChg>
        <pc:inkChg chg="add mod">
          <ac:chgData name="Alex Pang" userId="b35f2c48-39e3-478c-863d-65bfd252d017" providerId="ADAL" clId="{3ADE1B52-077B-4DFB-957C-089B04F3A3C4}" dt="2023-04-03T21:12:16.027" v="2117"/>
          <ac:inkMkLst>
            <pc:docMk/>
            <pc:sldMk cId="1187426004" sldId="336"/>
            <ac:inkMk id="295" creationId="{08B2F755-FE9E-5197-6A86-FA3029FC732B}"/>
          </ac:inkMkLst>
        </pc:inkChg>
        <pc:inkChg chg="add mod">
          <ac:chgData name="Alex Pang" userId="b35f2c48-39e3-478c-863d-65bfd252d017" providerId="ADAL" clId="{3ADE1B52-077B-4DFB-957C-089B04F3A3C4}" dt="2023-04-03T21:12:16.027" v="2117"/>
          <ac:inkMkLst>
            <pc:docMk/>
            <pc:sldMk cId="1187426004" sldId="336"/>
            <ac:inkMk id="296" creationId="{F23B71E3-31B5-8CED-DBFE-5674C867D5BB}"/>
          </ac:inkMkLst>
        </pc:inkChg>
        <pc:inkChg chg="add mod">
          <ac:chgData name="Alex Pang" userId="b35f2c48-39e3-478c-863d-65bfd252d017" providerId="ADAL" clId="{3ADE1B52-077B-4DFB-957C-089B04F3A3C4}" dt="2023-04-03T21:12:16.027" v="2117"/>
          <ac:inkMkLst>
            <pc:docMk/>
            <pc:sldMk cId="1187426004" sldId="336"/>
            <ac:inkMk id="297" creationId="{92B95A0C-7F5D-9024-4CDE-F3F0BE0F2151}"/>
          </ac:inkMkLst>
        </pc:inkChg>
        <pc:inkChg chg="add mod">
          <ac:chgData name="Alex Pang" userId="b35f2c48-39e3-478c-863d-65bfd252d017" providerId="ADAL" clId="{3ADE1B52-077B-4DFB-957C-089B04F3A3C4}" dt="2023-04-03T21:12:16.027" v="2117"/>
          <ac:inkMkLst>
            <pc:docMk/>
            <pc:sldMk cId="1187426004" sldId="336"/>
            <ac:inkMk id="298" creationId="{DF99E4F1-41E0-8DBB-89E9-06178E4DD968}"/>
          </ac:inkMkLst>
        </pc:inkChg>
        <pc:inkChg chg="add mod">
          <ac:chgData name="Alex Pang" userId="b35f2c48-39e3-478c-863d-65bfd252d017" providerId="ADAL" clId="{3ADE1B52-077B-4DFB-957C-089B04F3A3C4}" dt="2023-04-03T21:12:16.027" v="2117"/>
          <ac:inkMkLst>
            <pc:docMk/>
            <pc:sldMk cId="1187426004" sldId="336"/>
            <ac:inkMk id="299" creationId="{D970C57C-3B5B-8E77-7767-924C4619B720}"/>
          </ac:inkMkLst>
        </pc:inkChg>
        <pc:inkChg chg="add mod">
          <ac:chgData name="Alex Pang" userId="b35f2c48-39e3-478c-863d-65bfd252d017" providerId="ADAL" clId="{3ADE1B52-077B-4DFB-957C-089B04F3A3C4}" dt="2023-04-03T21:12:16.027" v="2117"/>
          <ac:inkMkLst>
            <pc:docMk/>
            <pc:sldMk cId="1187426004" sldId="336"/>
            <ac:inkMk id="300" creationId="{4AD456CD-6756-22E2-EC2C-D8ADDBAC529B}"/>
          </ac:inkMkLst>
        </pc:inkChg>
        <pc:inkChg chg="add mod">
          <ac:chgData name="Alex Pang" userId="b35f2c48-39e3-478c-863d-65bfd252d017" providerId="ADAL" clId="{3ADE1B52-077B-4DFB-957C-089B04F3A3C4}" dt="2023-04-03T21:12:20.376" v="2124"/>
          <ac:inkMkLst>
            <pc:docMk/>
            <pc:sldMk cId="1187426004" sldId="336"/>
            <ac:inkMk id="301" creationId="{1CAC3FC9-5B5F-C24A-CACB-326355FE84B9}"/>
          </ac:inkMkLst>
        </pc:inkChg>
        <pc:inkChg chg="add mod">
          <ac:chgData name="Alex Pang" userId="b35f2c48-39e3-478c-863d-65bfd252d017" providerId="ADAL" clId="{3ADE1B52-077B-4DFB-957C-089B04F3A3C4}" dt="2023-04-03T21:12:20.376" v="2124"/>
          <ac:inkMkLst>
            <pc:docMk/>
            <pc:sldMk cId="1187426004" sldId="336"/>
            <ac:inkMk id="302" creationId="{C0CF5228-EE85-F90A-F8F5-939B79EE82C6}"/>
          </ac:inkMkLst>
        </pc:inkChg>
        <pc:inkChg chg="add mod">
          <ac:chgData name="Alex Pang" userId="b35f2c48-39e3-478c-863d-65bfd252d017" providerId="ADAL" clId="{3ADE1B52-077B-4DFB-957C-089B04F3A3C4}" dt="2023-04-03T21:12:20.376" v="2124"/>
          <ac:inkMkLst>
            <pc:docMk/>
            <pc:sldMk cId="1187426004" sldId="336"/>
            <ac:inkMk id="306" creationId="{AD53AB80-A9E7-C78F-ED85-CED6988C3703}"/>
          </ac:inkMkLst>
        </pc:inkChg>
        <pc:inkChg chg="add mod">
          <ac:chgData name="Alex Pang" userId="b35f2c48-39e3-478c-863d-65bfd252d017" providerId="ADAL" clId="{3ADE1B52-077B-4DFB-957C-089B04F3A3C4}" dt="2023-04-03T21:12:20.376" v="2124"/>
          <ac:inkMkLst>
            <pc:docMk/>
            <pc:sldMk cId="1187426004" sldId="336"/>
            <ac:inkMk id="308" creationId="{5E9B1296-6410-5315-2CD5-9E190C3264EE}"/>
          </ac:inkMkLst>
        </pc:inkChg>
        <pc:inkChg chg="add mod">
          <ac:chgData name="Alex Pang" userId="b35f2c48-39e3-478c-863d-65bfd252d017" providerId="ADAL" clId="{3ADE1B52-077B-4DFB-957C-089B04F3A3C4}" dt="2023-04-03T21:12:20.376" v="2124"/>
          <ac:inkMkLst>
            <pc:docMk/>
            <pc:sldMk cId="1187426004" sldId="336"/>
            <ac:inkMk id="309" creationId="{0A3A7E30-1255-EB09-C4C4-3897AF2A68E9}"/>
          </ac:inkMkLst>
        </pc:inkChg>
        <pc:inkChg chg="add mod">
          <ac:chgData name="Alex Pang" userId="b35f2c48-39e3-478c-863d-65bfd252d017" providerId="ADAL" clId="{3ADE1B52-077B-4DFB-957C-089B04F3A3C4}" dt="2023-04-03T21:12:20.376" v="2124"/>
          <ac:inkMkLst>
            <pc:docMk/>
            <pc:sldMk cId="1187426004" sldId="336"/>
            <ac:inkMk id="311" creationId="{E43339FF-91F6-02BA-2BD3-004C0C8B3CA8}"/>
          </ac:inkMkLst>
        </pc:inkChg>
        <pc:inkChg chg="add mod">
          <ac:chgData name="Alex Pang" userId="b35f2c48-39e3-478c-863d-65bfd252d017" providerId="ADAL" clId="{3ADE1B52-077B-4DFB-957C-089B04F3A3C4}" dt="2023-04-03T21:13:07.966" v="2139"/>
          <ac:inkMkLst>
            <pc:docMk/>
            <pc:sldMk cId="1187426004" sldId="336"/>
            <ac:inkMk id="313" creationId="{46D9E3E1-B1A1-5106-5002-238CAA8BACB4}"/>
          </ac:inkMkLst>
        </pc:inkChg>
        <pc:inkChg chg="add mod">
          <ac:chgData name="Alex Pang" userId="b35f2c48-39e3-478c-863d-65bfd252d017" providerId="ADAL" clId="{3ADE1B52-077B-4DFB-957C-089B04F3A3C4}" dt="2023-04-03T21:13:07.966" v="2139"/>
          <ac:inkMkLst>
            <pc:docMk/>
            <pc:sldMk cId="1187426004" sldId="336"/>
            <ac:inkMk id="314" creationId="{9CAEA824-71F8-C6B6-6ACA-2C85ECDDB378}"/>
          </ac:inkMkLst>
        </pc:inkChg>
        <pc:inkChg chg="add mod">
          <ac:chgData name="Alex Pang" userId="b35f2c48-39e3-478c-863d-65bfd252d017" providerId="ADAL" clId="{3ADE1B52-077B-4DFB-957C-089B04F3A3C4}" dt="2023-04-03T21:13:07.966" v="2139"/>
          <ac:inkMkLst>
            <pc:docMk/>
            <pc:sldMk cId="1187426004" sldId="336"/>
            <ac:inkMk id="316" creationId="{E821345C-8CA3-B352-6052-0B03FEC51F35}"/>
          </ac:inkMkLst>
        </pc:inkChg>
        <pc:inkChg chg="add mod">
          <ac:chgData name="Alex Pang" userId="b35f2c48-39e3-478c-863d-65bfd252d017" providerId="ADAL" clId="{3ADE1B52-077B-4DFB-957C-089B04F3A3C4}" dt="2023-04-03T21:13:07.966" v="2139"/>
          <ac:inkMkLst>
            <pc:docMk/>
            <pc:sldMk cId="1187426004" sldId="336"/>
            <ac:inkMk id="318" creationId="{A0FAD274-2C25-C68F-0C58-C0E094559F7D}"/>
          </ac:inkMkLst>
        </pc:inkChg>
        <pc:inkChg chg="add mod">
          <ac:chgData name="Alex Pang" userId="b35f2c48-39e3-478c-863d-65bfd252d017" providerId="ADAL" clId="{3ADE1B52-077B-4DFB-957C-089B04F3A3C4}" dt="2023-04-03T21:13:07.966" v="2139"/>
          <ac:inkMkLst>
            <pc:docMk/>
            <pc:sldMk cId="1187426004" sldId="336"/>
            <ac:inkMk id="319" creationId="{135C8920-AC55-1AA6-EC42-D90EC1E8E02F}"/>
          </ac:inkMkLst>
        </pc:inkChg>
        <pc:inkChg chg="add mod">
          <ac:chgData name="Alex Pang" userId="b35f2c48-39e3-478c-863d-65bfd252d017" providerId="ADAL" clId="{3ADE1B52-077B-4DFB-957C-089B04F3A3C4}" dt="2023-04-03T21:13:07.966" v="2139"/>
          <ac:inkMkLst>
            <pc:docMk/>
            <pc:sldMk cId="1187426004" sldId="336"/>
            <ac:inkMk id="321" creationId="{7A571629-48E5-5539-4A0B-CA30AFF8DB75}"/>
          </ac:inkMkLst>
        </pc:inkChg>
        <pc:inkChg chg="add mod">
          <ac:chgData name="Alex Pang" userId="b35f2c48-39e3-478c-863d-65bfd252d017" providerId="ADAL" clId="{3ADE1B52-077B-4DFB-957C-089B04F3A3C4}" dt="2023-04-03T21:13:07.966" v="2139"/>
          <ac:inkMkLst>
            <pc:docMk/>
            <pc:sldMk cId="1187426004" sldId="336"/>
            <ac:inkMk id="322" creationId="{B7E29D07-17AD-D691-17CE-9CFB605EDA30}"/>
          </ac:inkMkLst>
        </pc:inkChg>
        <pc:inkChg chg="add mod">
          <ac:chgData name="Alex Pang" userId="b35f2c48-39e3-478c-863d-65bfd252d017" providerId="ADAL" clId="{3ADE1B52-077B-4DFB-957C-089B04F3A3C4}" dt="2023-04-03T21:13:07.966" v="2139"/>
          <ac:inkMkLst>
            <pc:docMk/>
            <pc:sldMk cId="1187426004" sldId="336"/>
            <ac:inkMk id="323" creationId="{8F761615-FF33-8FDC-89D6-8EC829A73C43}"/>
          </ac:inkMkLst>
        </pc:inkChg>
        <pc:inkChg chg="add mod">
          <ac:chgData name="Alex Pang" userId="b35f2c48-39e3-478c-863d-65bfd252d017" providerId="ADAL" clId="{3ADE1B52-077B-4DFB-957C-089B04F3A3C4}" dt="2023-04-03T21:13:07.966" v="2139"/>
          <ac:inkMkLst>
            <pc:docMk/>
            <pc:sldMk cId="1187426004" sldId="336"/>
            <ac:inkMk id="325" creationId="{53635A49-5D5E-223F-5273-B9107DB19CED}"/>
          </ac:inkMkLst>
        </pc:inkChg>
        <pc:inkChg chg="add mod">
          <ac:chgData name="Alex Pang" userId="b35f2c48-39e3-478c-863d-65bfd252d017" providerId="ADAL" clId="{3ADE1B52-077B-4DFB-957C-089B04F3A3C4}" dt="2023-04-03T21:13:07.966" v="2139"/>
          <ac:inkMkLst>
            <pc:docMk/>
            <pc:sldMk cId="1187426004" sldId="336"/>
            <ac:inkMk id="326" creationId="{53D3C20F-27BF-ED7D-091E-76ED23736566}"/>
          </ac:inkMkLst>
        </pc:inkChg>
        <pc:inkChg chg="add mod">
          <ac:chgData name="Alex Pang" userId="b35f2c48-39e3-478c-863d-65bfd252d017" providerId="ADAL" clId="{3ADE1B52-077B-4DFB-957C-089B04F3A3C4}" dt="2023-04-03T21:13:10.637" v="2142"/>
          <ac:inkMkLst>
            <pc:docMk/>
            <pc:sldMk cId="1187426004" sldId="336"/>
            <ac:inkMk id="328" creationId="{9423289D-428E-3EEA-4197-FF0C3E747D26}"/>
          </ac:inkMkLst>
        </pc:inkChg>
        <pc:inkChg chg="add mod">
          <ac:chgData name="Alex Pang" userId="b35f2c48-39e3-478c-863d-65bfd252d017" providerId="ADAL" clId="{3ADE1B52-077B-4DFB-957C-089B04F3A3C4}" dt="2023-04-03T21:13:10.637" v="2142"/>
          <ac:inkMkLst>
            <pc:docMk/>
            <pc:sldMk cId="1187426004" sldId="336"/>
            <ac:inkMk id="329" creationId="{2E83F915-35B8-4C79-39FE-71BAC2F1C269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31" creationId="{EB81D9C6-E202-BB78-BDEC-2BDE6FA6832B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32" creationId="{8C931325-D22E-9F4B-CF1E-25AC2313ABE5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33" creationId="{CC1C7BC8-2BD2-B6F5-4E0D-547F7B48FE50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34" creationId="{3F4E5FE6-581B-4E64-EA7A-0EF56487F927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36" creationId="{DC4C880F-CBBE-9E63-A8A9-5F94EF819199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37" creationId="{90B25CDA-8ADC-F0FF-437F-B40AAE5CC534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38" creationId="{72CA3355-CD01-40FE-730A-3623120367B3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39" creationId="{DD8853F7-8B76-D63D-3161-8E587A770B95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40" creationId="{2B1CC723-4FE5-CC06-0706-65E8C8707002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41" creationId="{D9F43170-A8C7-95D4-2F20-73E06F61A4EE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42" creationId="{FF321283-1F15-12D3-D2F4-120FBEAC6BF5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43" creationId="{29681C9F-2147-1D35-DE6F-92C8AEA20BF5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44" creationId="{6379AA3C-A23A-984D-8A74-ECD5A79CE562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45" creationId="{0AC2E4CF-547A-7A5F-F7FB-015C551941D8}"/>
          </ac:inkMkLst>
        </pc:inkChg>
        <pc:inkChg chg="add mod">
          <ac:chgData name="Alex Pang" userId="b35f2c48-39e3-478c-863d-65bfd252d017" providerId="ADAL" clId="{3ADE1B52-077B-4DFB-957C-089B04F3A3C4}" dt="2023-04-03T21:13:21.931" v="2159"/>
          <ac:inkMkLst>
            <pc:docMk/>
            <pc:sldMk cId="1187426004" sldId="336"/>
            <ac:inkMk id="346" creationId="{8AE2CFAC-46EF-58ED-43B1-0F7F91C04527}"/>
          </ac:inkMkLst>
        </pc:inkChg>
        <pc:inkChg chg="add mod">
          <ac:chgData name="Alex Pang" userId="b35f2c48-39e3-478c-863d-65bfd252d017" providerId="ADAL" clId="{3ADE1B52-077B-4DFB-957C-089B04F3A3C4}" dt="2023-04-03T21:13:29.072" v="2170"/>
          <ac:inkMkLst>
            <pc:docMk/>
            <pc:sldMk cId="1187426004" sldId="336"/>
            <ac:inkMk id="349" creationId="{2EFADEE8-2D07-2444-F0ED-069699A64163}"/>
          </ac:inkMkLst>
        </pc:inkChg>
        <pc:inkChg chg="add mod">
          <ac:chgData name="Alex Pang" userId="b35f2c48-39e3-478c-863d-65bfd252d017" providerId="ADAL" clId="{3ADE1B52-077B-4DFB-957C-089B04F3A3C4}" dt="2023-04-03T21:13:29.072" v="2170"/>
          <ac:inkMkLst>
            <pc:docMk/>
            <pc:sldMk cId="1187426004" sldId="336"/>
            <ac:inkMk id="350" creationId="{EC82F50D-2F3A-3FD0-A9E7-57B7B444B676}"/>
          </ac:inkMkLst>
        </pc:inkChg>
        <pc:inkChg chg="add mod">
          <ac:chgData name="Alex Pang" userId="b35f2c48-39e3-478c-863d-65bfd252d017" providerId="ADAL" clId="{3ADE1B52-077B-4DFB-957C-089B04F3A3C4}" dt="2023-04-03T21:13:29.072" v="2170"/>
          <ac:inkMkLst>
            <pc:docMk/>
            <pc:sldMk cId="1187426004" sldId="336"/>
            <ac:inkMk id="351" creationId="{0E2713F6-5895-885B-B4EC-CCA46D1AF59C}"/>
          </ac:inkMkLst>
        </pc:inkChg>
        <pc:inkChg chg="add mod">
          <ac:chgData name="Alex Pang" userId="b35f2c48-39e3-478c-863d-65bfd252d017" providerId="ADAL" clId="{3ADE1B52-077B-4DFB-957C-089B04F3A3C4}" dt="2023-04-03T21:13:29.072" v="2170"/>
          <ac:inkMkLst>
            <pc:docMk/>
            <pc:sldMk cId="1187426004" sldId="336"/>
            <ac:inkMk id="352" creationId="{F8F3B034-6B8C-7A03-EA3A-51DEFB60543B}"/>
          </ac:inkMkLst>
        </pc:inkChg>
        <pc:inkChg chg="add mod">
          <ac:chgData name="Alex Pang" userId="b35f2c48-39e3-478c-863d-65bfd252d017" providerId="ADAL" clId="{3ADE1B52-077B-4DFB-957C-089B04F3A3C4}" dt="2023-04-03T21:13:29.072" v="2170"/>
          <ac:inkMkLst>
            <pc:docMk/>
            <pc:sldMk cId="1187426004" sldId="336"/>
            <ac:inkMk id="353" creationId="{4E677820-926B-6E4E-44B8-002E5FAB29A8}"/>
          </ac:inkMkLst>
        </pc:inkChg>
        <pc:inkChg chg="add mod">
          <ac:chgData name="Alex Pang" userId="b35f2c48-39e3-478c-863d-65bfd252d017" providerId="ADAL" clId="{3ADE1B52-077B-4DFB-957C-089B04F3A3C4}" dt="2023-04-03T21:13:29.072" v="2170"/>
          <ac:inkMkLst>
            <pc:docMk/>
            <pc:sldMk cId="1187426004" sldId="336"/>
            <ac:inkMk id="354" creationId="{C1B3758B-1178-743E-0395-EE879B57B37F}"/>
          </ac:inkMkLst>
        </pc:inkChg>
        <pc:inkChg chg="add mod">
          <ac:chgData name="Alex Pang" userId="b35f2c48-39e3-478c-863d-65bfd252d017" providerId="ADAL" clId="{3ADE1B52-077B-4DFB-957C-089B04F3A3C4}" dt="2023-04-03T21:13:29.072" v="2170"/>
          <ac:inkMkLst>
            <pc:docMk/>
            <pc:sldMk cId="1187426004" sldId="336"/>
            <ac:inkMk id="355" creationId="{AB96C7E8-E97D-3694-2A40-CEDC88B99CFF}"/>
          </ac:inkMkLst>
        </pc:inkChg>
        <pc:inkChg chg="add mod">
          <ac:chgData name="Alex Pang" userId="b35f2c48-39e3-478c-863d-65bfd252d017" providerId="ADAL" clId="{3ADE1B52-077B-4DFB-957C-089B04F3A3C4}" dt="2023-04-03T21:13:29.072" v="2170"/>
          <ac:inkMkLst>
            <pc:docMk/>
            <pc:sldMk cId="1187426004" sldId="336"/>
            <ac:inkMk id="356" creationId="{A4090A13-C69C-0D95-FB4F-9DF1952D306D}"/>
          </ac:inkMkLst>
        </pc:inkChg>
        <pc:inkChg chg="add mod">
          <ac:chgData name="Alex Pang" userId="b35f2c48-39e3-478c-863d-65bfd252d017" providerId="ADAL" clId="{3ADE1B52-077B-4DFB-957C-089B04F3A3C4}" dt="2023-04-03T21:13:29.072" v="2170"/>
          <ac:inkMkLst>
            <pc:docMk/>
            <pc:sldMk cId="1187426004" sldId="336"/>
            <ac:inkMk id="357" creationId="{9D3018EC-3FF0-A173-C340-1DC7911240DE}"/>
          </ac:inkMkLst>
        </pc:inkChg>
        <pc:inkChg chg="add mod">
          <ac:chgData name="Alex Pang" userId="b35f2c48-39e3-478c-863d-65bfd252d017" providerId="ADAL" clId="{3ADE1B52-077B-4DFB-957C-089B04F3A3C4}" dt="2023-04-03T21:13:29.072" v="2170"/>
          <ac:inkMkLst>
            <pc:docMk/>
            <pc:sldMk cId="1187426004" sldId="336"/>
            <ac:inkMk id="358" creationId="{BE945737-1520-9C61-8768-D170246BD152}"/>
          </ac:inkMkLst>
        </pc:inkChg>
      </pc:sldChg>
      <pc:sldChg chg="addSp delSp modSp new mod">
        <pc:chgData name="Alex Pang" userId="b35f2c48-39e3-478c-863d-65bfd252d017" providerId="ADAL" clId="{3ADE1B52-077B-4DFB-957C-089B04F3A3C4}" dt="2023-04-03T21:40:18.367" v="3121" actId="6549"/>
        <pc:sldMkLst>
          <pc:docMk/>
          <pc:sldMk cId="480529289" sldId="337"/>
        </pc:sldMkLst>
        <pc:spChg chg="del">
          <ac:chgData name="Alex Pang" userId="b35f2c48-39e3-478c-863d-65bfd252d017" providerId="ADAL" clId="{3ADE1B52-077B-4DFB-957C-089B04F3A3C4}" dt="2023-04-03T21:13:55.741" v="2172"/>
          <ac:spMkLst>
            <pc:docMk/>
            <pc:sldMk cId="480529289" sldId="337"/>
            <ac:spMk id="2" creationId="{3781D95D-09F7-57E5-C718-07FD5C946224}"/>
          </ac:spMkLst>
        </pc:spChg>
        <pc:spChg chg="del">
          <ac:chgData name="Alex Pang" userId="b35f2c48-39e3-478c-863d-65bfd252d017" providerId="ADAL" clId="{3ADE1B52-077B-4DFB-957C-089B04F3A3C4}" dt="2023-04-03T21:14:03.662" v="2173" actId="478"/>
          <ac:spMkLst>
            <pc:docMk/>
            <pc:sldMk cId="480529289" sldId="337"/>
            <ac:spMk id="3" creationId="{42A42900-F1A6-E63B-A670-9EB2BF66A213}"/>
          </ac:spMkLst>
        </pc:spChg>
        <pc:spChg chg="add mod">
          <ac:chgData name="Alex Pang" userId="b35f2c48-39e3-478c-863d-65bfd252d017" providerId="ADAL" clId="{3ADE1B52-077B-4DFB-957C-089B04F3A3C4}" dt="2023-04-03T21:13:55.741" v="2172"/>
          <ac:spMkLst>
            <pc:docMk/>
            <pc:sldMk cId="480529289" sldId="337"/>
            <ac:spMk id="4" creationId="{7EF60CB0-BA45-CCD9-9217-38E47859A68F}"/>
          </ac:spMkLst>
        </pc:spChg>
        <pc:spChg chg="add mod">
          <ac:chgData name="Alex Pang" userId="b35f2c48-39e3-478c-863d-65bfd252d017" providerId="ADAL" clId="{3ADE1B52-077B-4DFB-957C-089B04F3A3C4}" dt="2023-04-03T21:22:56.029" v="2523" actId="20577"/>
          <ac:spMkLst>
            <pc:docMk/>
            <pc:sldMk cId="480529289" sldId="337"/>
            <ac:spMk id="68" creationId="{8E169450-4B2B-4A89-F75A-C1AC9F1ABEDA}"/>
          </ac:spMkLst>
        </pc:spChg>
        <pc:spChg chg="add mod">
          <ac:chgData name="Alex Pang" userId="b35f2c48-39e3-478c-863d-65bfd252d017" providerId="ADAL" clId="{3ADE1B52-077B-4DFB-957C-089B04F3A3C4}" dt="2023-04-03T21:40:18.367" v="3121" actId="6549"/>
          <ac:spMkLst>
            <pc:docMk/>
            <pc:sldMk cId="480529289" sldId="337"/>
            <ac:spMk id="126" creationId="{D42380CF-13C8-EA9D-DB8E-B0FF36A90F19}"/>
          </ac:spMkLst>
        </pc:spChg>
        <pc:grpChg chg="del mod">
          <ac:chgData name="Alex Pang" userId="b35f2c48-39e3-478c-863d-65bfd252d017" providerId="ADAL" clId="{3ADE1B52-077B-4DFB-957C-089B04F3A3C4}" dt="2023-04-03T21:15:49.404" v="2187"/>
          <ac:grpSpMkLst>
            <pc:docMk/>
            <pc:sldMk cId="480529289" sldId="337"/>
            <ac:grpSpMk id="11" creationId="{64B322B0-B68D-A2A6-B92A-9C48B50C8126}"/>
          </ac:grpSpMkLst>
        </pc:grpChg>
        <pc:grpChg chg="mod">
          <ac:chgData name="Alex Pang" userId="b35f2c48-39e3-478c-863d-65bfd252d017" providerId="ADAL" clId="{3ADE1B52-077B-4DFB-957C-089B04F3A3C4}" dt="2023-04-03T21:18:38.607" v="2295" actId="1037"/>
          <ac:grpSpMkLst>
            <pc:docMk/>
            <pc:sldMk cId="480529289" sldId="337"/>
            <ac:grpSpMk id="14" creationId="{656DB66C-32BD-ABA5-9CC1-04D86B042680}"/>
          </ac:grpSpMkLst>
        </pc:grpChg>
        <pc:grpChg chg="mod">
          <ac:chgData name="Alex Pang" userId="b35f2c48-39e3-478c-863d-65bfd252d017" providerId="ADAL" clId="{3ADE1B52-077B-4DFB-957C-089B04F3A3C4}" dt="2023-04-03T21:18:38.607" v="2295" actId="1037"/>
          <ac:grpSpMkLst>
            <pc:docMk/>
            <pc:sldMk cId="480529289" sldId="337"/>
            <ac:grpSpMk id="17" creationId="{BD29BF34-5467-7886-6E4D-EF23EBD13F3F}"/>
          </ac:grpSpMkLst>
        </pc:grpChg>
        <pc:grpChg chg="del mod">
          <ac:chgData name="Alex Pang" userId="b35f2c48-39e3-478c-863d-65bfd252d017" providerId="ADAL" clId="{3ADE1B52-077B-4DFB-957C-089B04F3A3C4}" dt="2023-04-03T21:16:01.452" v="2197"/>
          <ac:grpSpMkLst>
            <pc:docMk/>
            <pc:sldMk cId="480529289" sldId="337"/>
            <ac:grpSpMk id="22" creationId="{9C194B8A-AE2C-65F4-8F38-3A7F3194E3CC}"/>
          </ac:grpSpMkLst>
        </pc:grpChg>
        <pc:grpChg chg="del mod">
          <ac:chgData name="Alex Pang" userId="b35f2c48-39e3-478c-863d-65bfd252d017" providerId="ADAL" clId="{3ADE1B52-077B-4DFB-957C-089B04F3A3C4}" dt="2023-04-03T21:16:35.955" v="2228"/>
          <ac:grpSpMkLst>
            <pc:docMk/>
            <pc:sldMk cId="480529289" sldId="337"/>
            <ac:grpSpMk id="24" creationId="{B23EFC86-3B41-7D5F-BDE7-8BC3E81ED831}"/>
          </ac:grpSpMkLst>
        </pc:grpChg>
        <pc:grpChg chg="del mod">
          <ac:chgData name="Alex Pang" userId="b35f2c48-39e3-478c-863d-65bfd252d017" providerId="ADAL" clId="{3ADE1B52-077B-4DFB-957C-089B04F3A3C4}" dt="2023-04-03T21:16:35.955" v="2228"/>
          <ac:grpSpMkLst>
            <pc:docMk/>
            <pc:sldMk cId="480529289" sldId="337"/>
            <ac:grpSpMk id="33" creationId="{625065FE-70C5-E6FC-BF2B-26ECFFE4B6B1}"/>
          </ac:grpSpMkLst>
        </pc:grpChg>
        <pc:grpChg chg="del mod">
          <ac:chgData name="Alex Pang" userId="b35f2c48-39e3-478c-863d-65bfd252d017" providerId="ADAL" clId="{3ADE1B52-077B-4DFB-957C-089B04F3A3C4}" dt="2023-04-03T21:16:35.955" v="2228"/>
          <ac:grpSpMkLst>
            <pc:docMk/>
            <pc:sldMk cId="480529289" sldId="337"/>
            <ac:grpSpMk id="36" creationId="{F46DCAAB-C165-14C7-8FEA-C85E08192067}"/>
          </ac:grpSpMkLst>
        </pc:grpChg>
        <pc:grpChg chg="del mod">
          <ac:chgData name="Alex Pang" userId="b35f2c48-39e3-478c-863d-65bfd252d017" providerId="ADAL" clId="{3ADE1B52-077B-4DFB-957C-089B04F3A3C4}" dt="2023-04-03T21:16:35.955" v="2228"/>
          <ac:grpSpMkLst>
            <pc:docMk/>
            <pc:sldMk cId="480529289" sldId="337"/>
            <ac:grpSpMk id="40" creationId="{591A3687-78E5-63EB-89B2-0FA70B8C2539}"/>
          </ac:grpSpMkLst>
        </pc:grpChg>
        <pc:grpChg chg="del mod">
          <ac:chgData name="Alex Pang" userId="b35f2c48-39e3-478c-863d-65bfd252d017" providerId="ADAL" clId="{3ADE1B52-077B-4DFB-957C-089B04F3A3C4}" dt="2023-04-03T21:16:35.955" v="2228"/>
          <ac:grpSpMkLst>
            <pc:docMk/>
            <pc:sldMk cId="480529289" sldId="337"/>
            <ac:grpSpMk id="50" creationId="{A1BEE7FB-E3E9-B593-9212-2932A6B46E37}"/>
          </ac:grpSpMkLst>
        </pc:grpChg>
        <pc:grpChg chg="del mod">
          <ac:chgData name="Alex Pang" userId="b35f2c48-39e3-478c-863d-65bfd252d017" providerId="ADAL" clId="{3ADE1B52-077B-4DFB-957C-089B04F3A3C4}" dt="2023-04-03T21:16:42.246" v="2230"/>
          <ac:grpSpMkLst>
            <pc:docMk/>
            <pc:sldMk cId="480529289" sldId="337"/>
            <ac:grpSpMk id="51" creationId="{D240CE8D-3A5D-91DB-FB1A-BFBC17BEDE0A}"/>
          </ac:grpSpMkLst>
        </pc:grpChg>
        <pc:grpChg chg="mod">
          <ac:chgData name="Alex Pang" userId="b35f2c48-39e3-478c-863d-65bfd252d017" providerId="ADAL" clId="{3ADE1B52-077B-4DFB-957C-089B04F3A3C4}" dt="2023-04-03T21:18:38.607" v="2295" actId="1037"/>
          <ac:grpSpMkLst>
            <pc:docMk/>
            <pc:sldMk cId="480529289" sldId="337"/>
            <ac:grpSpMk id="53" creationId="{844409CA-C43A-11D3-0FAA-4D99874BA54D}"/>
          </ac:grpSpMkLst>
        </pc:grpChg>
        <pc:grpChg chg="del mod">
          <ac:chgData name="Alex Pang" userId="b35f2c48-39e3-478c-863d-65bfd252d017" providerId="ADAL" clId="{3ADE1B52-077B-4DFB-957C-089B04F3A3C4}" dt="2023-04-03T21:17:00.104" v="2240"/>
          <ac:grpSpMkLst>
            <pc:docMk/>
            <pc:sldMk cId="480529289" sldId="337"/>
            <ac:grpSpMk id="57" creationId="{8325E6D3-D627-F010-4CCB-B070CF93E8E7}"/>
          </ac:grpSpMkLst>
        </pc:grpChg>
        <pc:grpChg chg="del mod">
          <ac:chgData name="Alex Pang" userId="b35f2c48-39e3-478c-863d-65bfd252d017" providerId="ADAL" clId="{3ADE1B52-077B-4DFB-957C-089B04F3A3C4}" dt="2023-04-03T21:17:01.616" v="2244"/>
          <ac:grpSpMkLst>
            <pc:docMk/>
            <pc:sldMk cId="480529289" sldId="337"/>
            <ac:grpSpMk id="63" creationId="{74AF8226-6375-CB7C-7C8F-CBCC0D2A7779}"/>
          </ac:grpSpMkLst>
        </pc:grpChg>
        <pc:grpChg chg="del mod">
          <ac:chgData name="Alex Pang" userId="b35f2c48-39e3-478c-863d-65bfd252d017" providerId="ADAL" clId="{3ADE1B52-077B-4DFB-957C-089B04F3A3C4}" dt="2023-04-03T21:20:21.795" v="2397"/>
          <ac:grpSpMkLst>
            <pc:docMk/>
            <pc:sldMk cId="480529289" sldId="337"/>
            <ac:grpSpMk id="67" creationId="{7BA75475-06B7-A567-036A-9FF311754A15}"/>
          </ac:grpSpMkLst>
        </pc:grpChg>
        <pc:grpChg chg="del mod">
          <ac:chgData name="Alex Pang" userId="b35f2c48-39e3-478c-863d-65bfd252d017" providerId="ADAL" clId="{3ADE1B52-077B-4DFB-957C-089B04F3A3C4}" dt="2023-04-03T21:20:30.393" v="2408"/>
          <ac:grpSpMkLst>
            <pc:docMk/>
            <pc:sldMk cId="480529289" sldId="337"/>
            <ac:grpSpMk id="88" creationId="{80D0257D-4363-0C37-33DA-A19722BA1334}"/>
          </ac:grpSpMkLst>
        </pc:grpChg>
        <pc:grpChg chg="del mod">
          <ac:chgData name="Alex Pang" userId="b35f2c48-39e3-478c-863d-65bfd252d017" providerId="ADAL" clId="{3ADE1B52-077B-4DFB-957C-089B04F3A3C4}" dt="2023-04-03T21:20:30.393" v="2408"/>
          <ac:grpSpMkLst>
            <pc:docMk/>
            <pc:sldMk cId="480529289" sldId="337"/>
            <ac:grpSpMk id="89" creationId="{AEEC464D-EBE0-30D5-F428-80C48C867798}"/>
          </ac:grpSpMkLst>
        </pc:grpChg>
        <pc:grpChg chg="mod">
          <ac:chgData name="Alex Pang" userId="b35f2c48-39e3-478c-863d-65bfd252d017" providerId="ADAL" clId="{3ADE1B52-077B-4DFB-957C-089B04F3A3C4}" dt="2023-04-03T21:20:30.393" v="2408"/>
          <ac:grpSpMkLst>
            <pc:docMk/>
            <pc:sldMk cId="480529289" sldId="337"/>
            <ac:grpSpMk id="100" creationId="{625E34F5-D883-D888-A62A-D13432944E0D}"/>
          </ac:grpSpMkLst>
        </pc:grpChg>
        <pc:grpChg chg="mod">
          <ac:chgData name="Alex Pang" userId="b35f2c48-39e3-478c-863d-65bfd252d017" providerId="ADAL" clId="{3ADE1B52-077B-4DFB-957C-089B04F3A3C4}" dt="2023-04-03T21:20:36.786" v="2414"/>
          <ac:grpSpMkLst>
            <pc:docMk/>
            <pc:sldMk cId="480529289" sldId="337"/>
            <ac:grpSpMk id="106" creationId="{F5437A8C-9EFF-5A1F-9EA9-268A8A6BFD76}"/>
          </ac:grpSpMkLst>
        </pc:grpChg>
        <pc:grpChg chg="mod">
          <ac:chgData name="Alex Pang" userId="b35f2c48-39e3-478c-863d-65bfd252d017" providerId="ADAL" clId="{3ADE1B52-077B-4DFB-957C-089B04F3A3C4}" dt="2023-04-03T21:20:36.786" v="2414"/>
          <ac:grpSpMkLst>
            <pc:docMk/>
            <pc:sldMk cId="480529289" sldId="337"/>
            <ac:grpSpMk id="107" creationId="{A4676009-052E-2F6F-47CB-6CDE88587672}"/>
          </ac:grpSpMkLst>
        </pc:grpChg>
        <pc:grpChg chg="del mod">
          <ac:chgData name="Alex Pang" userId="b35f2c48-39e3-478c-863d-65bfd252d017" providerId="ADAL" clId="{3ADE1B52-077B-4DFB-957C-089B04F3A3C4}" dt="2023-04-03T21:20:42.249" v="2424"/>
          <ac:grpSpMkLst>
            <pc:docMk/>
            <pc:sldMk cId="480529289" sldId="337"/>
            <ac:grpSpMk id="115" creationId="{EC17B382-F455-794A-CF68-96A8CD058ED6}"/>
          </ac:grpSpMkLst>
        </pc:grpChg>
        <pc:grpChg chg="mod">
          <ac:chgData name="Alex Pang" userId="b35f2c48-39e3-478c-863d-65bfd252d017" providerId="ADAL" clId="{3ADE1B52-077B-4DFB-957C-089B04F3A3C4}" dt="2023-04-03T21:20:41.285" v="2422"/>
          <ac:grpSpMkLst>
            <pc:docMk/>
            <pc:sldMk cId="480529289" sldId="337"/>
            <ac:grpSpMk id="116" creationId="{4ACA9E14-6A95-A6D1-14E2-FC6FBE01206E}"/>
          </ac:grpSpMkLst>
        </pc:grpChg>
        <pc:grpChg chg="del mod">
          <ac:chgData name="Alex Pang" userId="b35f2c48-39e3-478c-863d-65bfd252d017" providerId="ADAL" clId="{3ADE1B52-077B-4DFB-957C-089B04F3A3C4}" dt="2023-04-03T21:20:46.562" v="2431"/>
          <ac:grpSpMkLst>
            <pc:docMk/>
            <pc:sldMk cId="480529289" sldId="337"/>
            <ac:grpSpMk id="118" creationId="{9CBB0956-5FD4-E900-2761-11EB5295BFB9}"/>
          </ac:grpSpMkLst>
        </pc:grpChg>
        <pc:grpChg chg="mod">
          <ac:chgData name="Alex Pang" userId="b35f2c48-39e3-478c-863d-65bfd252d017" providerId="ADAL" clId="{3ADE1B52-077B-4DFB-957C-089B04F3A3C4}" dt="2023-04-03T21:20:46.562" v="2431"/>
          <ac:grpSpMkLst>
            <pc:docMk/>
            <pc:sldMk cId="480529289" sldId="337"/>
            <ac:grpSpMk id="125" creationId="{35936437-4A8A-25F8-8A1E-05CB81973D6D}"/>
          </ac:grpSpMkLst>
        </pc:grpChg>
        <pc:picChg chg="add mod">
          <ac:chgData name="Alex Pang" userId="b35f2c48-39e3-478c-863d-65bfd252d017" providerId="ADAL" clId="{3ADE1B52-077B-4DFB-957C-089B04F3A3C4}" dt="2023-04-03T21:23:08.392" v="2525" actId="1076"/>
          <ac:picMkLst>
            <pc:docMk/>
            <pc:sldMk cId="480529289" sldId="337"/>
            <ac:picMk id="6" creationId="{FB874F95-EF4D-2B6D-E169-F17FC88BF28D}"/>
          </ac:picMkLst>
        </pc:picChg>
        <pc:picChg chg="add mod">
          <ac:chgData name="Alex Pang" userId="b35f2c48-39e3-478c-863d-65bfd252d017" providerId="ADAL" clId="{3ADE1B52-077B-4DFB-957C-089B04F3A3C4}" dt="2023-04-03T21:23:10.486" v="2526" actId="1076"/>
          <ac:picMkLst>
            <pc:docMk/>
            <pc:sldMk cId="480529289" sldId="337"/>
            <ac:picMk id="8" creationId="{E1BBA17D-807A-D0D5-629A-63FCFDBB9587}"/>
          </ac:picMkLst>
        </pc:picChg>
        <pc:inkChg chg="add mod">
          <ac:chgData name="Alex Pang" userId="b35f2c48-39e3-478c-863d-65bfd252d017" providerId="ADAL" clId="{3ADE1B52-077B-4DFB-957C-089B04F3A3C4}" dt="2023-04-03T21:15:49.404" v="2187"/>
          <ac:inkMkLst>
            <pc:docMk/>
            <pc:sldMk cId="480529289" sldId="337"/>
            <ac:inkMk id="9" creationId="{D238376A-41F1-595E-15F5-2622D2569C0F}"/>
          </ac:inkMkLst>
        </pc:inkChg>
        <pc:inkChg chg="add mod">
          <ac:chgData name="Alex Pang" userId="b35f2c48-39e3-478c-863d-65bfd252d017" providerId="ADAL" clId="{3ADE1B52-077B-4DFB-957C-089B04F3A3C4}" dt="2023-04-03T21:15:49.404" v="2187"/>
          <ac:inkMkLst>
            <pc:docMk/>
            <pc:sldMk cId="480529289" sldId="337"/>
            <ac:inkMk id="10" creationId="{EEB94547-D484-C93E-3CC4-8370BAB7CAD3}"/>
          </ac:inkMkLst>
        </pc:inkChg>
        <pc:inkChg chg="add mod">
          <ac:chgData name="Alex Pang" userId="b35f2c48-39e3-478c-863d-65bfd252d017" providerId="ADAL" clId="{3ADE1B52-077B-4DFB-957C-089B04F3A3C4}" dt="2023-04-03T21:15:49.404" v="2187"/>
          <ac:inkMkLst>
            <pc:docMk/>
            <pc:sldMk cId="480529289" sldId="337"/>
            <ac:inkMk id="12" creationId="{F8984EB0-8AE1-4078-9F3E-49E9169352EA}"/>
          </ac:inkMkLst>
        </pc:inkChg>
        <pc:inkChg chg="add mod">
          <ac:chgData name="Alex Pang" userId="b35f2c48-39e3-478c-863d-65bfd252d017" providerId="ADAL" clId="{3ADE1B52-077B-4DFB-957C-089B04F3A3C4}" dt="2023-04-03T21:15:49.404" v="2187"/>
          <ac:inkMkLst>
            <pc:docMk/>
            <pc:sldMk cId="480529289" sldId="337"/>
            <ac:inkMk id="13" creationId="{17334DE3-F79D-9580-84E4-3BE7A4B56CF9}"/>
          </ac:inkMkLst>
        </pc:inkChg>
        <pc:inkChg chg="add mod">
          <ac:chgData name="Alex Pang" userId="b35f2c48-39e3-478c-863d-65bfd252d017" providerId="ADAL" clId="{3ADE1B52-077B-4DFB-957C-089B04F3A3C4}" dt="2023-04-03T21:15:52.102" v="2190"/>
          <ac:inkMkLst>
            <pc:docMk/>
            <pc:sldMk cId="480529289" sldId="337"/>
            <ac:inkMk id="15" creationId="{25448980-34AA-B1B5-2708-12D0CDB69B37}"/>
          </ac:inkMkLst>
        </pc:inkChg>
        <pc:inkChg chg="add mod">
          <ac:chgData name="Alex Pang" userId="b35f2c48-39e3-478c-863d-65bfd252d017" providerId="ADAL" clId="{3ADE1B52-077B-4DFB-957C-089B04F3A3C4}" dt="2023-04-03T21:15:52.102" v="2190"/>
          <ac:inkMkLst>
            <pc:docMk/>
            <pc:sldMk cId="480529289" sldId="337"/>
            <ac:inkMk id="16" creationId="{D0589983-0A6B-88A8-7A54-53F70EDBE6DD}"/>
          </ac:inkMkLst>
        </pc:inkChg>
        <pc:inkChg chg="add mod">
          <ac:chgData name="Alex Pang" userId="b35f2c48-39e3-478c-863d-65bfd252d017" providerId="ADAL" clId="{3ADE1B52-077B-4DFB-957C-089B04F3A3C4}" dt="2023-04-03T21:18:38.607" v="2295" actId="1037"/>
          <ac:inkMkLst>
            <pc:docMk/>
            <pc:sldMk cId="480529289" sldId="337"/>
            <ac:inkMk id="18" creationId="{E9D0C9B2-BD74-EF60-2B10-885503667C92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19" creationId="{10BAA088-01AF-7074-B44D-37D605221E45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20" creationId="{A48E10E8-5654-36CB-3B5A-0DDEC5AAB6BB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21" creationId="{93A69594-C677-ED82-4EB9-0E14AB076BEA}"/>
          </ac:inkMkLst>
        </pc:inkChg>
        <pc:inkChg chg="add del mod">
          <ac:chgData name="Alex Pang" userId="b35f2c48-39e3-478c-863d-65bfd252d017" providerId="ADAL" clId="{3ADE1B52-077B-4DFB-957C-089B04F3A3C4}" dt="2023-04-03T21:16:04.980" v="2200"/>
          <ac:inkMkLst>
            <pc:docMk/>
            <pc:sldMk cId="480529289" sldId="337"/>
            <ac:inkMk id="23" creationId="{5CDB64FB-9F7E-7BD9-C13B-3A6DA068DE6E}"/>
          </ac:inkMkLst>
        </pc:inkChg>
        <pc:inkChg chg="add del">
          <ac:chgData name="Alex Pang" userId="b35f2c48-39e3-478c-863d-65bfd252d017" providerId="ADAL" clId="{3ADE1B52-077B-4DFB-957C-089B04F3A3C4}" dt="2023-04-03T21:16:06.367" v="2202"/>
          <ac:inkMkLst>
            <pc:docMk/>
            <pc:sldMk cId="480529289" sldId="337"/>
            <ac:inkMk id="25" creationId="{F0B46FAB-B0FB-30BD-C797-1F9AC246EA24}"/>
          </ac:inkMkLst>
        </pc:inkChg>
        <pc:inkChg chg="add del">
          <ac:chgData name="Alex Pang" userId="b35f2c48-39e3-478c-863d-65bfd252d017" providerId="ADAL" clId="{3ADE1B52-077B-4DFB-957C-089B04F3A3C4}" dt="2023-04-03T21:16:07.678" v="2206"/>
          <ac:inkMkLst>
            <pc:docMk/>
            <pc:sldMk cId="480529289" sldId="337"/>
            <ac:inkMk id="26" creationId="{3D92F98D-AB56-6F38-1909-5E2C5F216A2F}"/>
          </ac:inkMkLst>
        </pc:inkChg>
        <pc:inkChg chg="add del">
          <ac:chgData name="Alex Pang" userId="b35f2c48-39e3-478c-863d-65bfd252d017" providerId="ADAL" clId="{3ADE1B52-077B-4DFB-957C-089B04F3A3C4}" dt="2023-04-03T21:16:06.368" v="2203"/>
          <ac:inkMkLst>
            <pc:docMk/>
            <pc:sldMk cId="480529289" sldId="337"/>
            <ac:inkMk id="27" creationId="{7AA133BE-3033-B515-C839-A11FC12DFCF9}"/>
          </ac:inkMkLst>
        </pc:inkChg>
        <pc:inkChg chg="add del">
          <ac:chgData name="Alex Pang" userId="b35f2c48-39e3-478c-863d-65bfd252d017" providerId="ADAL" clId="{3ADE1B52-077B-4DFB-957C-089B04F3A3C4}" dt="2023-04-03T21:16:07.678" v="2205"/>
          <ac:inkMkLst>
            <pc:docMk/>
            <pc:sldMk cId="480529289" sldId="337"/>
            <ac:inkMk id="28" creationId="{E9EC157E-6BAF-873A-C1FD-1BC8803B4255}"/>
          </ac:inkMkLst>
        </pc:inkChg>
        <pc:inkChg chg="add mod">
          <ac:chgData name="Alex Pang" userId="b35f2c48-39e3-478c-863d-65bfd252d017" providerId="ADAL" clId="{3ADE1B52-077B-4DFB-957C-089B04F3A3C4}" dt="2023-04-03T21:18:38.607" v="2295" actId="1037"/>
          <ac:inkMkLst>
            <pc:docMk/>
            <pc:sldMk cId="480529289" sldId="337"/>
            <ac:inkMk id="29" creationId="{5BCB5E3B-0291-CEB6-1862-EF9726605CC5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30" creationId="{38F13F0D-4CF5-8543-56A2-C5A26740F95F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31" creationId="{76B0F34F-FB48-AE85-81FC-77CB68535942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32" creationId="{BF330EDD-9930-4281-64E2-956D3976EF3E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34" creationId="{69C344CF-1F1D-DFDB-1FC4-C4EDBEBA8A72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35" creationId="{83E650B5-A87F-026B-2969-3048F1F724E6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37" creationId="{3AD778C3-E2C6-9774-73A0-ED1BF862EA1F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38" creationId="{DFFD603B-C4AF-E5F3-9497-9A23DDA806CD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39" creationId="{772EF8B1-1C3A-8EB0-0E4E-693E3DEC5C51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41" creationId="{32914722-EF83-1E2B-A891-2BC7690733A3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42" creationId="{23301D14-4730-ABE1-A31B-4760F7B8D95C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43" creationId="{2CFF65F2-5BC5-7D40-0B9C-D28E3CDDC224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44" creationId="{1086C157-7C35-1F75-AA3C-5241B28AA087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45" creationId="{CCF3B644-AE31-E717-3525-15B4EA072268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46" creationId="{CC9D3E11-8549-DE27-01C3-C8C6D9167C3F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47" creationId="{D13819C9-F36C-E700-ED75-60082D459B5E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48" creationId="{0FF93F45-53B3-859E-B088-575B9FB561F1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49" creationId="{74C39EFF-94BB-E24F-187E-93F4860524E0}"/>
          </ac:inkMkLst>
        </pc:inkChg>
        <pc:inkChg chg="add mod">
          <ac:chgData name="Alex Pang" userId="b35f2c48-39e3-478c-863d-65bfd252d017" providerId="ADAL" clId="{3ADE1B52-077B-4DFB-957C-089B04F3A3C4}" dt="2023-04-03T21:16:42.246" v="2230"/>
          <ac:inkMkLst>
            <pc:docMk/>
            <pc:sldMk cId="480529289" sldId="337"/>
            <ac:inkMk id="52" creationId="{6816EF1C-D833-7690-C6C9-80E9FC756BAD}"/>
          </ac:inkMkLst>
        </pc:inkChg>
        <pc:inkChg chg="add mod">
          <ac:chgData name="Alex Pang" userId="b35f2c48-39e3-478c-863d-65bfd252d017" providerId="ADAL" clId="{3ADE1B52-077B-4DFB-957C-089B04F3A3C4}" dt="2023-04-03T21:18:38.607" v="2295" actId="1037"/>
          <ac:inkMkLst>
            <pc:docMk/>
            <pc:sldMk cId="480529289" sldId="337"/>
            <ac:inkMk id="54" creationId="{085DC881-CB0C-AEC1-F2C8-24A35C580086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55" creationId="{11DCDAAA-CEFF-FB3C-01FE-256FBEF77EF7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56" creationId="{E028756E-A836-2BBD-39C5-42C567100DBB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58" creationId="{8BF61962-E3F9-A9EB-98E3-3B76F8DD9F06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59" creationId="{74166235-B3E9-DF1F-B35E-D5D2297E8695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60" creationId="{DA8ADFEC-A9D4-2BD2-EA9F-5D321D13B82C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61" creationId="{E2CFA556-C499-39A9-4C37-FDB433B8383A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62" creationId="{C1506821-2231-53AE-7722-361780217C7A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64" creationId="{75BB5224-362B-18A7-22B6-3E0119A16E0B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65" creationId="{9E331AF8-F722-4CFE-622B-E5BD36707D68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66" creationId="{7643FB43-59AA-3158-A46A-2FB0266DE089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69" creationId="{E1C6D576-2500-DB4B-E9D6-4D7F85C346FB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70" creationId="{BDA0AE43-E57F-E358-62B9-255A6995473D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71" creationId="{6B6A7DA5-BF7C-FFE3-72EF-478E4AE09E69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72" creationId="{4FAD6F2F-C486-778D-1B70-F7EAEA471D19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73" creationId="{DF348710-2F06-FA14-7BFE-B25830CC5FF5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74" creationId="{DB86DFCC-A3F3-506A-B4C9-37017903E615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75" creationId="{35F95133-748F-8F47-82CC-A2A085035628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76" creationId="{7315D54F-8ED9-6DD9-AB68-73BA7D5631BA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77" creationId="{F6DEF12C-7113-B65D-3AA4-D7CE7F80D075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78" creationId="{AC5C6BC5-EB1F-7C36-F3FC-6875BDC6474A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79" creationId="{6EB05655-6F6E-B46D-BEA2-74D12FAC73F1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80" creationId="{0768238B-B774-E623-B157-0C68DB26846A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81" creationId="{572367B3-05EC-73C2-D28F-B44E1D574F34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82" creationId="{3D0EB8C7-85EB-6F66-F961-553A42DF8F16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83" creationId="{45713FD3-A289-8076-CFDC-7814EA396A2B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84" creationId="{F41E9517-6D04-43EA-67F8-25134C4E2CD2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85" creationId="{E2C4A9CC-ACB1-41DD-4364-8C21AF314139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86" creationId="{C883381A-CE76-5BC6-F395-6B0062CD1C38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87" creationId="{20B28DAC-9344-F098-ECA4-5F7D93E01603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90" creationId="{E9834A77-42F4-611A-4E39-F62DDF11B4D3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91" creationId="{F6A51947-6919-CF0A-5DEB-1F04BED86AF0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92" creationId="{02D6681F-A080-0813-ED9E-01C1C0C7E8C7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93" creationId="{5F193A97-B773-AB3C-9AAE-FB94F461CF1C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94" creationId="{F42F1D39-1057-7C47-6EC9-D6B191061A26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95" creationId="{3B2D1F37-CE65-5C6F-AC26-D6EC53CDE696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96" creationId="{5E7E4B06-23F3-6EBF-A833-5F5BD3296D4A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97" creationId="{CB52D0EB-607E-939B-5266-8C8977C35A9E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98" creationId="{B25E9150-422D-C9B0-0D68-03C83FA7F031}"/>
          </ac:inkMkLst>
        </pc:inkChg>
        <pc:inkChg chg="add mod">
          <ac:chgData name="Alex Pang" userId="b35f2c48-39e3-478c-863d-65bfd252d017" providerId="ADAL" clId="{3ADE1B52-077B-4DFB-957C-089B04F3A3C4}" dt="2023-04-03T21:20:30.393" v="2408"/>
          <ac:inkMkLst>
            <pc:docMk/>
            <pc:sldMk cId="480529289" sldId="337"/>
            <ac:inkMk id="99" creationId="{5768889D-E717-2471-DE88-4BAB8D779FC4}"/>
          </ac:inkMkLst>
        </pc:inkChg>
        <pc:inkChg chg="add mod">
          <ac:chgData name="Alex Pang" userId="b35f2c48-39e3-478c-863d-65bfd252d017" providerId="ADAL" clId="{3ADE1B52-077B-4DFB-957C-089B04F3A3C4}" dt="2023-04-03T21:20:36.786" v="2414"/>
          <ac:inkMkLst>
            <pc:docMk/>
            <pc:sldMk cId="480529289" sldId="337"/>
            <ac:inkMk id="101" creationId="{0F491EAB-28B5-C515-EFF0-80B5C7DC9791}"/>
          </ac:inkMkLst>
        </pc:inkChg>
        <pc:inkChg chg="add mod">
          <ac:chgData name="Alex Pang" userId="b35f2c48-39e3-478c-863d-65bfd252d017" providerId="ADAL" clId="{3ADE1B52-077B-4DFB-957C-089B04F3A3C4}" dt="2023-04-03T21:20:36.786" v="2414"/>
          <ac:inkMkLst>
            <pc:docMk/>
            <pc:sldMk cId="480529289" sldId="337"/>
            <ac:inkMk id="102" creationId="{8CAEDD56-1476-99DB-DDFD-9F7403441EAF}"/>
          </ac:inkMkLst>
        </pc:inkChg>
        <pc:inkChg chg="add mod">
          <ac:chgData name="Alex Pang" userId="b35f2c48-39e3-478c-863d-65bfd252d017" providerId="ADAL" clId="{3ADE1B52-077B-4DFB-957C-089B04F3A3C4}" dt="2023-04-03T21:20:36.786" v="2414"/>
          <ac:inkMkLst>
            <pc:docMk/>
            <pc:sldMk cId="480529289" sldId="337"/>
            <ac:inkMk id="103" creationId="{79FF5F7C-93CD-6337-8EA3-7E03716C81D8}"/>
          </ac:inkMkLst>
        </pc:inkChg>
        <pc:inkChg chg="add mod">
          <ac:chgData name="Alex Pang" userId="b35f2c48-39e3-478c-863d-65bfd252d017" providerId="ADAL" clId="{3ADE1B52-077B-4DFB-957C-089B04F3A3C4}" dt="2023-04-03T21:20:36.786" v="2414"/>
          <ac:inkMkLst>
            <pc:docMk/>
            <pc:sldMk cId="480529289" sldId="337"/>
            <ac:inkMk id="104" creationId="{46D28C09-C71B-AF0E-483A-216226D8077B}"/>
          </ac:inkMkLst>
        </pc:inkChg>
        <pc:inkChg chg="add mod">
          <ac:chgData name="Alex Pang" userId="b35f2c48-39e3-478c-863d-65bfd252d017" providerId="ADAL" clId="{3ADE1B52-077B-4DFB-957C-089B04F3A3C4}" dt="2023-04-03T21:20:36.786" v="2414"/>
          <ac:inkMkLst>
            <pc:docMk/>
            <pc:sldMk cId="480529289" sldId="337"/>
            <ac:inkMk id="105" creationId="{509A2C7F-A221-2FC6-1496-9B543079A908}"/>
          </ac:inkMkLst>
        </pc:inkChg>
        <pc:inkChg chg="add mod">
          <ac:chgData name="Alex Pang" userId="b35f2c48-39e3-478c-863d-65bfd252d017" providerId="ADAL" clId="{3ADE1B52-077B-4DFB-957C-089B04F3A3C4}" dt="2023-04-03T21:20:41.285" v="2422"/>
          <ac:inkMkLst>
            <pc:docMk/>
            <pc:sldMk cId="480529289" sldId="337"/>
            <ac:inkMk id="108" creationId="{72B6564E-E69F-4C61-99AA-218D866BF7FB}"/>
          </ac:inkMkLst>
        </pc:inkChg>
        <pc:inkChg chg="add mod">
          <ac:chgData name="Alex Pang" userId="b35f2c48-39e3-478c-863d-65bfd252d017" providerId="ADAL" clId="{3ADE1B52-077B-4DFB-957C-089B04F3A3C4}" dt="2023-04-03T21:20:41.285" v="2422"/>
          <ac:inkMkLst>
            <pc:docMk/>
            <pc:sldMk cId="480529289" sldId="337"/>
            <ac:inkMk id="109" creationId="{8C0B93EB-309E-6757-5466-CA1DAE795DE2}"/>
          </ac:inkMkLst>
        </pc:inkChg>
        <pc:inkChg chg="add mod">
          <ac:chgData name="Alex Pang" userId="b35f2c48-39e3-478c-863d-65bfd252d017" providerId="ADAL" clId="{3ADE1B52-077B-4DFB-957C-089B04F3A3C4}" dt="2023-04-03T21:20:41.285" v="2422"/>
          <ac:inkMkLst>
            <pc:docMk/>
            <pc:sldMk cId="480529289" sldId="337"/>
            <ac:inkMk id="110" creationId="{A83DDC5B-CF9E-D2EF-EA15-AE6F270DED0C}"/>
          </ac:inkMkLst>
        </pc:inkChg>
        <pc:inkChg chg="add mod">
          <ac:chgData name="Alex Pang" userId="b35f2c48-39e3-478c-863d-65bfd252d017" providerId="ADAL" clId="{3ADE1B52-077B-4DFB-957C-089B04F3A3C4}" dt="2023-04-03T21:20:41.285" v="2422"/>
          <ac:inkMkLst>
            <pc:docMk/>
            <pc:sldMk cId="480529289" sldId="337"/>
            <ac:inkMk id="111" creationId="{63B7E54C-82F9-8A06-7D02-8E53E1898EDC}"/>
          </ac:inkMkLst>
        </pc:inkChg>
        <pc:inkChg chg="add mod">
          <ac:chgData name="Alex Pang" userId="b35f2c48-39e3-478c-863d-65bfd252d017" providerId="ADAL" clId="{3ADE1B52-077B-4DFB-957C-089B04F3A3C4}" dt="2023-04-03T21:20:46.562" v="2431"/>
          <ac:inkMkLst>
            <pc:docMk/>
            <pc:sldMk cId="480529289" sldId="337"/>
            <ac:inkMk id="112" creationId="{C4BA569C-43E4-DF24-9F4A-138EDFB49A3B}"/>
          </ac:inkMkLst>
        </pc:inkChg>
        <pc:inkChg chg="add mod">
          <ac:chgData name="Alex Pang" userId="b35f2c48-39e3-478c-863d-65bfd252d017" providerId="ADAL" clId="{3ADE1B52-077B-4DFB-957C-089B04F3A3C4}" dt="2023-04-03T21:20:46.562" v="2431"/>
          <ac:inkMkLst>
            <pc:docMk/>
            <pc:sldMk cId="480529289" sldId="337"/>
            <ac:inkMk id="113" creationId="{99CE77DC-45D6-124E-A111-A6D91363DD55}"/>
          </ac:inkMkLst>
        </pc:inkChg>
        <pc:inkChg chg="add mod">
          <ac:chgData name="Alex Pang" userId="b35f2c48-39e3-478c-863d-65bfd252d017" providerId="ADAL" clId="{3ADE1B52-077B-4DFB-957C-089B04F3A3C4}" dt="2023-04-03T21:20:46.562" v="2431"/>
          <ac:inkMkLst>
            <pc:docMk/>
            <pc:sldMk cId="480529289" sldId="337"/>
            <ac:inkMk id="114" creationId="{3D1736A4-4026-0F53-92B8-03595724C036}"/>
          </ac:inkMkLst>
        </pc:inkChg>
        <pc:inkChg chg="add mod">
          <ac:chgData name="Alex Pang" userId="b35f2c48-39e3-478c-863d-65bfd252d017" providerId="ADAL" clId="{3ADE1B52-077B-4DFB-957C-089B04F3A3C4}" dt="2023-04-03T21:20:46.562" v="2431"/>
          <ac:inkMkLst>
            <pc:docMk/>
            <pc:sldMk cId="480529289" sldId="337"/>
            <ac:inkMk id="117" creationId="{F754E6D5-CCB7-EC3F-5065-80AF85FEEFD0}"/>
          </ac:inkMkLst>
        </pc:inkChg>
        <pc:inkChg chg="add mod">
          <ac:chgData name="Alex Pang" userId="b35f2c48-39e3-478c-863d-65bfd252d017" providerId="ADAL" clId="{3ADE1B52-077B-4DFB-957C-089B04F3A3C4}" dt="2023-04-03T21:20:46.562" v="2431"/>
          <ac:inkMkLst>
            <pc:docMk/>
            <pc:sldMk cId="480529289" sldId="337"/>
            <ac:inkMk id="119" creationId="{3DAD2F01-411D-0C2C-C809-DC23850F30EA}"/>
          </ac:inkMkLst>
        </pc:inkChg>
        <pc:inkChg chg="add mod">
          <ac:chgData name="Alex Pang" userId="b35f2c48-39e3-478c-863d-65bfd252d017" providerId="ADAL" clId="{3ADE1B52-077B-4DFB-957C-089B04F3A3C4}" dt="2023-04-03T21:20:46.562" v="2431"/>
          <ac:inkMkLst>
            <pc:docMk/>
            <pc:sldMk cId="480529289" sldId="337"/>
            <ac:inkMk id="120" creationId="{3E5463B4-1245-0C3F-1DDE-DA77F22839C1}"/>
          </ac:inkMkLst>
        </pc:inkChg>
        <pc:inkChg chg="add mod">
          <ac:chgData name="Alex Pang" userId="b35f2c48-39e3-478c-863d-65bfd252d017" providerId="ADAL" clId="{3ADE1B52-077B-4DFB-957C-089B04F3A3C4}" dt="2023-04-03T21:20:46.562" v="2431"/>
          <ac:inkMkLst>
            <pc:docMk/>
            <pc:sldMk cId="480529289" sldId="337"/>
            <ac:inkMk id="121" creationId="{3231F573-B272-CC7B-D4F3-5B454B3BA008}"/>
          </ac:inkMkLst>
        </pc:inkChg>
        <pc:inkChg chg="add mod">
          <ac:chgData name="Alex Pang" userId="b35f2c48-39e3-478c-863d-65bfd252d017" providerId="ADAL" clId="{3ADE1B52-077B-4DFB-957C-089B04F3A3C4}" dt="2023-04-03T21:20:46.562" v="2431"/>
          <ac:inkMkLst>
            <pc:docMk/>
            <pc:sldMk cId="480529289" sldId="337"/>
            <ac:inkMk id="122" creationId="{7E4EA277-6D72-1D91-D785-E473A52022D8}"/>
          </ac:inkMkLst>
        </pc:inkChg>
        <pc:inkChg chg="add mod">
          <ac:chgData name="Alex Pang" userId="b35f2c48-39e3-478c-863d-65bfd252d017" providerId="ADAL" clId="{3ADE1B52-077B-4DFB-957C-089B04F3A3C4}" dt="2023-04-03T21:20:46.562" v="2431"/>
          <ac:inkMkLst>
            <pc:docMk/>
            <pc:sldMk cId="480529289" sldId="337"/>
            <ac:inkMk id="123" creationId="{DBA09AB8-11BD-C14F-4AB8-DB8C9B173AF1}"/>
          </ac:inkMkLst>
        </pc:inkChg>
        <pc:inkChg chg="add mod">
          <ac:chgData name="Alex Pang" userId="b35f2c48-39e3-478c-863d-65bfd252d017" providerId="ADAL" clId="{3ADE1B52-077B-4DFB-957C-089B04F3A3C4}" dt="2023-04-03T21:20:46.562" v="2431"/>
          <ac:inkMkLst>
            <pc:docMk/>
            <pc:sldMk cId="480529289" sldId="337"/>
            <ac:inkMk id="124" creationId="{E798C619-F346-2271-AE55-9B745012984E}"/>
          </ac:inkMkLst>
        </pc:inkChg>
      </pc:sldChg>
      <pc:sldChg chg="addSp delSp modSp new mod">
        <pc:chgData name="Alex Pang" userId="b35f2c48-39e3-478c-863d-65bfd252d017" providerId="ADAL" clId="{3ADE1B52-077B-4DFB-957C-089B04F3A3C4}" dt="2023-04-03T21:40:41.992" v="3163" actId="20577"/>
        <pc:sldMkLst>
          <pc:docMk/>
          <pc:sldMk cId="1425617616" sldId="338"/>
        </pc:sldMkLst>
        <pc:spChg chg="mod">
          <ac:chgData name="Alex Pang" userId="b35f2c48-39e3-478c-863d-65bfd252d017" providerId="ADAL" clId="{3ADE1B52-077B-4DFB-957C-089B04F3A3C4}" dt="2023-04-03T21:40:41.992" v="3163" actId="20577"/>
          <ac:spMkLst>
            <pc:docMk/>
            <pc:sldMk cId="1425617616" sldId="338"/>
            <ac:spMk id="2" creationId="{9D9EAB9D-B210-B99E-524B-60970F6AF50B}"/>
          </ac:spMkLst>
        </pc:spChg>
        <pc:spChg chg="del">
          <ac:chgData name="Alex Pang" userId="b35f2c48-39e3-478c-863d-65bfd252d017" providerId="ADAL" clId="{3ADE1B52-077B-4DFB-957C-089B04F3A3C4}" dt="2023-04-03T21:26:02.374" v="2700" actId="478"/>
          <ac:spMkLst>
            <pc:docMk/>
            <pc:sldMk cId="1425617616" sldId="338"/>
            <ac:spMk id="3" creationId="{DDB3A12E-8A69-67AF-ACE3-94BA87C5A996}"/>
          </ac:spMkLst>
        </pc:spChg>
        <pc:spChg chg="add mod">
          <ac:chgData name="Alex Pang" userId="b35f2c48-39e3-478c-863d-65bfd252d017" providerId="ADAL" clId="{3ADE1B52-077B-4DFB-957C-089B04F3A3C4}" dt="2023-04-03T21:39:24.512" v="3071" actId="1076"/>
          <ac:spMkLst>
            <pc:docMk/>
            <pc:sldMk cId="1425617616" sldId="338"/>
            <ac:spMk id="245" creationId="{1E7AABBE-3FB0-E66B-B250-84DD8C1C95B9}"/>
          </ac:spMkLst>
        </pc:spChg>
        <pc:spChg chg="add mod">
          <ac:chgData name="Alex Pang" userId="b35f2c48-39e3-478c-863d-65bfd252d017" providerId="ADAL" clId="{3ADE1B52-077B-4DFB-957C-089B04F3A3C4}" dt="2023-04-03T21:39:17.648" v="3070" actId="20577"/>
          <ac:spMkLst>
            <pc:docMk/>
            <pc:sldMk cId="1425617616" sldId="338"/>
            <ac:spMk id="246" creationId="{C685754C-2344-A5D9-3C9C-F68A1DADBE17}"/>
          </ac:spMkLst>
        </pc:spChg>
        <pc:grpChg chg="del mod">
          <ac:chgData name="Alex Pang" userId="b35f2c48-39e3-478c-863d-65bfd252d017" providerId="ADAL" clId="{3ADE1B52-077B-4DFB-957C-089B04F3A3C4}" dt="2023-04-03T21:26:47.210" v="2726"/>
          <ac:grpSpMkLst>
            <pc:docMk/>
            <pc:sldMk cId="1425617616" sldId="338"/>
            <ac:grpSpMk id="11" creationId="{018584E1-DE0E-F653-82DA-74B0D419DF52}"/>
          </ac:grpSpMkLst>
        </pc:grpChg>
        <pc:grpChg chg="del mod">
          <ac:chgData name="Alex Pang" userId="b35f2c48-39e3-478c-863d-65bfd252d017" providerId="ADAL" clId="{3ADE1B52-077B-4DFB-957C-089B04F3A3C4}" dt="2023-04-03T21:26:47.210" v="2726"/>
          <ac:grpSpMkLst>
            <pc:docMk/>
            <pc:sldMk cId="1425617616" sldId="338"/>
            <ac:grpSpMk id="18" creationId="{B8A79D0D-EB34-286F-7CEB-A26B6FB74765}"/>
          </ac:grpSpMkLst>
        </pc:grpChg>
        <pc:grpChg chg="del mod">
          <ac:chgData name="Alex Pang" userId="b35f2c48-39e3-478c-863d-65bfd252d017" providerId="ADAL" clId="{3ADE1B52-077B-4DFB-957C-089B04F3A3C4}" dt="2023-04-03T21:26:47.210" v="2726"/>
          <ac:grpSpMkLst>
            <pc:docMk/>
            <pc:sldMk cId="1425617616" sldId="338"/>
            <ac:grpSpMk id="26" creationId="{0E317E4A-1C0B-A19A-63FC-6D5C375C6015}"/>
          </ac:grpSpMkLst>
        </pc:grpChg>
        <pc:grpChg chg="del mod">
          <ac:chgData name="Alex Pang" userId="b35f2c48-39e3-478c-863d-65bfd252d017" providerId="ADAL" clId="{3ADE1B52-077B-4DFB-957C-089B04F3A3C4}" dt="2023-04-03T21:26:49.880" v="2732"/>
          <ac:grpSpMkLst>
            <pc:docMk/>
            <pc:sldMk cId="1425617616" sldId="338"/>
            <ac:grpSpMk id="28" creationId="{982EBB9B-EB48-B346-994E-C0E8F6A66794}"/>
          </ac:grpSpMkLst>
        </pc:grpChg>
        <pc:grpChg chg="del mod">
          <ac:chgData name="Alex Pang" userId="b35f2c48-39e3-478c-863d-65bfd252d017" providerId="ADAL" clId="{3ADE1B52-077B-4DFB-957C-089B04F3A3C4}" dt="2023-04-03T21:26:52.955" v="2735"/>
          <ac:grpSpMkLst>
            <pc:docMk/>
            <pc:sldMk cId="1425617616" sldId="338"/>
            <ac:grpSpMk id="32" creationId="{F9BD694C-D0D3-1ABC-CD9B-4414E1D87A26}"/>
          </ac:grpSpMkLst>
        </pc:grpChg>
        <pc:grpChg chg="del mod">
          <ac:chgData name="Alex Pang" userId="b35f2c48-39e3-478c-863d-65bfd252d017" providerId="ADAL" clId="{3ADE1B52-077B-4DFB-957C-089B04F3A3C4}" dt="2023-04-03T21:26:56.073" v="2738"/>
          <ac:grpSpMkLst>
            <pc:docMk/>
            <pc:sldMk cId="1425617616" sldId="338"/>
            <ac:grpSpMk id="35" creationId="{EAE1237B-8C90-9D6E-6334-EAAF0F7BD725}"/>
          </ac:grpSpMkLst>
        </pc:grpChg>
        <pc:grpChg chg="del mod">
          <ac:chgData name="Alex Pang" userId="b35f2c48-39e3-478c-863d-65bfd252d017" providerId="ADAL" clId="{3ADE1B52-077B-4DFB-957C-089B04F3A3C4}" dt="2023-04-03T21:26:57.870" v="2740"/>
          <ac:grpSpMkLst>
            <pc:docMk/>
            <pc:sldMk cId="1425617616" sldId="338"/>
            <ac:grpSpMk id="38" creationId="{9DE68E51-172F-333C-6B13-E0C03A8E3AB0}"/>
          </ac:grpSpMkLst>
        </pc:grpChg>
        <pc:grpChg chg="del mod">
          <ac:chgData name="Alex Pang" userId="b35f2c48-39e3-478c-863d-65bfd252d017" providerId="ADAL" clId="{3ADE1B52-077B-4DFB-957C-089B04F3A3C4}" dt="2023-04-03T21:27:43.318" v="2795"/>
          <ac:grpSpMkLst>
            <pc:docMk/>
            <pc:sldMk cId="1425617616" sldId="338"/>
            <ac:grpSpMk id="40" creationId="{C595D944-E246-8D17-96B1-58EB57C60302}"/>
          </ac:grpSpMkLst>
        </pc:grpChg>
        <pc:grpChg chg="del mod">
          <ac:chgData name="Alex Pang" userId="b35f2c48-39e3-478c-863d-65bfd252d017" providerId="ADAL" clId="{3ADE1B52-077B-4DFB-957C-089B04F3A3C4}" dt="2023-04-03T21:27:14.682" v="2758"/>
          <ac:grpSpMkLst>
            <pc:docMk/>
            <pc:sldMk cId="1425617616" sldId="338"/>
            <ac:grpSpMk id="43" creationId="{98BB744F-1556-EEF7-5643-18650B7503D3}"/>
          </ac:grpSpMkLst>
        </pc:grpChg>
        <pc:grpChg chg="mod">
          <ac:chgData name="Alex Pang" userId="b35f2c48-39e3-478c-863d-65bfd252d017" providerId="ADAL" clId="{3ADE1B52-077B-4DFB-957C-089B04F3A3C4}" dt="2023-04-03T21:27:04.750" v="2747"/>
          <ac:grpSpMkLst>
            <pc:docMk/>
            <pc:sldMk cId="1425617616" sldId="338"/>
            <ac:grpSpMk id="47" creationId="{5E05AC00-2B32-5D23-42C6-D2DE47CF4117}"/>
          </ac:grpSpMkLst>
        </pc:grpChg>
        <pc:grpChg chg="del mod">
          <ac:chgData name="Alex Pang" userId="b35f2c48-39e3-478c-863d-65bfd252d017" providerId="ADAL" clId="{3ADE1B52-077B-4DFB-957C-089B04F3A3C4}" dt="2023-04-03T21:27:12.061" v="2755"/>
          <ac:grpSpMkLst>
            <pc:docMk/>
            <pc:sldMk cId="1425617616" sldId="338"/>
            <ac:grpSpMk id="53" creationId="{C273C26A-C727-B884-C978-4296704D2EF8}"/>
          </ac:grpSpMkLst>
        </pc:grpChg>
        <pc:grpChg chg="mod">
          <ac:chgData name="Alex Pang" userId="b35f2c48-39e3-478c-863d-65bfd252d017" providerId="ADAL" clId="{3ADE1B52-077B-4DFB-957C-089B04F3A3C4}" dt="2023-04-03T21:27:09.068" v="2753"/>
          <ac:grpSpMkLst>
            <pc:docMk/>
            <pc:sldMk cId="1425617616" sldId="338"/>
            <ac:grpSpMk id="54" creationId="{E57D0EE5-0D0A-AEE5-53FF-5392AFE4C5AC}"/>
          </ac:grpSpMkLst>
        </pc:grpChg>
        <pc:grpChg chg="mod">
          <ac:chgData name="Alex Pang" userId="b35f2c48-39e3-478c-863d-65bfd252d017" providerId="ADAL" clId="{3ADE1B52-077B-4DFB-957C-089B04F3A3C4}" dt="2023-04-03T21:27:12.061" v="2755"/>
          <ac:grpSpMkLst>
            <pc:docMk/>
            <pc:sldMk cId="1425617616" sldId="338"/>
            <ac:grpSpMk id="56" creationId="{E4AE1A84-70C5-780B-7C1C-748AD49FEBB1}"/>
          </ac:grpSpMkLst>
        </pc:grpChg>
        <pc:grpChg chg="del mod">
          <ac:chgData name="Alex Pang" userId="b35f2c48-39e3-478c-863d-65bfd252d017" providerId="ADAL" clId="{3ADE1B52-077B-4DFB-957C-089B04F3A3C4}" dt="2023-04-03T21:27:23.774" v="2773"/>
          <ac:grpSpMkLst>
            <pc:docMk/>
            <pc:sldMk cId="1425617616" sldId="338"/>
            <ac:grpSpMk id="59" creationId="{2B84C3B0-94EE-8049-F43C-5DC0B614603A}"/>
          </ac:grpSpMkLst>
        </pc:grpChg>
        <pc:grpChg chg="del mod">
          <ac:chgData name="Alex Pang" userId="b35f2c48-39e3-478c-863d-65bfd252d017" providerId="ADAL" clId="{3ADE1B52-077B-4DFB-957C-089B04F3A3C4}" dt="2023-04-03T21:27:25.108" v="2779"/>
          <ac:grpSpMkLst>
            <pc:docMk/>
            <pc:sldMk cId="1425617616" sldId="338"/>
            <ac:grpSpMk id="74" creationId="{9D3777BF-9AEC-9E92-D992-D97D49C78E91}"/>
          </ac:grpSpMkLst>
        </pc:grpChg>
        <pc:grpChg chg="mod">
          <ac:chgData name="Alex Pang" userId="b35f2c48-39e3-478c-863d-65bfd252d017" providerId="ADAL" clId="{3ADE1B52-077B-4DFB-957C-089B04F3A3C4}" dt="2023-04-03T21:27:23.774" v="2773"/>
          <ac:grpSpMkLst>
            <pc:docMk/>
            <pc:sldMk cId="1425617616" sldId="338"/>
            <ac:grpSpMk id="75" creationId="{AF550280-B4EF-4B03-CCB6-CA6F3E0E8B34}"/>
          </ac:grpSpMkLst>
        </pc:grpChg>
        <pc:grpChg chg="del mod">
          <ac:chgData name="Alex Pang" userId="b35f2c48-39e3-478c-863d-65bfd252d017" providerId="ADAL" clId="{3ADE1B52-077B-4DFB-957C-089B04F3A3C4}" dt="2023-04-03T21:27:27.313" v="2782"/>
          <ac:grpSpMkLst>
            <pc:docMk/>
            <pc:sldMk cId="1425617616" sldId="338"/>
            <ac:grpSpMk id="78" creationId="{DDF6E40D-6930-D601-A167-F36D73285CE6}"/>
          </ac:grpSpMkLst>
        </pc:grpChg>
        <pc:grpChg chg="mod">
          <ac:chgData name="Alex Pang" userId="b35f2c48-39e3-478c-863d-65bfd252d017" providerId="ADAL" clId="{3ADE1B52-077B-4DFB-957C-089B04F3A3C4}" dt="2023-04-03T21:27:27.313" v="2782"/>
          <ac:grpSpMkLst>
            <pc:docMk/>
            <pc:sldMk cId="1425617616" sldId="338"/>
            <ac:grpSpMk id="81" creationId="{3278F246-DAA8-AC8F-3ED4-2DB5CB0BE299}"/>
          </ac:grpSpMkLst>
        </pc:grpChg>
        <pc:grpChg chg="del mod">
          <ac:chgData name="Alex Pang" userId="b35f2c48-39e3-478c-863d-65bfd252d017" providerId="ADAL" clId="{3ADE1B52-077B-4DFB-957C-089B04F3A3C4}" dt="2023-04-03T21:27:33.867" v="2790"/>
          <ac:grpSpMkLst>
            <pc:docMk/>
            <pc:sldMk cId="1425617616" sldId="338"/>
            <ac:grpSpMk id="89" creationId="{A3D90B77-FF1D-AFF7-067D-D035109A1820}"/>
          </ac:grpSpMkLst>
        </pc:grpChg>
        <pc:grpChg chg="del mod">
          <ac:chgData name="Alex Pang" userId="b35f2c48-39e3-478c-863d-65bfd252d017" providerId="ADAL" clId="{3ADE1B52-077B-4DFB-957C-089B04F3A3C4}" dt="2023-04-03T21:27:35.365" v="2792"/>
          <ac:grpSpMkLst>
            <pc:docMk/>
            <pc:sldMk cId="1425617616" sldId="338"/>
            <ac:grpSpMk id="90" creationId="{8679AB0A-ADAB-8E66-68C4-ED7CA4BD875C}"/>
          </ac:grpSpMkLst>
        </pc:grpChg>
        <pc:grpChg chg="mod">
          <ac:chgData name="Alex Pang" userId="b35f2c48-39e3-478c-863d-65bfd252d017" providerId="ADAL" clId="{3ADE1B52-077B-4DFB-957C-089B04F3A3C4}" dt="2023-04-03T21:27:35.365" v="2792"/>
          <ac:grpSpMkLst>
            <pc:docMk/>
            <pc:sldMk cId="1425617616" sldId="338"/>
            <ac:grpSpMk id="92" creationId="{68944F25-34FD-B196-9FD6-CE0B02168E81}"/>
          </ac:grpSpMkLst>
        </pc:grpChg>
        <pc:grpChg chg="del mod">
          <ac:chgData name="Alex Pang" userId="b35f2c48-39e3-478c-863d-65bfd252d017" providerId="ADAL" clId="{3ADE1B52-077B-4DFB-957C-089B04F3A3C4}" dt="2023-04-03T21:27:44.509" v="2797"/>
          <ac:grpSpMkLst>
            <pc:docMk/>
            <pc:sldMk cId="1425617616" sldId="338"/>
            <ac:grpSpMk id="95" creationId="{203A0B6A-9301-AECF-1A21-9953A02C306C}"/>
          </ac:grpSpMkLst>
        </pc:grpChg>
        <pc:grpChg chg="mod">
          <ac:chgData name="Alex Pang" userId="b35f2c48-39e3-478c-863d-65bfd252d017" providerId="ADAL" clId="{3ADE1B52-077B-4DFB-957C-089B04F3A3C4}" dt="2023-04-03T21:27:44.509" v="2797"/>
          <ac:grpSpMkLst>
            <pc:docMk/>
            <pc:sldMk cId="1425617616" sldId="338"/>
            <ac:grpSpMk id="97" creationId="{BD15C539-7A00-234E-91CB-A7EAEFDA98B9}"/>
          </ac:grpSpMkLst>
        </pc:grpChg>
        <pc:grpChg chg="mod">
          <ac:chgData name="Alex Pang" userId="b35f2c48-39e3-478c-863d-65bfd252d017" providerId="ADAL" clId="{3ADE1B52-077B-4DFB-957C-089B04F3A3C4}" dt="2023-04-03T21:27:56.305" v="2812"/>
          <ac:grpSpMkLst>
            <pc:docMk/>
            <pc:sldMk cId="1425617616" sldId="338"/>
            <ac:grpSpMk id="109" creationId="{5C7BD0DA-470A-C519-9670-037D5DA912B5}"/>
          </ac:grpSpMkLst>
        </pc:grpChg>
        <pc:grpChg chg="del mod">
          <ac:chgData name="Alex Pang" userId="b35f2c48-39e3-478c-863d-65bfd252d017" providerId="ADAL" clId="{3ADE1B52-077B-4DFB-957C-089B04F3A3C4}" dt="2023-04-03T21:36:04.908" v="2909"/>
          <ac:grpSpMkLst>
            <pc:docMk/>
            <pc:sldMk cId="1425617616" sldId="338"/>
            <ac:grpSpMk id="114" creationId="{8FFE91DF-97B6-D432-B5A8-56821AFBC964}"/>
          </ac:grpSpMkLst>
        </pc:grpChg>
        <pc:grpChg chg="del mod">
          <ac:chgData name="Alex Pang" userId="b35f2c48-39e3-478c-863d-65bfd252d017" providerId="ADAL" clId="{3ADE1B52-077B-4DFB-957C-089B04F3A3C4}" dt="2023-04-03T21:36:00.747" v="2907"/>
          <ac:grpSpMkLst>
            <pc:docMk/>
            <pc:sldMk cId="1425617616" sldId="338"/>
            <ac:grpSpMk id="118" creationId="{0F894EA1-6250-87B1-E391-A7755DAE964B}"/>
          </ac:grpSpMkLst>
        </pc:grpChg>
        <pc:grpChg chg="del mod">
          <ac:chgData name="Alex Pang" userId="b35f2c48-39e3-478c-863d-65bfd252d017" providerId="ADAL" clId="{3ADE1B52-077B-4DFB-957C-089B04F3A3C4}" dt="2023-04-03T21:33:03.022" v="2844"/>
          <ac:grpSpMkLst>
            <pc:docMk/>
            <pc:sldMk cId="1425617616" sldId="338"/>
            <ac:grpSpMk id="125" creationId="{5E20D5E6-1AC7-8874-1979-F18A28B92FBE}"/>
          </ac:grpSpMkLst>
        </pc:grpChg>
        <pc:grpChg chg="del mod">
          <ac:chgData name="Alex Pang" userId="b35f2c48-39e3-478c-863d-65bfd252d017" providerId="ADAL" clId="{3ADE1B52-077B-4DFB-957C-089B04F3A3C4}" dt="2023-04-03T21:33:03.022" v="2844"/>
          <ac:grpSpMkLst>
            <pc:docMk/>
            <pc:sldMk cId="1425617616" sldId="338"/>
            <ac:grpSpMk id="126" creationId="{C1494334-6B2F-64D9-AFEA-BA5C71A7E441}"/>
          </ac:grpSpMkLst>
        </pc:grpChg>
        <pc:grpChg chg="del mod">
          <ac:chgData name="Alex Pang" userId="b35f2c48-39e3-478c-863d-65bfd252d017" providerId="ADAL" clId="{3ADE1B52-077B-4DFB-957C-089B04F3A3C4}" dt="2023-04-03T21:35:12.932" v="2890" actId="478"/>
          <ac:grpSpMkLst>
            <pc:docMk/>
            <pc:sldMk cId="1425617616" sldId="338"/>
            <ac:grpSpMk id="136" creationId="{1A96B23A-CFDE-27A7-8B15-5303DA1110C5}"/>
          </ac:grpSpMkLst>
        </pc:grpChg>
        <pc:grpChg chg="del mod">
          <ac:chgData name="Alex Pang" userId="b35f2c48-39e3-478c-863d-65bfd252d017" providerId="ADAL" clId="{3ADE1B52-077B-4DFB-957C-089B04F3A3C4}" dt="2023-04-03T21:35:11.151" v="2889" actId="478"/>
          <ac:grpSpMkLst>
            <pc:docMk/>
            <pc:sldMk cId="1425617616" sldId="338"/>
            <ac:grpSpMk id="137" creationId="{CD9ED104-8837-6254-0773-C62D767B5B22}"/>
          </ac:grpSpMkLst>
        </pc:grpChg>
        <pc:grpChg chg="del mod">
          <ac:chgData name="Alex Pang" userId="b35f2c48-39e3-478c-863d-65bfd252d017" providerId="ADAL" clId="{3ADE1B52-077B-4DFB-957C-089B04F3A3C4}" dt="2023-04-03T21:35:09.850" v="2888" actId="478"/>
          <ac:grpSpMkLst>
            <pc:docMk/>
            <pc:sldMk cId="1425617616" sldId="338"/>
            <ac:grpSpMk id="138" creationId="{876EF201-4E78-AE0A-9E99-653D77A6494D}"/>
          </ac:grpSpMkLst>
        </pc:grpChg>
        <pc:grpChg chg="mod">
          <ac:chgData name="Alex Pang" userId="b35f2c48-39e3-478c-863d-65bfd252d017" providerId="ADAL" clId="{3ADE1B52-077B-4DFB-957C-089B04F3A3C4}" dt="2023-04-03T21:37:45.745" v="3001" actId="1036"/>
          <ac:grpSpMkLst>
            <pc:docMk/>
            <pc:sldMk cId="1425617616" sldId="338"/>
            <ac:grpSpMk id="144" creationId="{A0D88DB2-AA19-C03E-5C8D-3BD4071F8091}"/>
          </ac:grpSpMkLst>
        </pc:grpChg>
        <pc:grpChg chg="mod">
          <ac:chgData name="Alex Pang" userId="b35f2c48-39e3-478c-863d-65bfd252d017" providerId="ADAL" clId="{3ADE1B52-077B-4DFB-957C-089B04F3A3C4}" dt="2023-04-03T21:37:36.745" v="2974" actId="1036"/>
          <ac:grpSpMkLst>
            <pc:docMk/>
            <pc:sldMk cId="1425617616" sldId="338"/>
            <ac:grpSpMk id="149" creationId="{F65C6CBD-2662-4E8D-86A3-9250115389F6}"/>
          </ac:grpSpMkLst>
        </pc:grpChg>
        <pc:grpChg chg="mod">
          <ac:chgData name="Alex Pang" userId="b35f2c48-39e3-478c-863d-65bfd252d017" providerId="ADAL" clId="{3ADE1B52-077B-4DFB-957C-089B04F3A3C4}" dt="2023-04-03T21:37:36.745" v="2974" actId="1036"/>
          <ac:grpSpMkLst>
            <pc:docMk/>
            <pc:sldMk cId="1425617616" sldId="338"/>
            <ac:grpSpMk id="160" creationId="{4014AA67-092F-5AA4-B1B9-02FD8E1C986F}"/>
          </ac:grpSpMkLst>
        </pc:grpChg>
        <pc:grpChg chg="del mod">
          <ac:chgData name="Alex Pang" userId="b35f2c48-39e3-478c-863d-65bfd252d017" providerId="ADAL" clId="{3ADE1B52-077B-4DFB-957C-089B04F3A3C4}" dt="2023-04-03T21:33:55.976" v="2868"/>
          <ac:grpSpMkLst>
            <pc:docMk/>
            <pc:sldMk cId="1425617616" sldId="338"/>
            <ac:grpSpMk id="165" creationId="{3A8447B7-7597-8CB3-E949-7CE2485BD9A7}"/>
          </ac:grpSpMkLst>
        </pc:grpChg>
        <pc:grpChg chg="del mod">
          <ac:chgData name="Alex Pang" userId="b35f2c48-39e3-478c-863d-65bfd252d017" providerId="ADAL" clId="{3ADE1B52-077B-4DFB-957C-089B04F3A3C4}" dt="2023-04-03T21:33:57.084" v="2870"/>
          <ac:grpSpMkLst>
            <pc:docMk/>
            <pc:sldMk cId="1425617616" sldId="338"/>
            <ac:grpSpMk id="168" creationId="{DDDCFCD0-7DAA-91B3-8CC3-66AB718E99B9}"/>
          </ac:grpSpMkLst>
        </pc:grpChg>
        <pc:grpChg chg="del mod">
          <ac:chgData name="Alex Pang" userId="b35f2c48-39e3-478c-863d-65bfd252d017" providerId="ADAL" clId="{3ADE1B52-077B-4DFB-957C-089B04F3A3C4}" dt="2023-04-03T21:35:26.109" v="2892"/>
          <ac:grpSpMkLst>
            <pc:docMk/>
            <pc:sldMk cId="1425617616" sldId="338"/>
            <ac:grpSpMk id="170" creationId="{5509998B-1E97-46BE-759C-3CF88066B983}"/>
          </ac:grpSpMkLst>
        </pc:grpChg>
        <pc:grpChg chg="del mod">
          <ac:chgData name="Alex Pang" userId="b35f2c48-39e3-478c-863d-65bfd252d017" providerId="ADAL" clId="{3ADE1B52-077B-4DFB-957C-089B04F3A3C4}" dt="2023-04-03T21:36:57.993" v="2950"/>
          <ac:grpSpMkLst>
            <pc:docMk/>
            <pc:sldMk cId="1425617616" sldId="338"/>
            <ac:grpSpMk id="174" creationId="{511AF571-9C08-A060-A186-BFE3F708B7BA}"/>
          </ac:grpSpMkLst>
        </pc:grpChg>
        <pc:grpChg chg="del mod">
          <ac:chgData name="Alex Pang" userId="b35f2c48-39e3-478c-863d-65bfd252d017" providerId="ADAL" clId="{3ADE1B52-077B-4DFB-957C-089B04F3A3C4}" dt="2023-04-03T21:34:11.343" v="2885"/>
          <ac:grpSpMkLst>
            <pc:docMk/>
            <pc:sldMk cId="1425617616" sldId="338"/>
            <ac:grpSpMk id="182" creationId="{15429FA8-AB30-DED9-C71A-0090EADA3CBA}"/>
          </ac:grpSpMkLst>
        </pc:grpChg>
        <pc:grpChg chg="del mod">
          <ac:chgData name="Alex Pang" userId="b35f2c48-39e3-478c-863d-65bfd252d017" providerId="ADAL" clId="{3ADE1B52-077B-4DFB-957C-089B04F3A3C4}" dt="2023-04-03T21:36:35.652" v="2925"/>
          <ac:grpSpMkLst>
            <pc:docMk/>
            <pc:sldMk cId="1425617616" sldId="338"/>
            <ac:grpSpMk id="183" creationId="{A005EA74-AC51-2946-E155-49955667BD6A}"/>
          </ac:grpSpMkLst>
        </pc:grpChg>
        <pc:grpChg chg="del mod">
          <ac:chgData name="Alex Pang" userId="b35f2c48-39e3-478c-863d-65bfd252d017" providerId="ADAL" clId="{3ADE1B52-077B-4DFB-957C-089B04F3A3C4}" dt="2023-04-03T21:36:33.162" v="2923"/>
          <ac:grpSpMkLst>
            <pc:docMk/>
            <pc:sldMk cId="1425617616" sldId="338"/>
            <ac:grpSpMk id="186" creationId="{6BD0C7D7-FDAE-165A-DE40-3CC1FC55C07C}"/>
          </ac:grpSpMkLst>
        </pc:grpChg>
        <pc:grpChg chg="del mod">
          <ac:chgData name="Alex Pang" userId="b35f2c48-39e3-478c-863d-65bfd252d017" providerId="ADAL" clId="{3ADE1B52-077B-4DFB-957C-089B04F3A3C4}" dt="2023-04-03T21:35:32.084" v="2896"/>
          <ac:grpSpMkLst>
            <pc:docMk/>
            <pc:sldMk cId="1425617616" sldId="338"/>
            <ac:grpSpMk id="189" creationId="{0C815B62-9559-5C1C-94A2-C67874723581}"/>
          </ac:grpSpMkLst>
        </pc:grpChg>
        <pc:grpChg chg="mod">
          <ac:chgData name="Alex Pang" userId="b35f2c48-39e3-478c-863d-65bfd252d017" providerId="ADAL" clId="{3ADE1B52-077B-4DFB-957C-089B04F3A3C4}" dt="2023-04-03T21:37:36.745" v="2974" actId="1036"/>
          <ac:grpSpMkLst>
            <pc:docMk/>
            <pc:sldMk cId="1425617616" sldId="338"/>
            <ac:grpSpMk id="191" creationId="{59DEB216-370F-43B9-69AA-9646E9DB3604}"/>
          </ac:grpSpMkLst>
        </pc:grpChg>
        <pc:grpChg chg="mod">
          <ac:chgData name="Alex Pang" userId="b35f2c48-39e3-478c-863d-65bfd252d017" providerId="ADAL" clId="{3ADE1B52-077B-4DFB-957C-089B04F3A3C4}" dt="2023-04-03T21:35:52.826" v="2901"/>
          <ac:grpSpMkLst>
            <pc:docMk/>
            <pc:sldMk cId="1425617616" sldId="338"/>
            <ac:grpSpMk id="196" creationId="{AF5AE545-09E8-7AFA-218F-D6E9D75D8B8F}"/>
          </ac:grpSpMkLst>
        </pc:grpChg>
        <pc:grpChg chg="mod">
          <ac:chgData name="Alex Pang" userId="b35f2c48-39e3-478c-863d-65bfd252d017" providerId="ADAL" clId="{3ADE1B52-077B-4DFB-957C-089B04F3A3C4}" dt="2023-04-03T21:35:52.826" v="2901"/>
          <ac:grpSpMkLst>
            <pc:docMk/>
            <pc:sldMk cId="1425617616" sldId="338"/>
            <ac:grpSpMk id="197" creationId="{5F4C518A-B4F5-C8A9-24CF-D3C33D8C1BBB}"/>
          </ac:grpSpMkLst>
        </pc:grpChg>
        <pc:grpChg chg="mod">
          <ac:chgData name="Alex Pang" userId="b35f2c48-39e3-478c-863d-65bfd252d017" providerId="ADAL" clId="{3ADE1B52-077B-4DFB-957C-089B04F3A3C4}" dt="2023-04-03T21:35:56.799" v="2904"/>
          <ac:grpSpMkLst>
            <pc:docMk/>
            <pc:sldMk cId="1425617616" sldId="338"/>
            <ac:grpSpMk id="200" creationId="{6129EFAE-B71E-0CD7-6F2E-8315BF187188}"/>
          </ac:grpSpMkLst>
        </pc:grpChg>
        <pc:grpChg chg="mod">
          <ac:chgData name="Alex Pang" userId="b35f2c48-39e3-478c-863d-65bfd252d017" providerId="ADAL" clId="{3ADE1B52-077B-4DFB-957C-089B04F3A3C4}" dt="2023-04-03T21:36:04.908" v="2909"/>
          <ac:grpSpMkLst>
            <pc:docMk/>
            <pc:sldMk cId="1425617616" sldId="338"/>
            <ac:grpSpMk id="202" creationId="{8108E874-41DD-139E-ABB0-09A8D1603AE7}"/>
          </ac:grpSpMkLst>
        </pc:grpChg>
        <pc:grpChg chg="del mod">
          <ac:chgData name="Alex Pang" userId="b35f2c48-39e3-478c-863d-65bfd252d017" providerId="ADAL" clId="{3ADE1B52-077B-4DFB-957C-089B04F3A3C4}" dt="2023-04-03T21:36:24.843" v="2921"/>
          <ac:grpSpMkLst>
            <pc:docMk/>
            <pc:sldMk cId="1425617616" sldId="338"/>
            <ac:grpSpMk id="209" creationId="{1758B5EB-B5A9-8755-3984-D98A4EF29A6B}"/>
          </ac:grpSpMkLst>
        </pc:grpChg>
        <pc:grpChg chg="del mod">
          <ac:chgData name="Alex Pang" userId="b35f2c48-39e3-478c-863d-65bfd252d017" providerId="ADAL" clId="{3ADE1B52-077B-4DFB-957C-089B04F3A3C4}" dt="2023-04-03T21:36:24.843" v="2921"/>
          <ac:grpSpMkLst>
            <pc:docMk/>
            <pc:sldMk cId="1425617616" sldId="338"/>
            <ac:grpSpMk id="210" creationId="{92CB8F4D-94F1-4360-2EC1-1009E11CE346}"/>
          </ac:grpSpMkLst>
        </pc:grpChg>
        <pc:grpChg chg="mod">
          <ac:chgData name="Alex Pang" userId="b35f2c48-39e3-478c-863d-65bfd252d017" providerId="ADAL" clId="{3ADE1B52-077B-4DFB-957C-089B04F3A3C4}" dt="2023-04-03T21:37:36.745" v="2974" actId="1036"/>
          <ac:grpSpMkLst>
            <pc:docMk/>
            <pc:sldMk cId="1425617616" sldId="338"/>
            <ac:grpSpMk id="215" creationId="{E74FFE33-5F94-7E7E-ADB4-F13EB64C8EEE}"/>
          </ac:grpSpMkLst>
        </pc:grpChg>
        <pc:grpChg chg="del mod">
          <ac:chgData name="Alex Pang" userId="b35f2c48-39e3-478c-863d-65bfd252d017" providerId="ADAL" clId="{3ADE1B52-077B-4DFB-957C-089B04F3A3C4}" dt="2023-04-03T21:36:35.652" v="2925"/>
          <ac:grpSpMkLst>
            <pc:docMk/>
            <pc:sldMk cId="1425617616" sldId="338"/>
            <ac:grpSpMk id="217" creationId="{BF9F3D1B-BB5B-12C2-5E19-4074212EB8AD}"/>
          </ac:grpSpMkLst>
        </pc:grpChg>
        <pc:grpChg chg="del mod">
          <ac:chgData name="Alex Pang" userId="b35f2c48-39e3-478c-863d-65bfd252d017" providerId="ADAL" clId="{3ADE1B52-077B-4DFB-957C-089B04F3A3C4}" dt="2023-04-03T21:36:54.463" v="2947"/>
          <ac:grpSpMkLst>
            <pc:docMk/>
            <pc:sldMk cId="1425617616" sldId="338"/>
            <ac:grpSpMk id="219" creationId="{AF52CCC8-48DB-9440-56AF-07DC71D4501B}"/>
          </ac:grpSpMkLst>
        </pc:grpChg>
        <pc:grpChg chg="del mod">
          <ac:chgData name="Alex Pang" userId="b35f2c48-39e3-478c-863d-65bfd252d017" providerId="ADAL" clId="{3ADE1B52-077B-4DFB-957C-089B04F3A3C4}" dt="2023-04-03T21:36:51.616" v="2945"/>
          <ac:grpSpMkLst>
            <pc:docMk/>
            <pc:sldMk cId="1425617616" sldId="338"/>
            <ac:grpSpMk id="230" creationId="{0F30290A-64B8-1FC1-56C7-7EAC3EAD4949}"/>
          </ac:grpSpMkLst>
        </pc:grpChg>
        <pc:grpChg chg="del mod">
          <ac:chgData name="Alex Pang" userId="b35f2c48-39e3-478c-863d-65bfd252d017" providerId="ADAL" clId="{3ADE1B52-077B-4DFB-957C-089B04F3A3C4}" dt="2023-04-03T21:36:47.971" v="2941"/>
          <ac:grpSpMkLst>
            <pc:docMk/>
            <pc:sldMk cId="1425617616" sldId="338"/>
            <ac:grpSpMk id="233" creationId="{348A43AB-8FB2-E0DB-C26E-8FB5447BDE3B}"/>
          </ac:grpSpMkLst>
        </pc:grpChg>
        <pc:grpChg chg="del mod">
          <ac:chgData name="Alex Pang" userId="b35f2c48-39e3-478c-863d-65bfd252d017" providerId="ADAL" clId="{3ADE1B52-077B-4DFB-957C-089B04F3A3C4}" dt="2023-04-03T21:36:49.422" v="2943"/>
          <ac:grpSpMkLst>
            <pc:docMk/>
            <pc:sldMk cId="1425617616" sldId="338"/>
            <ac:grpSpMk id="235" creationId="{AE07CE6B-A9FF-7381-E492-95E6E7FF797D}"/>
          </ac:grpSpMkLst>
        </pc:grpChg>
        <pc:grpChg chg="del mod">
          <ac:chgData name="Alex Pang" userId="b35f2c48-39e3-478c-863d-65bfd252d017" providerId="ADAL" clId="{3ADE1B52-077B-4DFB-957C-089B04F3A3C4}" dt="2023-04-03T21:36:51.616" v="2945"/>
          <ac:grpSpMkLst>
            <pc:docMk/>
            <pc:sldMk cId="1425617616" sldId="338"/>
            <ac:grpSpMk id="237" creationId="{ED2A2E40-B62D-E2C2-6761-0C3E59D03972}"/>
          </ac:grpSpMkLst>
        </pc:grpChg>
        <pc:grpChg chg="del mod">
          <ac:chgData name="Alex Pang" userId="b35f2c48-39e3-478c-863d-65bfd252d017" providerId="ADAL" clId="{3ADE1B52-077B-4DFB-957C-089B04F3A3C4}" dt="2023-04-03T21:36:54.463" v="2947"/>
          <ac:grpSpMkLst>
            <pc:docMk/>
            <pc:sldMk cId="1425617616" sldId="338"/>
            <ac:grpSpMk id="239" creationId="{9C61C98A-E99F-F0DE-3562-A2ED54B9AFA3}"/>
          </ac:grpSpMkLst>
        </pc:grpChg>
        <pc:grpChg chg="mod">
          <ac:chgData name="Alex Pang" userId="b35f2c48-39e3-478c-863d-65bfd252d017" providerId="ADAL" clId="{3ADE1B52-077B-4DFB-957C-089B04F3A3C4}" dt="2023-04-03T21:37:36.745" v="2974" actId="1036"/>
          <ac:grpSpMkLst>
            <pc:docMk/>
            <pc:sldMk cId="1425617616" sldId="338"/>
            <ac:grpSpMk id="241" creationId="{12BCD796-8365-31A3-FF2E-19C2F59315AD}"/>
          </ac:grpSpMkLst>
        </pc:grpChg>
        <pc:grpChg chg="mod">
          <ac:chgData name="Alex Pang" userId="b35f2c48-39e3-478c-863d-65bfd252d017" providerId="ADAL" clId="{3ADE1B52-077B-4DFB-957C-089B04F3A3C4}" dt="2023-04-03T21:37:36.745" v="2974" actId="1036"/>
          <ac:grpSpMkLst>
            <pc:docMk/>
            <pc:sldMk cId="1425617616" sldId="338"/>
            <ac:grpSpMk id="244" creationId="{C4F09E82-DBD4-6FD3-943F-743F98178DA4}"/>
          </ac:grpSpMkLst>
        </pc:grp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4" creationId="{73B595B1-8AE1-BC11-A381-26C3BB44190F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5" creationId="{843DA8F7-B115-7850-309E-A9C77026F6D8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6" creationId="{276E3A59-2CB2-37CA-94C7-22EDF4D01F0E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7" creationId="{E0077862-9D42-8933-53A3-4C25FEB6B965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8" creationId="{48F8ACC9-3579-E64C-4353-409149DEE420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9" creationId="{732D3DF6-F46C-6F6E-66F7-DA88FD46FC1D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10" creationId="{B2E8C55F-415F-9200-5980-C2B583AF4766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12" creationId="{D16EE11C-5F3D-E575-58C9-42B3A59EFA1B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13" creationId="{899716A6-CFB8-214D-D21D-E973C05A7C3C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14" creationId="{4564450E-0138-C5B4-4062-F47778686C7C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15" creationId="{95E09C97-2679-DB1E-D0AC-354ABE94C92B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16" creationId="{AC48AFF5-43CE-27BE-58BB-9E3A3797EA78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17" creationId="{360D71A6-7C25-9012-8715-30C16C868862}"/>
          </ac:inkMkLst>
        </pc:inkChg>
        <pc:inkChg chg="add del">
          <ac:chgData name="Alex Pang" userId="b35f2c48-39e3-478c-863d-65bfd252d017" providerId="ADAL" clId="{3ADE1B52-077B-4DFB-957C-089B04F3A3C4}" dt="2023-04-03T21:26:37.170" v="2717"/>
          <ac:inkMkLst>
            <pc:docMk/>
            <pc:sldMk cId="1425617616" sldId="338"/>
            <ac:inkMk id="19" creationId="{CAF37E11-8AE4-6F26-902F-B078AEAC095F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20" creationId="{AE007F17-1E27-A15E-EF41-574F4A5FF8E0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21" creationId="{83B47EE4-A4FB-1BC5-3B22-37B0D14ACD36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22" creationId="{E3884F3B-77E3-D001-8DAB-CB2224E8BD67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23" creationId="{5B3C3514-0CCA-3E70-3517-4AAE1C2AA91E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24" creationId="{97917386-176F-63A6-DB5C-2DC88F5B1118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25" creationId="{C83C6620-E60D-B4AC-98BF-82EB3D7A5D16}"/>
          </ac:inkMkLst>
        </pc:inkChg>
        <pc:inkChg chg="add del mod">
          <ac:chgData name="Alex Pang" userId="b35f2c48-39e3-478c-863d-65bfd252d017" providerId="ADAL" clId="{3ADE1B52-077B-4DFB-957C-089B04F3A3C4}" dt="2023-04-03T21:26:47.828" v="2729"/>
          <ac:inkMkLst>
            <pc:docMk/>
            <pc:sldMk cId="1425617616" sldId="338"/>
            <ac:inkMk id="27" creationId="{E0BD0FB7-B658-FE77-A755-CC3AF8162809}"/>
          </ac:inkMkLst>
        </pc:inkChg>
        <pc:inkChg chg="add del">
          <ac:chgData name="Alex Pang" userId="b35f2c48-39e3-478c-863d-65bfd252d017" providerId="ADAL" clId="{3ADE1B52-077B-4DFB-957C-089B04F3A3C4}" dt="2023-04-03T21:26:47.828" v="2728"/>
          <ac:inkMkLst>
            <pc:docMk/>
            <pc:sldMk cId="1425617616" sldId="338"/>
            <ac:inkMk id="29" creationId="{D4DD61AB-B551-8A29-E5E6-CBFC99ECD77A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30" creationId="{8B37C425-CCC3-686C-16D3-83E9C06C2F69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31" creationId="{F4994D18-6548-7BAE-38C3-2A72D4E6DC63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33" creationId="{9A7AFF7B-2055-31A2-6FFA-2072D386AC4F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34" creationId="{1DE91890-8E80-FCEA-9315-4EFF0CF1BC18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36" creationId="{CAA196A0-BE47-DAD8-8F83-245028A629C2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37" creationId="{1D774757-08FF-1402-5BB8-88140A87ED83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39" creationId="{AF4777E5-4DAA-D449-030D-7F5427CF40F7}"/>
          </ac:inkMkLst>
        </pc:inkChg>
        <pc:inkChg chg="add mod">
          <ac:chgData name="Alex Pang" userId="b35f2c48-39e3-478c-863d-65bfd252d017" providerId="ADAL" clId="{3ADE1B52-077B-4DFB-957C-089B04F3A3C4}" dt="2023-04-03T21:27:23.774" v="2773"/>
          <ac:inkMkLst>
            <pc:docMk/>
            <pc:sldMk cId="1425617616" sldId="338"/>
            <ac:inkMk id="41" creationId="{B5029226-F9D2-04DF-F901-5072BD0D1EEE}"/>
          </ac:inkMkLst>
        </pc:inkChg>
        <pc:inkChg chg="add mod">
          <ac:chgData name="Alex Pang" userId="b35f2c48-39e3-478c-863d-65bfd252d017" providerId="ADAL" clId="{3ADE1B52-077B-4DFB-957C-089B04F3A3C4}" dt="2023-04-03T21:27:23.774" v="2773"/>
          <ac:inkMkLst>
            <pc:docMk/>
            <pc:sldMk cId="1425617616" sldId="338"/>
            <ac:inkMk id="42" creationId="{699EEB5B-4767-6B7A-578B-A5B6EEE3A455}"/>
          </ac:inkMkLst>
        </pc:inkChg>
        <pc:inkChg chg="add mod">
          <ac:chgData name="Alex Pang" userId="b35f2c48-39e3-478c-863d-65bfd252d017" providerId="ADAL" clId="{3ADE1B52-077B-4DFB-957C-089B04F3A3C4}" dt="2023-04-03T21:27:04.750" v="2747"/>
          <ac:inkMkLst>
            <pc:docMk/>
            <pc:sldMk cId="1425617616" sldId="338"/>
            <ac:inkMk id="44" creationId="{B8BA12AB-657F-E6B8-2DA0-AB40C8813A8A}"/>
          </ac:inkMkLst>
        </pc:inkChg>
        <pc:inkChg chg="add mod">
          <ac:chgData name="Alex Pang" userId="b35f2c48-39e3-478c-863d-65bfd252d017" providerId="ADAL" clId="{3ADE1B52-077B-4DFB-957C-089B04F3A3C4}" dt="2023-04-03T21:27:04.750" v="2747"/>
          <ac:inkMkLst>
            <pc:docMk/>
            <pc:sldMk cId="1425617616" sldId="338"/>
            <ac:inkMk id="45" creationId="{3B9493FC-DC20-DB1F-A879-E5ECF195CF01}"/>
          </ac:inkMkLst>
        </pc:inkChg>
        <pc:inkChg chg="add mod">
          <ac:chgData name="Alex Pang" userId="b35f2c48-39e3-478c-863d-65bfd252d017" providerId="ADAL" clId="{3ADE1B52-077B-4DFB-957C-089B04F3A3C4}" dt="2023-04-03T21:27:09.068" v="2753"/>
          <ac:inkMkLst>
            <pc:docMk/>
            <pc:sldMk cId="1425617616" sldId="338"/>
            <ac:inkMk id="46" creationId="{43B78B37-2EEF-39D9-2CD9-174A3A0D4F8C}"/>
          </ac:inkMkLst>
        </pc:inkChg>
        <pc:inkChg chg="add mod">
          <ac:chgData name="Alex Pang" userId="b35f2c48-39e3-478c-863d-65bfd252d017" providerId="ADAL" clId="{3ADE1B52-077B-4DFB-957C-089B04F3A3C4}" dt="2023-04-03T21:27:09.068" v="2753"/>
          <ac:inkMkLst>
            <pc:docMk/>
            <pc:sldMk cId="1425617616" sldId="338"/>
            <ac:inkMk id="48" creationId="{A73E300A-5F8D-FCD6-DCEB-3263FE72EB6B}"/>
          </ac:inkMkLst>
        </pc:inkChg>
        <pc:inkChg chg="add mod">
          <ac:chgData name="Alex Pang" userId="b35f2c48-39e3-478c-863d-65bfd252d017" providerId="ADAL" clId="{3ADE1B52-077B-4DFB-957C-089B04F3A3C4}" dt="2023-04-03T21:27:12.061" v="2755"/>
          <ac:inkMkLst>
            <pc:docMk/>
            <pc:sldMk cId="1425617616" sldId="338"/>
            <ac:inkMk id="49" creationId="{8A1D6EAD-E23F-91CF-6DD4-206E140BFA5C}"/>
          </ac:inkMkLst>
        </pc:inkChg>
        <pc:inkChg chg="add mod">
          <ac:chgData name="Alex Pang" userId="b35f2c48-39e3-478c-863d-65bfd252d017" providerId="ADAL" clId="{3ADE1B52-077B-4DFB-957C-089B04F3A3C4}" dt="2023-04-03T21:27:12.061" v="2755"/>
          <ac:inkMkLst>
            <pc:docMk/>
            <pc:sldMk cId="1425617616" sldId="338"/>
            <ac:inkMk id="50" creationId="{1858876F-04B9-8021-9C56-2A2812DF269F}"/>
          </ac:inkMkLst>
        </pc:inkChg>
        <pc:inkChg chg="add mod">
          <ac:chgData name="Alex Pang" userId="b35f2c48-39e3-478c-863d-65bfd252d017" providerId="ADAL" clId="{3ADE1B52-077B-4DFB-957C-089B04F3A3C4}" dt="2023-04-03T21:27:12.061" v="2755"/>
          <ac:inkMkLst>
            <pc:docMk/>
            <pc:sldMk cId="1425617616" sldId="338"/>
            <ac:inkMk id="51" creationId="{38C4810A-7C36-4A69-41C2-2608BE990D19}"/>
          </ac:inkMkLst>
        </pc:inkChg>
        <pc:inkChg chg="add mod">
          <ac:chgData name="Alex Pang" userId="b35f2c48-39e3-478c-863d-65bfd252d017" providerId="ADAL" clId="{3ADE1B52-077B-4DFB-957C-089B04F3A3C4}" dt="2023-04-03T21:27:12.061" v="2755"/>
          <ac:inkMkLst>
            <pc:docMk/>
            <pc:sldMk cId="1425617616" sldId="338"/>
            <ac:inkMk id="52" creationId="{330BF658-3D04-8CE7-970F-A70C2DC44D3C}"/>
          </ac:inkMkLst>
        </pc:inkChg>
        <pc:inkChg chg="add mod">
          <ac:chgData name="Alex Pang" userId="b35f2c48-39e3-478c-863d-65bfd252d017" providerId="ADAL" clId="{3ADE1B52-077B-4DFB-957C-089B04F3A3C4}" dt="2023-04-03T21:27:12.061" v="2755"/>
          <ac:inkMkLst>
            <pc:docMk/>
            <pc:sldMk cId="1425617616" sldId="338"/>
            <ac:inkMk id="55" creationId="{ECDEE6AE-21A3-0CD7-3B6C-AD6BBA52A559}"/>
          </ac:inkMkLst>
        </pc:inkChg>
        <pc:inkChg chg="add mod">
          <ac:chgData name="Alex Pang" userId="b35f2c48-39e3-478c-863d-65bfd252d017" providerId="ADAL" clId="{3ADE1B52-077B-4DFB-957C-089B04F3A3C4}" dt="2023-04-03T21:27:23.774" v="2773"/>
          <ac:inkMkLst>
            <pc:docMk/>
            <pc:sldMk cId="1425617616" sldId="338"/>
            <ac:inkMk id="57" creationId="{CB21134A-7F1A-D051-5550-5B8B6E0A672D}"/>
          </ac:inkMkLst>
        </pc:inkChg>
        <pc:inkChg chg="add mod">
          <ac:chgData name="Alex Pang" userId="b35f2c48-39e3-478c-863d-65bfd252d017" providerId="ADAL" clId="{3ADE1B52-077B-4DFB-957C-089B04F3A3C4}" dt="2023-04-03T21:27:23.774" v="2773"/>
          <ac:inkMkLst>
            <pc:docMk/>
            <pc:sldMk cId="1425617616" sldId="338"/>
            <ac:inkMk id="58" creationId="{09F534C4-68D7-DCEB-91ED-359F32103E1B}"/>
          </ac:inkMkLst>
        </pc:inkChg>
        <pc:inkChg chg="add mod">
          <ac:chgData name="Alex Pang" userId="b35f2c48-39e3-478c-863d-65bfd252d017" providerId="ADAL" clId="{3ADE1B52-077B-4DFB-957C-089B04F3A3C4}" dt="2023-04-03T21:27:23.774" v="2773"/>
          <ac:inkMkLst>
            <pc:docMk/>
            <pc:sldMk cId="1425617616" sldId="338"/>
            <ac:inkMk id="60" creationId="{DF70D762-5CEF-4C53-D1AA-EC4F88B895A0}"/>
          </ac:inkMkLst>
        </pc:inkChg>
        <pc:inkChg chg="add mod">
          <ac:chgData name="Alex Pang" userId="b35f2c48-39e3-478c-863d-65bfd252d017" providerId="ADAL" clId="{3ADE1B52-077B-4DFB-957C-089B04F3A3C4}" dt="2023-04-03T21:27:23.774" v="2773"/>
          <ac:inkMkLst>
            <pc:docMk/>
            <pc:sldMk cId="1425617616" sldId="338"/>
            <ac:inkMk id="61" creationId="{610058E2-54B6-A019-D03F-65A6A95FD9A6}"/>
          </ac:inkMkLst>
        </pc:inkChg>
        <pc:inkChg chg="add mod">
          <ac:chgData name="Alex Pang" userId="b35f2c48-39e3-478c-863d-65bfd252d017" providerId="ADAL" clId="{3ADE1B52-077B-4DFB-957C-089B04F3A3C4}" dt="2023-04-03T21:27:23.774" v="2773"/>
          <ac:inkMkLst>
            <pc:docMk/>
            <pc:sldMk cId="1425617616" sldId="338"/>
            <ac:inkMk id="62" creationId="{3F719A16-19BA-F23F-9960-89F810E9BB50}"/>
          </ac:inkMkLst>
        </pc:inkChg>
        <pc:inkChg chg="add mod">
          <ac:chgData name="Alex Pang" userId="b35f2c48-39e3-478c-863d-65bfd252d017" providerId="ADAL" clId="{3ADE1B52-077B-4DFB-957C-089B04F3A3C4}" dt="2023-04-03T21:27:23.774" v="2773"/>
          <ac:inkMkLst>
            <pc:docMk/>
            <pc:sldMk cId="1425617616" sldId="338"/>
            <ac:inkMk id="63" creationId="{5852015C-C0C2-8FE9-735C-8A47A52D9353}"/>
          </ac:inkMkLst>
        </pc:inkChg>
        <pc:inkChg chg="add mod">
          <ac:chgData name="Alex Pang" userId="b35f2c48-39e3-478c-863d-65bfd252d017" providerId="ADAL" clId="{3ADE1B52-077B-4DFB-957C-089B04F3A3C4}" dt="2023-04-03T21:27:23.774" v="2773"/>
          <ac:inkMkLst>
            <pc:docMk/>
            <pc:sldMk cId="1425617616" sldId="338"/>
            <ac:inkMk id="64" creationId="{A82C38D2-53A4-9122-83C8-B074B4491880}"/>
          </ac:inkMkLst>
        </pc:inkChg>
        <pc:inkChg chg="add mod">
          <ac:chgData name="Alex Pang" userId="b35f2c48-39e3-478c-863d-65bfd252d017" providerId="ADAL" clId="{3ADE1B52-077B-4DFB-957C-089B04F3A3C4}" dt="2023-04-03T21:27:23.774" v="2773"/>
          <ac:inkMkLst>
            <pc:docMk/>
            <pc:sldMk cId="1425617616" sldId="338"/>
            <ac:inkMk id="65" creationId="{E99BE4B9-C034-D8D5-1394-10655595FC51}"/>
          </ac:inkMkLst>
        </pc:inkChg>
        <pc:inkChg chg="add mod">
          <ac:chgData name="Alex Pang" userId="b35f2c48-39e3-478c-863d-65bfd252d017" providerId="ADAL" clId="{3ADE1B52-077B-4DFB-957C-089B04F3A3C4}" dt="2023-04-03T21:27:27.313" v="2782"/>
          <ac:inkMkLst>
            <pc:docMk/>
            <pc:sldMk cId="1425617616" sldId="338"/>
            <ac:inkMk id="66" creationId="{110C0221-71D2-276E-A9F5-DC0C2581232C}"/>
          </ac:inkMkLst>
        </pc:inkChg>
        <pc:inkChg chg="add mod">
          <ac:chgData name="Alex Pang" userId="b35f2c48-39e3-478c-863d-65bfd252d017" providerId="ADAL" clId="{3ADE1B52-077B-4DFB-957C-089B04F3A3C4}" dt="2023-04-03T21:27:27.313" v="2782"/>
          <ac:inkMkLst>
            <pc:docMk/>
            <pc:sldMk cId="1425617616" sldId="338"/>
            <ac:inkMk id="67" creationId="{01D330E1-98DC-9DDD-92CE-BC587436B767}"/>
          </ac:inkMkLst>
        </pc:inkChg>
        <pc:inkChg chg="add del mod">
          <ac:chgData name="Alex Pang" userId="b35f2c48-39e3-478c-863d-65bfd252d017" providerId="ADAL" clId="{3ADE1B52-077B-4DFB-957C-089B04F3A3C4}" dt="2023-04-03T21:27:24.415" v="2776"/>
          <ac:inkMkLst>
            <pc:docMk/>
            <pc:sldMk cId="1425617616" sldId="338"/>
            <ac:inkMk id="68" creationId="{D4E41DCD-A754-C28C-637D-A5FB63973FB4}"/>
          </ac:inkMkLst>
        </pc:inkChg>
        <pc:inkChg chg="add del mod">
          <ac:chgData name="Alex Pang" userId="b35f2c48-39e3-478c-863d-65bfd252d017" providerId="ADAL" clId="{3ADE1B52-077B-4DFB-957C-089B04F3A3C4}" dt="2023-04-03T21:27:24.415" v="2777"/>
          <ac:inkMkLst>
            <pc:docMk/>
            <pc:sldMk cId="1425617616" sldId="338"/>
            <ac:inkMk id="69" creationId="{67DFBDAE-73B4-8AF2-A651-371D82C1D6CD}"/>
          </ac:inkMkLst>
        </pc:inkChg>
        <pc:inkChg chg="add mod">
          <ac:chgData name="Alex Pang" userId="b35f2c48-39e3-478c-863d-65bfd252d017" providerId="ADAL" clId="{3ADE1B52-077B-4DFB-957C-089B04F3A3C4}" dt="2023-04-03T21:27:27.313" v="2782"/>
          <ac:inkMkLst>
            <pc:docMk/>
            <pc:sldMk cId="1425617616" sldId="338"/>
            <ac:inkMk id="70" creationId="{FCA5A5D5-14B5-BD6A-B3B6-C76208E9144E}"/>
          </ac:inkMkLst>
        </pc:inkChg>
        <pc:inkChg chg="add mod">
          <ac:chgData name="Alex Pang" userId="b35f2c48-39e3-478c-863d-65bfd252d017" providerId="ADAL" clId="{3ADE1B52-077B-4DFB-957C-089B04F3A3C4}" dt="2023-04-03T21:27:27.313" v="2782"/>
          <ac:inkMkLst>
            <pc:docMk/>
            <pc:sldMk cId="1425617616" sldId="338"/>
            <ac:inkMk id="71" creationId="{9E6C76F0-6E59-2758-EA2C-47736CABB6B0}"/>
          </ac:inkMkLst>
        </pc:inkChg>
        <pc:inkChg chg="add mod">
          <ac:chgData name="Alex Pang" userId="b35f2c48-39e3-478c-863d-65bfd252d017" providerId="ADAL" clId="{3ADE1B52-077B-4DFB-957C-089B04F3A3C4}" dt="2023-04-03T21:27:27.313" v="2782"/>
          <ac:inkMkLst>
            <pc:docMk/>
            <pc:sldMk cId="1425617616" sldId="338"/>
            <ac:inkMk id="72" creationId="{6E942ECB-1301-AB2E-ED8E-252CCF3B892B}"/>
          </ac:inkMkLst>
        </pc:inkChg>
        <pc:inkChg chg="add mod">
          <ac:chgData name="Alex Pang" userId="b35f2c48-39e3-478c-863d-65bfd252d017" providerId="ADAL" clId="{3ADE1B52-077B-4DFB-957C-089B04F3A3C4}" dt="2023-04-03T21:27:27.313" v="2782"/>
          <ac:inkMkLst>
            <pc:docMk/>
            <pc:sldMk cId="1425617616" sldId="338"/>
            <ac:inkMk id="73" creationId="{3C999907-B4E7-CBDF-DDC2-51B6B68E3099}"/>
          </ac:inkMkLst>
        </pc:inkChg>
        <pc:inkChg chg="add del">
          <ac:chgData name="Alex Pang" userId="b35f2c48-39e3-478c-863d-65bfd252d017" providerId="ADAL" clId="{3ADE1B52-077B-4DFB-957C-089B04F3A3C4}" dt="2023-04-03T21:27:24.415" v="2775"/>
          <ac:inkMkLst>
            <pc:docMk/>
            <pc:sldMk cId="1425617616" sldId="338"/>
            <ac:inkMk id="76" creationId="{0FDEB55F-A352-DF52-E857-51775E002FE3}"/>
          </ac:inkMkLst>
        </pc:inkChg>
        <pc:inkChg chg="add mod">
          <ac:chgData name="Alex Pang" userId="b35f2c48-39e3-478c-863d-65bfd252d017" providerId="ADAL" clId="{3ADE1B52-077B-4DFB-957C-089B04F3A3C4}" dt="2023-04-03T21:27:27.313" v="2782"/>
          <ac:inkMkLst>
            <pc:docMk/>
            <pc:sldMk cId="1425617616" sldId="338"/>
            <ac:inkMk id="77" creationId="{0D8D5413-F5D9-9D3A-7D5A-1AC1D51B0C59}"/>
          </ac:inkMkLst>
        </pc:inkChg>
        <pc:inkChg chg="add mod">
          <ac:chgData name="Alex Pang" userId="b35f2c48-39e3-478c-863d-65bfd252d017" providerId="ADAL" clId="{3ADE1B52-077B-4DFB-957C-089B04F3A3C4}" dt="2023-04-03T21:27:27.313" v="2782"/>
          <ac:inkMkLst>
            <pc:docMk/>
            <pc:sldMk cId="1425617616" sldId="338"/>
            <ac:inkMk id="79" creationId="{3F4FA631-DCED-3982-B61C-C3F9F2E0E2A5}"/>
          </ac:inkMkLst>
        </pc:inkChg>
        <pc:inkChg chg="add mod">
          <ac:chgData name="Alex Pang" userId="b35f2c48-39e3-478c-863d-65bfd252d017" providerId="ADAL" clId="{3ADE1B52-077B-4DFB-957C-089B04F3A3C4}" dt="2023-04-03T21:27:27.313" v="2782"/>
          <ac:inkMkLst>
            <pc:docMk/>
            <pc:sldMk cId="1425617616" sldId="338"/>
            <ac:inkMk id="80" creationId="{6E8EB0BF-0F65-7E90-E890-55E7983724C2}"/>
          </ac:inkMkLst>
        </pc:inkChg>
        <pc:inkChg chg="add mod">
          <ac:chgData name="Alex Pang" userId="b35f2c48-39e3-478c-863d-65bfd252d017" providerId="ADAL" clId="{3ADE1B52-077B-4DFB-957C-089B04F3A3C4}" dt="2023-04-03T21:27:35.365" v="2792"/>
          <ac:inkMkLst>
            <pc:docMk/>
            <pc:sldMk cId="1425617616" sldId="338"/>
            <ac:inkMk id="82" creationId="{B270F6EE-29D0-58A1-7289-4F4A80C3B043}"/>
          </ac:inkMkLst>
        </pc:inkChg>
        <pc:inkChg chg="add mod">
          <ac:chgData name="Alex Pang" userId="b35f2c48-39e3-478c-863d-65bfd252d017" providerId="ADAL" clId="{3ADE1B52-077B-4DFB-957C-089B04F3A3C4}" dt="2023-04-03T21:27:35.365" v="2792"/>
          <ac:inkMkLst>
            <pc:docMk/>
            <pc:sldMk cId="1425617616" sldId="338"/>
            <ac:inkMk id="83" creationId="{584A60F6-2D44-6851-37AC-5CEDE21C89D5}"/>
          </ac:inkMkLst>
        </pc:inkChg>
        <pc:inkChg chg="add mod">
          <ac:chgData name="Alex Pang" userId="b35f2c48-39e3-478c-863d-65bfd252d017" providerId="ADAL" clId="{3ADE1B52-077B-4DFB-957C-089B04F3A3C4}" dt="2023-04-03T21:27:35.365" v="2792"/>
          <ac:inkMkLst>
            <pc:docMk/>
            <pc:sldMk cId="1425617616" sldId="338"/>
            <ac:inkMk id="84" creationId="{E3DA01B9-3111-D5F8-081B-73DE39090D16}"/>
          </ac:inkMkLst>
        </pc:inkChg>
        <pc:inkChg chg="add mod">
          <ac:chgData name="Alex Pang" userId="b35f2c48-39e3-478c-863d-65bfd252d017" providerId="ADAL" clId="{3ADE1B52-077B-4DFB-957C-089B04F3A3C4}" dt="2023-04-03T21:27:35.365" v="2792"/>
          <ac:inkMkLst>
            <pc:docMk/>
            <pc:sldMk cId="1425617616" sldId="338"/>
            <ac:inkMk id="85" creationId="{75F98955-6962-6113-76F9-E310CD20E935}"/>
          </ac:inkMkLst>
        </pc:inkChg>
        <pc:inkChg chg="add mod">
          <ac:chgData name="Alex Pang" userId="b35f2c48-39e3-478c-863d-65bfd252d017" providerId="ADAL" clId="{3ADE1B52-077B-4DFB-957C-089B04F3A3C4}" dt="2023-04-03T21:27:35.365" v="2792"/>
          <ac:inkMkLst>
            <pc:docMk/>
            <pc:sldMk cId="1425617616" sldId="338"/>
            <ac:inkMk id="86" creationId="{ADC927B8-318E-DA54-6957-2F5EEFEA84AA}"/>
          </ac:inkMkLst>
        </pc:inkChg>
        <pc:inkChg chg="add mod">
          <ac:chgData name="Alex Pang" userId="b35f2c48-39e3-478c-863d-65bfd252d017" providerId="ADAL" clId="{3ADE1B52-077B-4DFB-957C-089B04F3A3C4}" dt="2023-04-03T21:27:35.365" v="2792"/>
          <ac:inkMkLst>
            <pc:docMk/>
            <pc:sldMk cId="1425617616" sldId="338"/>
            <ac:inkMk id="87" creationId="{79BB151C-1F56-A9EB-4A3B-11F5F9F92FF1}"/>
          </ac:inkMkLst>
        </pc:inkChg>
        <pc:inkChg chg="add mod">
          <ac:chgData name="Alex Pang" userId="b35f2c48-39e3-478c-863d-65bfd252d017" providerId="ADAL" clId="{3ADE1B52-077B-4DFB-957C-089B04F3A3C4}" dt="2023-04-03T21:27:35.365" v="2792"/>
          <ac:inkMkLst>
            <pc:docMk/>
            <pc:sldMk cId="1425617616" sldId="338"/>
            <ac:inkMk id="88" creationId="{CA1267E3-2AF5-5DCA-2AA7-C8E5D0601F26}"/>
          </ac:inkMkLst>
        </pc:inkChg>
        <pc:inkChg chg="add mod">
          <ac:chgData name="Alex Pang" userId="b35f2c48-39e3-478c-863d-65bfd252d017" providerId="ADAL" clId="{3ADE1B52-077B-4DFB-957C-089B04F3A3C4}" dt="2023-04-03T21:27:35.365" v="2792"/>
          <ac:inkMkLst>
            <pc:docMk/>
            <pc:sldMk cId="1425617616" sldId="338"/>
            <ac:inkMk id="91" creationId="{171C7785-C058-9E3F-BD36-A6DA79E2D88C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93" creationId="{0AB4889F-7AFA-D846-8336-57B23F322022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94" creationId="{DC15EBCB-E218-A22C-0CBC-6E4AC9E78132}"/>
          </ac:inkMkLst>
        </pc:inkChg>
        <pc:inkChg chg="add mod">
          <ac:chgData name="Alex Pang" userId="b35f2c48-39e3-478c-863d-65bfd252d017" providerId="ADAL" clId="{3ADE1B52-077B-4DFB-957C-089B04F3A3C4}" dt="2023-04-03T21:27:44.509" v="2797"/>
          <ac:inkMkLst>
            <pc:docMk/>
            <pc:sldMk cId="1425617616" sldId="338"/>
            <ac:inkMk id="96" creationId="{6166E79B-E0B2-AA07-CF19-49952E2F3E91}"/>
          </ac:inkMkLst>
        </pc:inkChg>
        <pc:inkChg chg="add del">
          <ac:chgData name="Alex Pang" userId="b35f2c48-39e3-478c-863d-65bfd252d017" providerId="ADAL" clId="{3ADE1B52-077B-4DFB-957C-089B04F3A3C4}" dt="2023-04-03T21:27:48.987" v="2802"/>
          <ac:inkMkLst>
            <pc:docMk/>
            <pc:sldMk cId="1425617616" sldId="338"/>
            <ac:inkMk id="98" creationId="{1A35541B-AD78-8C84-BEF1-C3BFAC739AD9}"/>
          </ac:inkMkLst>
        </pc:inkChg>
        <pc:inkChg chg="add del">
          <ac:chgData name="Alex Pang" userId="b35f2c48-39e3-478c-863d-65bfd252d017" providerId="ADAL" clId="{3ADE1B52-077B-4DFB-957C-089B04F3A3C4}" dt="2023-04-03T21:27:48.987" v="2801"/>
          <ac:inkMkLst>
            <pc:docMk/>
            <pc:sldMk cId="1425617616" sldId="338"/>
            <ac:inkMk id="99" creationId="{A689828C-3FB2-3700-1A59-25937839DE7D}"/>
          </ac:inkMkLst>
        </pc:inkChg>
        <pc:inkChg chg="add del">
          <ac:chgData name="Alex Pang" userId="b35f2c48-39e3-478c-863d-65bfd252d017" providerId="ADAL" clId="{3ADE1B52-077B-4DFB-957C-089B04F3A3C4}" dt="2023-04-03T21:27:48.987" v="2803"/>
          <ac:inkMkLst>
            <pc:docMk/>
            <pc:sldMk cId="1425617616" sldId="338"/>
            <ac:inkMk id="100" creationId="{3650197E-D345-E425-E0EF-E27B2FB06120}"/>
          </ac:inkMkLst>
        </pc:inkChg>
        <pc:inkChg chg="add mod">
          <ac:chgData name="Alex Pang" userId="b35f2c48-39e3-478c-863d-65bfd252d017" providerId="ADAL" clId="{3ADE1B52-077B-4DFB-957C-089B04F3A3C4}" dt="2023-04-03T21:27:56.305" v="2812"/>
          <ac:inkMkLst>
            <pc:docMk/>
            <pc:sldMk cId="1425617616" sldId="338"/>
            <ac:inkMk id="101" creationId="{046BFAB3-E8A6-B8A9-1CCC-D2D9A010C42D}"/>
          </ac:inkMkLst>
        </pc:inkChg>
        <pc:inkChg chg="add mod">
          <ac:chgData name="Alex Pang" userId="b35f2c48-39e3-478c-863d-65bfd252d017" providerId="ADAL" clId="{3ADE1B52-077B-4DFB-957C-089B04F3A3C4}" dt="2023-04-03T21:27:56.305" v="2812"/>
          <ac:inkMkLst>
            <pc:docMk/>
            <pc:sldMk cId="1425617616" sldId="338"/>
            <ac:inkMk id="102" creationId="{9B1F6EAC-336B-00C4-78DA-AC7DF8915D29}"/>
          </ac:inkMkLst>
        </pc:inkChg>
        <pc:inkChg chg="add mod">
          <ac:chgData name="Alex Pang" userId="b35f2c48-39e3-478c-863d-65bfd252d017" providerId="ADAL" clId="{3ADE1B52-077B-4DFB-957C-089B04F3A3C4}" dt="2023-04-03T21:27:56.305" v="2812"/>
          <ac:inkMkLst>
            <pc:docMk/>
            <pc:sldMk cId="1425617616" sldId="338"/>
            <ac:inkMk id="103" creationId="{2F99273B-E316-4890-5008-81BC6E7B88BF}"/>
          </ac:inkMkLst>
        </pc:inkChg>
        <pc:inkChg chg="add mod">
          <ac:chgData name="Alex Pang" userId="b35f2c48-39e3-478c-863d-65bfd252d017" providerId="ADAL" clId="{3ADE1B52-077B-4DFB-957C-089B04F3A3C4}" dt="2023-04-03T21:27:56.305" v="2812"/>
          <ac:inkMkLst>
            <pc:docMk/>
            <pc:sldMk cId="1425617616" sldId="338"/>
            <ac:inkMk id="104" creationId="{8F476799-0768-FD80-383D-BC6B38C7C507}"/>
          </ac:inkMkLst>
        </pc:inkChg>
        <pc:inkChg chg="add mod">
          <ac:chgData name="Alex Pang" userId="b35f2c48-39e3-478c-863d-65bfd252d017" providerId="ADAL" clId="{3ADE1B52-077B-4DFB-957C-089B04F3A3C4}" dt="2023-04-03T21:27:56.305" v="2812"/>
          <ac:inkMkLst>
            <pc:docMk/>
            <pc:sldMk cId="1425617616" sldId="338"/>
            <ac:inkMk id="105" creationId="{E9E9974C-2501-EE10-2F7B-9AECA8B2C90E}"/>
          </ac:inkMkLst>
        </pc:inkChg>
        <pc:inkChg chg="add mod">
          <ac:chgData name="Alex Pang" userId="b35f2c48-39e3-478c-863d-65bfd252d017" providerId="ADAL" clId="{3ADE1B52-077B-4DFB-957C-089B04F3A3C4}" dt="2023-04-03T21:27:56.305" v="2812"/>
          <ac:inkMkLst>
            <pc:docMk/>
            <pc:sldMk cId="1425617616" sldId="338"/>
            <ac:inkMk id="106" creationId="{30C12A2D-A7DB-429D-13CA-21B4013B8A16}"/>
          </ac:inkMkLst>
        </pc:inkChg>
        <pc:inkChg chg="add mod">
          <ac:chgData name="Alex Pang" userId="b35f2c48-39e3-478c-863d-65bfd252d017" providerId="ADAL" clId="{3ADE1B52-077B-4DFB-957C-089B04F3A3C4}" dt="2023-04-03T21:27:56.305" v="2812"/>
          <ac:inkMkLst>
            <pc:docMk/>
            <pc:sldMk cId="1425617616" sldId="338"/>
            <ac:inkMk id="107" creationId="{467AC80D-CDD1-271B-7E5A-64DD69E23F32}"/>
          </ac:inkMkLst>
        </pc:inkChg>
        <pc:inkChg chg="add mod">
          <ac:chgData name="Alex Pang" userId="b35f2c48-39e3-478c-863d-65bfd252d017" providerId="ADAL" clId="{3ADE1B52-077B-4DFB-957C-089B04F3A3C4}" dt="2023-04-03T21:27:56.305" v="2812"/>
          <ac:inkMkLst>
            <pc:docMk/>
            <pc:sldMk cId="1425617616" sldId="338"/>
            <ac:inkMk id="108" creationId="{1558A9F7-B588-A7C0-3135-6BC6E167236F}"/>
          </ac:inkMkLst>
        </pc:inkChg>
        <pc:inkChg chg="add mod">
          <ac:chgData name="Alex Pang" userId="b35f2c48-39e3-478c-863d-65bfd252d017" providerId="ADAL" clId="{3ADE1B52-077B-4DFB-957C-089B04F3A3C4}" dt="2023-04-03T21:36:04.908" v="2909"/>
          <ac:inkMkLst>
            <pc:docMk/>
            <pc:sldMk cId="1425617616" sldId="338"/>
            <ac:inkMk id="110" creationId="{B4A5D093-52D6-3BFC-C44E-240D6D5FB8E3}"/>
          </ac:inkMkLst>
        </pc:inkChg>
        <pc:inkChg chg="add mod">
          <ac:chgData name="Alex Pang" userId="b35f2c48-39e3-478c-863d-65bfd252d017" providerId="ADAL" clId="{3ADE1B52-077B-4DFB-957C-089B04F3A3C4}" dt="2023-04-03T21:36:04.908" v="2909"/>
          <ac:inkMkLst>
            <pc:docMk/>
            <pc:sldMk cId="1425617616" sldId="338"/>
            <ac:inkMk id="111" creationId="{B5BDB118-32C9-5092-020A-C036B7D1BC09}"/>
          </ac:inkMkLst>
        </pc:inkChg>
        <pc:inkChg chg="add del mod">
          <ac:chgData name="Alex Pang" userId="b35f2c48-39e3-478c-863d-65bfd252d017" providerId="ADAL" clId="{3ADE1B52-077B-4DFB-957C-089B04F3A3C4}" dt="2023-04-03T21:36:00.747" v="2906"/>
          <ac:inkMkLst>
            <pc:docMk/>
            <pc:sldMk cId="1425617616" sldId="338"/>
            <ac:inkMk id="112" creationId="{0585D8CF-9B0F-2F21-BBD3-7E56274C7140}"/>
          </ac:inkMkLst>
        </pc:inkChg>
        <pc:inkChg chg="add mod">
          <ac:chgData name="Alex Pang" userId="b35f2c48-39e3-478c-863d-65bfd252d017" providerId="ADAL" clId="{3ADE1B52-077B-4DFB-957C-089B04F3A3C4}" dt="2023-04-03T21:36:04.908" v="2909"/>
          <ac:inkMkLst>
            <pc:docMk/>
            <pc:sldMk cId="1425617616" sldId="338"/>
            <ac:inkMk id="113" creationId="{48499E9A-FDC1-E4EC-9BB2-1294F39C8123}"/>
          </ac:inkMkLst>
        </pc:inkChg>
        <pc:inkChg chg="add mod">
          <ac:chgData name="Alex Pang" userId="b35f2c48-39e3-478c-863d-65bfd252d017" providerId="ADAL" clId="{3ADE1B52-077B-4DFB-957C-089B04F3A3C4}" dt="2023-04-03T21:36:04.908" v="2909"/>
          <ac:inkMkLst>
            <pc:docMk/>
            <pc:sldMk cId="1425617616" sldId="338"/>
            <ac:inkMk id="115" creationId="{8C28FCF1-F6C6-12A6-1C53-40800766ABEA}"/>
          </ac:inkMkLst>
        </pc:inkChg>
        <pc:inkChg chg="add del mod">
          <ac:chgData name="Alex Pang" userId="b35f2c48-39e3-478c-863d-65bfd252d017" providerId="ADAL" clId="{3ADE1B52-077B-4DFB-957C-089B04F3A3C4}" dt="2023-04-03T21:36:00.747" v="2905"/>
          <ac:inkMkLst>
            <pc:docMk/>
            <pc:sldMk cId="1425617616" sldId="338"/>
            <ac:inkMk id="116" creationId="{2B454EC6-5774-FCA7-D1DD-37390992E73B}"/>
          </ac:inkMkLst>
        </pc:inkChg>
        <pc:inkChg chg="add del mod">
          <ac:chgData name="Alex Pang" userId="b35f2c48-39e3-478c-863d-65bfd252d017" providerId="ADAL" clId="{3ADE1B52-077B-4DFB-957C-089B04F3A3C4}" dt="2023-04-03T21:36:00.747" v="2907"/>
          <ac:inkMkLst>
            <pc:docMk/>
            <pc:sldMk cId="1425617616" sldId="338"/>
            <ac:inkMk id="117" creationId="{6CD00BAB-5574-2DCF-52BB-6C4BB0A33C47}"/>
          </ac:inkMkLst>
        </pc:inkChg>
        <pc:inkChg chg="add">
          <ac:chgData name="Alex Pang" userId="b35f2c48-39e3-478c-863d-65bfd252d017" providerId="ADAL" clId="{3ADE1B52-077B-4DFB-957C-089B04F3A3C4}" dt="2023-04-03T21:32:19.264" v="2822" actId="9405"/>
          <ac:inkMkLst>
            <pc:docMk/>
            <pc:sldMk cId="1425617616" sldId="338"/>
            <ac:inkMk id="119" creationId="{4D276DB0-E000-0C59-D95E-DE43420993D5}"/>
          </ac:inkMkLst>
        </pc:inkChg>
        <pc:inkChg chg="add mod">
          <ac:chgData name="Alex Pang" userId="b35f2c48-39e3-478c-863d-65bfd252d017" providerId="ADAL" clId="{3ADE1B52-077B-4DFB-957C-089B04F3A3C4}" dt="2023-04-03T21:34:56.432" v="2886"/>
          <ac:inkMkLst>
            <pc:docMk/>
            <pc:sldMk cId="1425617616" sldId="338"/>
            <ac:inkMk id="120" creationId="{558D7417-9F4B-3351-77D5-5CD15A44CC64}"/>
          </ac:inkMkLst>
        </pc:inkChg>
        <pc:inkChg chg="add mod">
          <ac:chgData name="Alex Pang" userId="b35f2c48-39e3-478c-863d-65bfd252d017" providerId="ADAL" clId="{3ADE1B52-077B-4DFB-957C-089B04F3A3C4}" dt="2023-04-03T21:34:56.432" v="2886"/>
          <ac:inkMkLst>
            <pc:docMk/>
            <pc:sldMk cId="1425617616" sldId="338"/>
            <ac:inkMk id="121" creationId="{31730756-E6E0-5AE3-7100-0F493F5EF9B4}"/>
          </ac:inkMkLst>
        </pc:inkChg>
        <pc:inkChg chg="add mod">
          <ac:chgData name="Alex Pang" userId="b35f2c48-39e3-478c-863d-65bfd252d017" providerId="ADAL" clId="{3ADE1B52-077B-4DFB-957C-089B04F3A3C4}" dt="2023-04-03T21:34:56.432" v="2886"/>
          <ac:inkMkLst>
            <pc:docMk/>
            <pc:sldMk cId="1425617616" sldId="338"/>
            <ac:inkMk id="122" creationId="{3127DEC0-8A43-57BC-EB3C-11ECFA6216DD}"/>
          </ac:inkMkLst>
        </pc:inkChg>
        <pc:inkChg chg="add mod">
          <ac:chgData name="Alex Pang" userId="b35f2c48-39e3-478c-863d-65bfd252d017" providerId="ADAL" clId="{3ADE1B52-077B-4DFB-957C-089B04F3A3C4}" dt="2023-04-03T21:34:56.432" v="2886"/>
          <ac:inkMkLst>
            <pc:docMk/>
            <pc:sldMk cId="1425617616" sldId="338"/>
            <ac:inkMk id="123" creationId="{6848482F-1F6C-6ECB-31DE-8836BF8D41FF}"/>
          </ac:inkMkLst>
        </pc:inkChg>
        <pc:inkChg chg="add mod">
          <ac:chgData name="Alex Pang" userId="b35f2c48-39e3-478c-863d-65bfd252d017" providerId="ADAL" clId="{3ADE1B52-077B-4DFB-957C-089B04F3A3C4}" dt="2023-04-03T21:34:56.432" v="2886"/>
          <ac:inkMkLst>
            <pc:docMk/>
            <pc:sldMk cId="1425617616" sldId="338"/>
            <ac:inkMk id="124" creationId="{4DF7F2E0-12D2-4181-B2BA-1DE1034E3342}"/>
          </ac:inkMkLst>
        </pc:inkChg>
        <pc:inkChg chg="add mod">
          <ac:chgData name="Alex Pang" userId="b35f2c48-39e3-478c-863d-65bfd252d017" providerId="ADAL" clId="{3ADE1B52-077B-4DFB-957C-089B04F3A3C4}" dt="2023-04-03T21:32:56.289" v="2838"/>
          <ac:inkMkLst>
            <pc:docMk/>
            <pc:sldMk cId="1425617616" sldId="338"/>
            <ac:inkMk id="127" creationId="{4E4441E1-9E80-9A73-2BD4-DF37658D1947}"/>
          </ac:inkMkLst>
        </pc:inkChg>
        <pc:inkChg chg="add mod">
          <ac:chgData name="Alex Pang" userId="b35f2c48-39e3-478c-863d-65bfd252d017" providerId="ADAL" clId="{3ADE1B52-077B-4DFB-957C-089B04F3A3C4}" dt="2023-04-03T21:32:56.289" v="2838"/>
          <ac:inkMkLst>
            <pc:docMk/>
            <pc:sldMk cId="1425617616" sldId="338"/>
            <ac:inkMk id="128" creationId="{6E30CE9C-FF01-5CF7-4B23-3A3483664E25}"/>
          </ac:inkMkLst>
        </pc:inkChg>
        <pc:inkChg chg="add mod">
          <ac:chgData name="Alex Pang" userId="b35f2c48-39e3-478c-863d-65bfd252d017" providerId="ADAL" clId="{3ADE1B52-077B-4DFB-957C-089B04F3A3C4}" dt="2023-04-03T21:32:56.289" v="2838"/>
          <ac:inkMkLst>
            <pc:docMk/>
            <pc:sldMk cId="1425617616" sldId="338"/>
            <ac:inkMk id="129" creationId="{6C195303-7926-E2D4-6A69-02C3E93A6044}"/>
          </ac:inkMkLst>
        </pc:inkChg>
        <pc:inkChg chg="add mod">
          <ac:chgData name="Alex Pang" userId="b35f2c48-39e3-478c-863d-65bfd252d017" providerId="ADAL" clId="{3ADE1B52-077B-4DFB-957C-089B04F3A3C4}" dt="2023-04-03T21:32:56.289" v="2838"/>
          <ac:inkMkLst>
            <pc:docMk/>
            <pc:sldMk cId="1425617616" sldId="338"/>
            <ac:inkMk id="130" creationId="{68F5A569-D331-9C05-0627-2F2D22EC07EA}"/>
          </ac:inkMkLst>
        </pc:inkChg>
        <pc:inkChg chg="add">
          <ac:chgData name="Alex Pang" userId="b35f2c48-39e3-478c-863d-65bfd252d017" providerId="ADAL" clId="{3ADE1B52-077B-4DFB-957C-089B04F3A3C4}" dt="2023-04-03T21:32:52.201" v="2833" actId="9405"/>
          <ac:inkMkLst>
            <pc:docMk/>
            <pc:sldMk cId="1425617616" sldId="338"/>
            <ac:inkMk id="131" creationId="{B70ED794-D0E3-C083-D156-E7EAA8C71FB7}"/>
          </ac:inkMkLst>
        </pc:inkChg>
        <pc:inkChg chg="add">
          <ac:chgData name="Alex Pang" userId="b35f2c48-39e3-478c-863d-65bfd252d017" providerId="ADAL" clId="{3ADE1B52-077B-4DFB-957C-089B04F3A3C4}" dt="2023-04-03T21:32:52.612" v="2834" actId="9405"/>
          <ac:inkMkLst>
            <pc:docMk/>
            <pc:sldMk cId="1425617616" sldId="338"/>
            <ac:inkMk id="132" creationId="{6CC4B6A9-A994-5FBF-C33C-42759E92DFD2}"/>
          </ac:inkMkLst>
        </pc:inkChg>
        <pc:inkChg chg="add">
          <ac:chgData name="Alex Pang" userId="b35f2c48-39e3-478c-863d-65bfd252d017" providerId="ADAL" clId="{3ADE1B52-077B-4DFB-957C-089B04F3A3C4}" dt="2023-04-03T21:32:52.942" v="2835" actId="9405"/>
          <ac:inkMkLst>
            <pc:docMk/>
            <pc:sldMk cId="1425617616" sldId="338"/>
            <ac:inkMk id="133" creationId="{17FCE295-292B-7BD9-2CC3-816ABA776673}"/>
          </ac:inkMkLst>
        </pc:inkChg>
        <pc:inkChg chg="add mod">
          <ac:chgData name="Alex Pang" userId="b35f2c48-39e3-478c-863d-65bfd252d017" providerId="ADAL" clId="{3ADE1B52-077B-4DFB-957C-089B04F3A3C4}" dt="2023-04-03T21:32:56.289" v="2838"/>
          <ac:inkMkLst>
            <pc:docMk/>
            <pc:sldMk cId="1425617616" sldId="338"/>
            <ac:inkMk id="134" creationId="{54B96D77-1065-6973-1ED9-BA50ED8F1E1E}"/>
          </ac:inkMkLst>
        </pc:inkChg>
        <pc:inkChg chg="add mod">
          <ac:chgData name="Alex Pang" userId="b35f2c48-39e3-478c-863d-65bfd252d017" providerId="ADAL" clId="{3ADE1B52-077B-4DFB-957C-089B04F3A3C4}" dt="2023-04-03T21:32:56.289" v="2838"/>
          <ac:inkMkLst>
            <pc:docMk/>
            <pc:sldMk cId="1425617616" sldId="338"/>
            <ac:inkMk id="135" creationId="{161289BA-FA40-CD4D-DC99-7E80F7FD0EB8}"/>
          </ac:inkMkLst>
        </pc:inkChg>
        <pc:inkChg chg="add del mod">
          <ac:chgData name="Alex Pang" userId="b35f2c48-39e3-478c-863d-65bfd252d017" providerId="ADAL" clId="{3ADE1B52-077B-4DFB-957C-089B04F3A3C4}" dt="2023-04-03T21:34:56.432" v="2886"/>
          <ac:inkMkLst>
            <pc:docMk/>
            <pc:sldMk cId="1425617616" sldId="338"/>
            <ac:inkMk id="139" creationId="{C8E34E3F-AC19-B5AA-C1E2-5F3EB38970C7}"/>
          </ac:inkMkLst>
        </pc:inkChg>
        <pc:inkChg chg="add mod">
          <ac:chgData name="Alex Pang" userId="b35f2c48-39e3-478c-863d-65bfd252d017" providerId="ADAL" clId="{3ADE1B52-077B-4DFB-957C-089B04F3A3C4}" dt="2023-04-03T21:34:56.432" v="2886"/>
          <ac:inkMkLst>
            <pc:docMk/>
            <pc:sldMk cId="1425617616" sldId="338"/>
            <ac:inkMk id="140" creationId="{1CEAF5D8-3294-69E5-369F-DAE1AB4A299E}"/>
          </ac:inkMkLst>
        </pc:inkChg>
        <pc:inkChg chg="add mod">
          <ac:chgData name="Alex Pang" userId="b35f2c48-39e3-478c-863d-65bfd252d017" providerId="ADAL" clId="{3ADE1B52-077B-4DFB-957C-089B04F3A3C4}" dt="2023-04-03T21:34:56.432" v="2886"/>
          <ac:inkMkLst>
            <pc:docMk/>
            <pc:sldMk cId="1425617616" sldId="338"/>
            <ac:inkMk id="141" creationId="{3CA04C19-C2A2-D3C9-DF6C-DDB58289D31C}"/>
          </ac:inkMkLst>
        </pc:inkChg>
        <pc:inkChg chg="add mod">
          <ac:chgData name="Alex Pang" userId="b35f2c48-39e3-478c-863d-65bfd252d017" providerId="ADAL" clId="{3ADE1B52-077B-4DFB-957C-089B04F3A3C4}" dt="2023-04-03T21:34:56.432" v="2886"/>
          <ac:inkMkLst>
            <pc:docMk/>
            <pc:sldMk cId="1425617616" sldId="338"/>
            <ac:inkMk id="142" creationId="{AFC5296D-92C1-D8E7-17EA-FB314CF30E80}"/>
          </ac:inkMkLst>
        </pc:inkChg>
        <pc:inkChg chg="add mod">
          <ac:chgData name="Alex Pang" userId="b35f2c48-39e3-478c-863d-65bfd252d017" providerId="ADAL" clId="{3ADE1B52-077B-4DFB-957C-089B04F3A3C4}" dt="2023-04-03T21:34:56.432" v="2886"/>
          <ac:inkMkLst>
            <pc:docMk/>
            <pc:sldMk cId="1425617616" sldId="338"/>
            <ac:inkMk id="143" creationId="{50867B9B-C021-8AE4-051B-E50B132912D8}"/>
          </ac:inkMkLst>
        </pc:inkChg>
        <pc:inkChg chg="add">
          <ac:chgData name="Alex Pang" userId="b35f2c48-39e3-478c-863d-65bfd252d017" providerId="ADAL" clId="{3ADE1B52-077B-4DFB-957C-089B04F3A3C4}" dt="2023-04-03T21:33:08.598" v="2845" actId="9405"/>
          <ac:inkMkLst>
            <pc:docMk/>
            <pc:sldMk cId="1425617616" sldId="338"/>
            <ac:inkMk id="145" creationId="{FBD26239-5842-CAE9-C33C-7F8E21051465}"/>
          </ac:inkMkLst>
        </pc:inkChg>
        <pc:inkChg chg="add mod">
          <ac:chgData name="Alex Pang" userId="b35f2c48-39e3-478c-863d-65bfd252d017" providerId="ADAL" clId="{3ADE1B52-077B-4DFB-957C-089B04F3A3C4}" dt="2023-04-03T21:33:20.024" v="2849"/>
          <ac:inkMkLst>
            <pc:docMk/>
            <pc:sldMk cId="1425617616" sldId="338"/>
            <ac:inkMk id="146" creationId="{A721D058-EFAC-15A8-9B85-0D2DA6554487}"/>
          </ac:inkMkLst>
        </pc:inkChg>
        <pc:inkChg chg="add mod">
          <ac:chgData name="Alex Pang" userId="b35f2c48-39e3-478c-863d-65bfd252d017" providerId="ADAL" clId="{3ADE1B52-077B-4DFB-957C-089B04F3A3C4}" dt="2023-04-03T21:33:20.024" v="2849"/>
          <ac:inkMkLst>
            <pc:docMk/>
            <pc:sldMk cId="1425617616" sldId="338"/>
            <ac:inkMk id="147" creationId="{BB23C430-A470-176F-B7D7-74BE16C24256}"/>
          </ac:inkMkLst>
        </pc:inkChg>
        <pc:inkChg chg="add mod">
          <ac:chgData name="Alex Pang" userId="b35f2c48-39e3-478c-863d-65bfd252d017" providerId="ADAL" clId="{3ADE1B52-077B-4DFB-957C-089B04F3A3C4}" dt="2023-04-03T21:33:20.024" v="2849"/>
          <ac:inkMkLst>
            <pc:docMk/>
            <pc:sldMk cId="1425617616" sldId="338"/>
            <ac:inkMk id="148" creationId="{5DE157A2-548B-1586-96ED-9D81E2D063F6}"/>
          </ac:inkMkLst>
        </pc:inkChg>
        <pc:inkChg chg="add mod">
          <ac:chgData name="Alex Pang" userId="b35f2c48-39e3-478c-863d-65bfd252d017" providerId="ADAL" clId="{3ADE1B52-077B-4DFB-957C-089B04F3A3C4}" dt="2023-04-03T21:33:46.876" v="2860"/>
          <ac:inkMkLst>
            <pc:docMk/>
            <pc:sldMk cId="1425617616" sldId="338"/>
            <ac:inkMk id="150" creationId="{92851F39-1487-6EA3-E8E1-8FC1C30B8B91}"/>
          </ac:inkMkLst>
        </pc:inkChg>
        <pc:inkChg chg="add mod">
          <ac:chgData name="Alex Pang" userId="b35f2c48-39e3-478c-863d-65bfd252d017" providerId="ADAL" clId="{3ADE1B52-077B-4DFB-957C-089B04F3A3C4}" dt="2023-04-03T21:33:46.876" v="2860"/>
          <ac:inkMkLst>
            <pc:docMk/>
            <pc:sldMk cId="1425617616" sldId="338"/>
            <ac:inkMk id="151" creationId="{AE700BD2-66FE-4504-A264-A3D582E65332}"/>
          </ac:inkMkLst>
        </pc:inkChg>
        <pc:inkChg chg="add mod">
          <ac:chgData name="Alex Pang" userId="b35f2c48-39e3-478c-863d-65bfd252d017" providerId="ADAL" clId="{3ADE1B52-077B-4DFB-957C-089B04F3A3C4}" dt="2023-04-03T21:33:46.876" v="2860"/>
          <ac:inkMkLst>
            <pc:docMk/>
            <pc:sldMk cId="1425617616" sldId="338"/>
            <ac:inkMk id="152" creationId="{4AD7BC1E-3B76-E235-82C8-6178E29655D9}"/>
          </ac:inkMkLst>
        </pc:inkChg>
        <pc:inkChg chg="add mod">
          <ac:chgData name="Alex Pang" userId="b35f2c48-39e3-478c-863d-65bfd252d017" providerId="ADAL" clId="{3ADE1B52-077B-4DFB-957C-089B04F3A3C4}" dt="2023-04-03T21:33:46.876" v="2860"/>
          <ac:inkMkLst>
            <pc:docMk/>
            <pc:sldMk cId="1425617616" sldId="338"/>
            <ac:inkMk id="153" creationId="{D2284047-75E3-D33F-6856-6449D5267108}"/>
          </ac:inkMkLst>
        </pc:inkChg>
        <pc:inkChg chg="add mod">
          <ac:chgData name="Alex Pang" userId="b35f2c48-39e3-478c-863d-65bfd252d017" providerId="ADAL" clId="{3ADE1B52-077B-4DFB-957C-089B04F3A3C4}" dt="2023-04-03T21:33:46.876" v="2860"/>
          <ac:inkMkLst>
            <pc:docMk/>
            <pc:sldMk cId="1425617616" sldId="338"/>
            <ac:inkMk id="154" creationId="{92D673B7-50A1-92C6-8A66-C40A16350428}"/>
          </ac:inkMkLst>
        </pc:inkChg>
        <pc:inkChg chg="add mod">
          <ac:chgData name="Alex Pang" userId="b35f2c48-39e3-478c-863d-65bfd252d017" providerId="ADAL" clId="{3ADE1B52-077B-4DFB-957C-089B04F3A3C4}" dt="2023-04-03T21:33:46.876" v="2860"/>
          <ac:inkMkLst>
            <pc:docMk/>
            <pc:sldMk cId="1425617616" sldId="338"/>
            <ac:inkMk id="155" creationId="{C55A28D2-DCA6-50C8-5A71-C49917D22FDB}"/>
          </ac:inkMkLst>
        </pc:inkChg>
        <pc:inkChg chg="add mod">
          <ac:chgData name="Alex Pang" userId="b35f2c48-39e3-478c-863d-65bfd252d017" providerId="ADAL" clId="{3ADE1B52-077B-4DFB-957C-089B04F3A3C4}" dt="2023-04-03T21:33:46.876" v="2860"/>
          <ac:inkMkLst>
            <pc:docMk/>
            <pc:sldMk cId="1425617616" sldId="338"/>
            <ac:inkMk id="156" creationId="{733F08D0-011A-143A-8BDC-F9DAA646C13A}"/>
          </ac:inkMkLst>
        </pc:inkChg>
        <pc:inkChg chg="add mod">
          <ac:chgData name="Alex Pang" userId="b35f2c48-39e3-478c-863d-65bfd252d017" providerId="ADAL" clId="{3ADE1B52-077B-4DFB-957C-089B04F3A3C4}" dt="2023-04-03T21:33:46.876" v="2860"/>
          <ac:inkMkLst>
            <pc:docMk/>
            <pc:sldMk cId="1425617616" sldId="338"/>
            <ac:inkMk id="157" creationId="{DF44D81C-D46B-B5E5-B382-977C8D9A55BB}"/>
          </ac:inkMkLst>
        </pc:inkChg>
        <pc:inkChg chg="add mod">
          <ac:chgData name="Alex Pang" userId="b35f2c48-39e3-478c-863d-65bfd252d017" providerId="ADAL" clId="{3ADE1B52-077B-4DFB-957C-089B04F3A3C4}" dt="2023-04-03T21:33:46.876" v="2860"/>
          <ac:inkMkLst>
            <pc:docMk/>
            <pc:sldMk cId="1425617616" sldId="338"/>
            <ac:inkMk id="158" creationId="{995FC07E-8D02-B5FE-024D-58B20E58F7A3}"/>
          </ac:inkMkLst>
        </pc:inkChg>
        <pc:inkChg chg="add mod">
          <ac:chgData name="Alex Pang" userId="b35f2c48-39e3-478c-863d-65bfd252d017" providerId="ADAL" clId="{3ADE1B52-077B-4DFB-957C-089B04F3A3C4}" dt="2023-04-03T21:33:46.876" v="2860"/>
          <ac:inkMkLst>
            <pc:docMk/>
            <pc:sldMk cId="1425617616" sldId="338"/>
            <ac:inkMk id="159" creationId="{58BE8C12-7D58-40FF-BF54-6D8BD14B6BB4}"/>
          </ac:inkMkLst>
        </pc:inkChg>
        <pc:inkChg chg="add mod">
          <ac:chgData name="Alex Pang" userId="b35f2c48-39e3-478c-863d-65bfd252d017" providerId="ADAL" clId="{3ADE1B52-077B-4DFB-957C-089B04F3A3C4}" dt="2023-04-03T21:35:32.084" v="2896"/>
          <ac:inkMkLst>
            <pc:docMk/>
            <pc:sldMk cId="1425617616" sldId="338"/>
            <ac:inkMk id="161" creationId="{BAB4F778-A22A-E548-E4F0-5F7F4B85F2F2}"/>
          </ac:inkMkLst>
        </pc:inkChg>
        <pc:inkChg chg="add mod">
          <ac:chgData name="Alex Pang" userId="b35f2c48-39e3-478c-863d-65bfd252d017" providerId="ADAL" clId="{3ADE1B52-077B-4DFB-957C-089B04F3A3C4}" dt="2023-04-03T21:35:32.084" v="2896"/>
          <ac:inkMkLst>
            <pc:docMk/>
            <pc:sldMk cId="1425617616" sldId="338"/>
            <ac:inkMk id="162" creationId="{0D625009-DD65-4ED8-CB6D-982EE05F5E02}"/>
          </ac:inkMkLst>
        </pc:inkChg>
        <pc:inkChg chg="add del mod">
          <ac:chgData name="Alex Pang" userId="b35f2c48-39e3-478c-863d-65bfd252d017" providerId="ADAL" clId="{3ADE1B52-077B-4DFB-957C-089B04F3A3C4}" dt="2023-04-03T21:35:27.801" v="2894"/>
          <ac:inkMkLst>
            <pc:docMk/>
            <pc:sldMk cId="1425617616" sldId="338"/>
            <ac:inkMk id="163" creationId="{2D87B2FC-16EE-0ABE-49A2-8732E82CBB2E}"/>
          </ac:inkMkLst>
        </pc:inkChg>
        <pc:inkChg chg="add mod">
          <ac:chgData name="Alex Pang" userId="b35f2c48-39e3-478c-863d-65bfd252d017" providerId="ADAL" clId="{3ADE1B52-077B-4DFB-957C-089B04F3A3C4}" dt="2023-04-03T21:35:32.084" v="2896"/>
          <ac:inkMkLst>
            <pc:docMk/>
            <pc:sldMk cId="1425617616" sldId="338"/>
            <ac:inkMk id="164" creationId="{F6C0C1A2-4404-D707-A2BC-C7AE584C0565}"/>
          </ac:inkMkLst>
        </pc:inkChg>
        <pc:inkChg chg="add mod">
          <ac:chgData name="Alex Pang" userId="b35f2c48-39e3-478c-863d-65bfd252d017" providerId="ADAL" clId="{3ADE1B52-077B-4DFB-957C-089B04F3A3C4}" dt="2023-04-03T21:35:32.084" v="2896"/>
          <ac:inkMkLst>
            <pc:docMk/>
            <pc:sldMk cId="1425617616" sldId="338"/>
            <ac:inkMk id="166" creationId="{F1C103BA-3AA0-C490-2EE6-89499DFF5DC1}"/>
          </ac:inkMkLst>
        </pc:inkChg>
        <pc:inkChg chg="add mod">
          <ac:chgData name="Alex Pang" userId="b35f2c48-39e3-478c-863d-65bfd252d017" providerId="ADAL" clId="{3ADE1B52-077B-4DFB-957C-089B04F3A3C4}" dt="2023-04-03T21:35:32.084" v="2896"/>
          <ac:inkMkLst>
            <pc:docMk/>
            <pc:sldMk cId="1425617616" sldId="338"/>
            <ac:inkMk id="167" creationId="{ECF25632-E5F0-67F9-6BFF-C08BF3120870}"/>
          </ac:inkMkLst>
        </pc:inkChg>
        <pc:inkChg chg="add mod">
          <ac:chgData name="Alex Pang" userId="b35f2c48-39e3-478c-863d-65bfd252d017" providerId="ADAL" clId="{3ADE1B52-077B-4DFB-957C-089B04F3A3C4}" dt="2023-04-03T21:35:32.084" v="2896"/>
          <ac:inkMkLst>
            <pc:docMk/>
            <pc:sldMk cId="1425617616" sldId="338"/>
            <ac:inkMk id="169" creationId="{3271E6D3-9773-6332-AE34-81FBCA90A859}"/>
          </ac:inkMkLst>
        </pc:inkChg>
        <pc:inkChg chg="add mod">
          <ac:chgData name="Alex Pang" userId="b35f2c48-39e3-478c-863d-65bfd252d017" providerId="ADAL" clId="{3ADE1B52-077B-4DFB-957C-089B04F3A3C4}" dt="2023-04-03T21:36:57.993" v="2950"/>
          <ac:inkMkLst>
            <pc:docMk/>
            <pc:sldMk cId="1425617616" sldId="338"/>
            <ac:inkMk id="171" creationId="{9DF5F451-7D9A-8451-BFD5-53AF06DB592F}"/>
          </ac:inkMkLst>
        </pc:inkChg>
        <pc:inkChg chg="add mod">
          <ac:chgData name="Alex Pang" userId="b35f2c48-39e3-478c-863d-65bfd252d017" providerId="ADAL" clId="{3ADE1B52-077B-4DFB-957C-089B04F3A3C4}" dt="2023-04-03T21:36:57.993" v="2950"/>
          <ac:inkMkLst>
            <pc:docMk/>
            <pc:sldMk cId="1425617616" sldId="338"/>
            <ac:inkMk id="172" creationId="{821621BC-318D-C170-61E2-470F71E02678}"/>
          </ac:inkMkLst>
        </pc:inkChg>
        <pc:inkChg chg="add mod">
          <ac:chgData name="Alex Pang" userId="b35f2c48-39e3-478c-863d-65bfd252d017" providerId="ADAL" clId="{3ADE1B52-077B-4DFB-957C-089B04F3A3C4}" dt="2023-04-03T21:36:57.993" v="2950"/>
          <ac:inkMkLst>
            <pc:docMk/>
            <pc:sldMk cId="1425617616" sldId="338"/>
            <ac:inkMk id="173" creationId="{8B14F3B9-B06F-7250-CB6E-2E87713D49A4}"/>
          </ac:inkMkLst>
        </pc:inkChg>
        <pc:inkChg chg="add mod">
          <ac:chgData name="Alex Pang" userId="b35f2c48-39e3-478c-863d-65bfd252d017" providerId="ADAL" clId="{3ADE1B52-077B-4DFB-957C-089B04F3A3C4}" dt="2023-04-03T21:37:36.745" v="2974" actId="1036"/>
          <ac:inkMkLst>
            <pc:docMk/>
            <pc:sldMk cId="1425617616" sldId="338"/>
            <ac:inkMk id="175" creationId="{2E66FA06-239D-89B7-60D9-2A4C36C34245}"/>
          </ac:inkMkLst>
        </pc:inkChg>
        <pc:inkChg chg="add mod">
          <ac:chgData name="Alex Pang" userId="b35f2c48-39e3-478c-863d-65bfd252d017" providerId="ADAL" clId="{3ADE1B52-077B-4DFB-957C-089B04F3A3C4}" dt="2023-04-03T21:36:57.993" v="2950"/>
          <ac:inkMkLst>
            <pc:docMk/>
            <pc:sldMk cId="1425617616" sldId="338"/>
            <ac:inkMk id="176" creationId="{4CC4DBDF-09D1-C9C6-386F-A3E302AC70A9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177" creationId="{7B2AEBED-2DE5-B20C-F353-511C96C0C3E4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178" creationId="{F991BB46-03E0-18CD-EF7D-5247CA099329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179" creationId="{C056EA30-DB8F-51F0-3393-ADD85E05F561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180" creationId="{0EC95078-5F66-3B72-B87D-5BA45979AF47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181" creationId="{12AEDE38-CDAA-D347-2FA0-A8FA9C19E88C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184" creationId="{40DADD5D-2F30-96C4-02DC-83BBF5D32CFA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185" creationId="{F657C3DC-D2B7-FF50-E487-E7A7F08C05DC}"/>
          </ac:inkMkLst>
        </pc:inkChg>
        <pc:inkChg chg="add mod">
          <ac:chgData name="Alex Pang" userId="b35f2c48-39e3-478c-863d-65bfd252d017" providerId="ADAL" clId="{3ADE1B52-077B-4DFB-957C-089B04F3A3C4}" dt="2023-04-03T21:37:45.745" v="3001" actId="1036"/>
          <ac:inkMkLst>
            <pc:docMk/>
            <pc:sldMk cId="1425617616" sldId="338"/>
            <ac:inkMk id="187" creationId="{CD11AE95-B03F-3D66-AA84-07B0440F4EEC}"/>
          </ac:inkMkLst>
        </pc:inkChg>
        <pc:inkChg chg="add del mod">
          <ac:chgData name="Alex Pang" userId="b35f2c48-39e3-478c-863d-65bfd252d017" providerId="ADAL" clId="{3ADE1B52-077B-4DFB-957C-089B04F3A3C4}" dt="2023-04-03T21:35:27.801" v="2893"/>
          <ac:inkMkLst>
            <pc:docMk/>
            <pc:sldMk cId="1425617616" sldId="338"/>
            <ac:inkMk id="188" creationId="{5EB83D4A-44D1-28B9-2E56-3C2D736D9328}"/>
          </ac:inkMkLst>
        </pc:inkChg>
        <pc:inkChg chg="add mod">
          <ac:chgData name="Alex Pang" userId="b35f2c48-39e3-478c-863d-65bfd252d017" providerId="ADAL" clId="{3ADE1B52-077B-4DFB-957C-089B04F3A3C4}" dt="2023-04-03T21:35:32.084" v="2896"/>
          <ac:inkMkLst>
            <pc:docMk/>
            <pc:sldMk cId="1425617616" sldId="338"/>
            <ac:inkMk id="190" creationId="{8D53EFD7-351D-58F9-9C95-DBDF87EC25B8}"/>
          </ac:inkMkLst>
        </pc:inkChg>
        <pc:inkChg chg="add mod">
          <ac:chgData name="Alex Pang" userId="b35f2c48-39e3-478c-863d-65bfd252d017" providerId="ADAL" clId="{3ADE1B52-077B-4DFB-957C-089B04F3A3C4}" dt="2023-04-03T21:35:52.826" v="2901"/>
          <ac:inkMkLst>
            <pc:docMk/>
            <pc:sldMk cId="1425617616" sldId="338"/>
            <ac:inkMk id="192" creationId="{621C4329-C299-B568-B144-E389073AD151}"/>
          </ac:inkMkLst>
        </pc:inkChg>
        <pc:inkChg chg="add mod">
          <ac:chgData name="Alex Pang" userId="b35f2c48-39e3-478c-863d-65bfd252d017" providerId="ADAL" clId="{3ADE1B52-077B-4DFB-957C-089B04F3A3C4}" dt="2023-04-03T21:35:52.826" v="2901"/>
          <ac:inkMkLst>
            <pc:docMk/>
            <pc:sldMk cId="1425617616" sldId="338"/>
            <ac:inkMk id="193" creationId="{89FD15FF-137F-7107-9C42-FF6677428C42}"/>
          </ac:inkMkLst>
        </pc:inkChg>
        <pc:inkChg chg="add mod">
          <ac:chgData name="Alex Pang" userId="b35f2c48-39e3-478c-863d-65bfd252d017" providerId="ADAL" clId="{3ADE1B52-077B-4DFB-957C-089B04F3A3C4}" dt="2023-04-03T21:35:52.826" v="2901"/>
          <ac:inkMkLst>
            <pc:docMk/>
            <pc:sldMk cId="1425617616" sldId="338"/>
            <ac:inkMk id="194" creationId="{FD894CBC-AF47-6F0E-1085-23D098326D4A}"/>
          </ac:inkMkLst>
        </pc:inkChg>
        <pc:inkChg chg="add mod">
          <ac:chgData name="Alex Pang" userId="b35f2c48-39e3-478c-863d-65bfd252d017" providerId="ADAL" clId="{3ADE1B52-077B-4DFB-957C-089B04F3A3C4}" dt="2023-04-03T21:35:52.826" v="2901"/>
          <ac:inkMkLst>
            <pc:docMk/>
            <pc:sldMk cId="1425617616" sldId="338"/>
            <ac:inkMk id="195" creationId="{652CDD96-98F1-FF00-AACA-8BF6A66FE4E4}"/>
          </ac:inkMkLst>
        </pc:inkChg>
        <pc:inkChg chg="add mod">
          <ac:chgData name="Alex Pang" userId="b35f2c48-39e3-478c-863d-65bfd252d017" providerId="ADAL" clId="{3ADE1B52-077B-4DFB-957C-089B04F3A3C4}" dt="2023-04-03T21:35:56.799" v="2904"/>
          <ac:inkMkLst>
            <pc:docMk/>
            <pc:sldMk cId="1425617616" sldId="338"/>
            <ac:inkMk id="198" creationId="{5B51ED3E-619D-7F15-9894-4F2F1C872D36}"/>
          </ac:inkMkLst>
        </pc:inkChg>
        <pc:inkChg chg="add mod">
          <ac:chgData name="Alex Pang" userId="b35f2c48-39e3-478c-863d-65bfd252d017" providerId="ADAL" clId="{3ADE1B52-077B-4DFB-957C-089B04F3A3C4}" dt="2023-04-03T21:35:56.799" v="2904"/>
          <ac:inkMkLst>
            <pc:docMk/>
            <pc:sldMk cId="1425617616" sldId="338"/>
            <ac:inkMk id="199" creationId="{A63BACFF-B5EB-8FD6-AF5B-D3D3EA61D2B2}"/>
          </ac:inkMkLst>
        </pc:inkChg>
        <pc:inkChg chg="add mod">
          <ac:chgData name="Alex Pang" userId="b35f2c48-39e3-478c-863d-65bfd252d017" providerId="ADAL" clId="{3ADE1B52-077B-4DFB-957C-089B04F3A3C4}" dt="2023-04-03T21:36:04.908" v="2909"/>
          <ac:inkMkLst>
            <pc:docMk/>
            <pc:sldMk cId="1425617616" sldId="338"/>
            <ac:inkMk id="201" creationId="{C7C3AE92-EA4A-2597-E1A2-BC238EF4139D}"/>
          </ac:inkMkLst>
        </pc:inkChg>
        <pc:inkChg chg="add mod">
          <ac:chgData name="Alex Pang" userId="b35f2c48-39e3-478c-863d-65bfd252d017" providerId="ADAL" clId="{3ADE1B52-077B-4DFB-957C-089B04F3A3C4}" dt="2023-04-03T21:36:24.843" v="2921"/>
          <ac:inkMkLst>
            <pc:docMk/>
            <pc:sldMk cId="1425617616" sldId="338"/>
            <ac:inkMk id="203" creationId="{E81D3590-B196-47D5-C104-C909D334E97E}"/>
          </ac:inkMkLst>
        </pc:inkChg>
        <pc:inkChg chg="add mod">
          <ac:chgData name="Alex Pang" userId="b35f2c48-39e3-478c-863d-65bfd252d017" providerId="ADAL" clId="{3ADE1B52-077B-4DFB-957C-089B04F3A3C4}" dt="2023-04-03T21:36:24.843" v="2921"/>
          <ac:inkMkLst>
            <pc:docMk/>
            <pc:sldMk cId="1425617616" sldId="338"/>
            <ac:inkMk id="204" creationId="{4AA90F4E-3E14-EDBC-7682-8C332C2255BA}"/>
          </ac:inkMkLst>
        </pc:inkChg>
        <pc:inkChg chg="add mod">
          <ac:chgData name="Alex Pang" userId="b35f2c48-39e3-478c-863d-65bfd252d017" providerId="ADAL" clId="{3ADE1B52-077B-4DFB-957C-089B04F3A3C4}" dt="2023-04-03T21:36:24.843" v="2921"/>
          <ac:inkMkLst>
            <pc:docMk/>
            <pc:sldMk cId="1425617616" sldId="338"/>
            <ac:inkMk id="205" creationId="{86C59811-4A43-7A6D-0D1B-A65A8B4EC8C1}"/>
          </ac:inkMkLst>
        </pc:inkChg>
        <pc:inkChg chg="add mod">
          <ac:chgData name="Alex Pang" userId="b35f2c48-39e3-478c-863d-65bfd252d017" providerId="ADAL" clId="{3ADE1B52-077B-4DFB-957C-089B04F3A3C4}" dt="2023-04-03T21:36:24.843" v="2921"/>
          <ac:inkMkLst>
            <pc:docMk/>
            <pc:sldMk cId="1425617616" sldId="338"/>
            <ac:inkMk id="206" creationId="{1B39B183-3ABE-D541-9555-9B01A08AE7ED}"/>
          </ac:inkMkLst>
        </pc:inkChg>
        <pc:inkChg chg="add mod">
          <ac:chgData name="Alex Pang" userId="b35f2c48-39e3-478c-863d-65bfd252d017" providerId="ADAL" clId="{3ADE1B52-077B-4DFB-957C-089B04F3A3C4}" dt="2023-04-03T21:36:24.843" v="2921"/>
          <ac:inkMkLst>
            <pc:docMk/>
            <pc:sldMk cId="1425617616" sldId="338"/>
            <ac:inkMk id="207" creationId="{C9F57CF2-1976-9167-CB13-EAEB1CF88989}"/>
          </ac:inkMkLst>
        </pc:inkChg>
        <pc:inkChg chg="add mod">
          <ac:chgData name="Alex Pang" userId="b35f2c48-39e3-478c-863d-65bfd252d017" providerId="ADAL" clId="{3ADE1B52-077B-4DFB-957C-089B04F3A3C4}" dt="2023-04-03T21:36:24.843" v="2921"/>
          <ac:inkMkLst>
            <pc:docMk/>
            <pc:sldMk cId="1425617616" sldId="338"/>
            <ac:inkMk id="208" creationId="{C9D47987-BD8C-F4A6-79C4-605080C98FB5}"/>
          </ac:inkMkLst>
        </pc:inkChg>
        <pc:inkChg chg="add mod">
          <ac:chgData name="Alex Pang" userId="b35f2c48-39e3-478c-863d-65bfd252d017" providerId="ADAL" clId="{3ADE1B52-077B-4DFB-957C-089B04F3A3C4}" dt="2023-04-03T21:36:24.843" v="2921"/>
          <ac:inkMkLst>
            <pc:docMk/>
            <pc:sldMk cId="1425617616" sldId="338"/>
            <ac:inkMk id="211" creationId="{B5CFFEA0-80FE-CDF7-D8A2-8C08B3E8D04F}"/>
          </ac:inkMkLst>
        </pc:inkChg>
        <pc:inkChg chg="add mod">
          <ac:chgData name="Alex Pang" userId="b35f2c48-39e3-478c-863d-65bfd252d017" providerId="ADAL" clId="{3ADE1B52-077B-4DFB-957C-089B04F3A3C4}" dt="2023-04-03T21:36:24.843" v="2921"/>
          <ac:inkMkLst>
            <pc:docMk/>
            <pc:sldMk cId="1425617616" sldId="338"/>
            <ac:inkMk id="212" creationId="{BCA01B0A-8C1A-5F7D-1F66-4E2076433301}"/>
          </ac:inkMkLst>
        </pc:inkChg>
        <pc:inkChg chg="add mod">
          <ac:chgData name="Alex Pang" userId="b35f2c48-39e3-478c-863d-65bfd252d017" providerId="ADAL" clId="{3ADE1B52-077B-4DFB-957C-089B04F3A3C4}" dt="2023-04-03T21:36:24.843" v="2921"/>
          <ac:inkMkLst>
            <pc:docMk/>
            <pc:sldMk cId="1425617616" sldId="338"/>
            <ac:inkMk id="213" creationId="{F42A7BFE-55B7-A438-34FA-B9D3083CD106}"/>
          </ac:inkMkLst>
        </pc:inkChg>
        <pc:inkChg chg="add mod">
          <ac:chgData name="Alex Pang" userId="b35f2c48-39e3-478c-863d-65bfd252d017" providerId="ADAL" clId="{3ADE1B52-077B-4DFB-957C-089B04F3A3C4}" dt="2023-04-03T21:36:24.843" v="2921"/>
          <ac:inkMkLst>
            <pc:docMk/>
            <pc:sldMk cId="1425617616" sldId="338"/>
            <ac:inkMk id="214" creationId="{8A803EC8-72FB-C85F-58EE-E75DF9D65798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16" creationId="{C225B1A5-84E0-E82C-8131-A68EC97E044F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18" creationId="{134E894C-1858-71F3-991B-89AA4977A52D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20" creationId="{A046D8C3-6FAA-79F9-672C-D3F73E6B8A2F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21" creationId="{B01E2CC2-2778-2C08-438D-B88CB83334DF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22" creationId="{B3C28BB0-BB46-E303-ECFD-1D2A972117D8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23" creationId="{A3D29621-D87D-834E-6464-D70B50FF3B79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24" creationId="{1D4EA639-8424-4F4F-3091-E28C760B29F5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25" creationId="{916ADD9E-2093-B131-5C77-5E8626F8365F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26" creationId="{C2438827-2E3C-EC4F-1084-20A9EE71C551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27" creationId="{4854DFD6-435A-7AB9-66CB-0D813C2863BA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28" creationId="{169395E1-1D02-2B65-BB01-04BEB9677FA4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29" creationId="{01C26D9B-2F77-7F2B-534D-9A286E50788F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31" creationId="{21BC5453-F154-C470-F163-6B6B6F993F1A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32" creationId="{C072511D-67E4-8191-F9B7-95C79B6D1E40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34" creationId="{52184D19-537E-2D2D-5658-FC7197A53BDB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36" creationId="{5E2914FA-E8D0-8E61-FF64-FCAD46FF36C5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38" creationId="{B1D1C278-9EBC-BEC8-A234-00F11A1D0936}"/>
          </ac:inkMkLst>
        </pc:inkChg>
        <pc:inkChg chg="add mod">
          <ac:chgData name="Alex Pang" userId="b35f2c48-39e3-478c-863d-65bfd252d017" providerId="ADAL" clId="{3ADE1B52-077B-4DFB-957C-089B04F3A3C4}" dt="2023-04-03T21:36:54.463" v="2947"/>
          <ac:inkMkLst>
            <pc:docMk/>
            <pc:sldMk cId="1425617616" sldId="338"/>
            <ac:inkMk id="240" creationId="{0F5EC672-EB15-E151-DBB3-BD58ADC4C9A2}"/>
          </ac:inkMkLst>
        </pc:inkChg>
        <pc:inkChg chg="add mod">
          <ac:chgData name="Alex Pang" userId="b35f2c48-39e3-478c-863d-65bfd252d017" providerId="ADAL" clId="{3ADE1B52-077B-4DFB-957C-089B04F3A3C4}" dt="2023-04-03T21:36:57.993" v="2950"/>
          <ac:inkMkLst>
            <pc:docMk/>
            <pc:sldMk cId="1425617616" sldId="338"/>
            <ac:inkMk id="242" creationId="{78EE508D-4CF0-D4A3-17FF-727716522460}"/>
          </ac:inkMkLst>
        </pc:inkChg>
        <pc:inkChg chg="add mod">
          <ac:chgData name="Alex Pang" userId="b35f2c48-39e3-478c-863d-65bfd252d017" providerId="ADAL" clId="{3ADE1B52-077B-4DFB-957C-089B04F3A3C4}" dt="2023-04-03T21:36:57.993" v="2950"/>
          <ac:inkMkLst>
            <pc:docMk/>
            <pc:sldMk cId="1425617616" sldId="338"/>
            <ac:inkMk id="243" creationId="{4A55BFF8-8E5D-4100-AEC9-3195E70FC8D7}"/>
          </ac:inkMkLst>
        </pc:inkChg>
      </pc:sldChg>
      <pc:sldChg chg="addSp modSp add mod ord">
        <pc:chgData name="Alex Pang" userId="b35f2c48-39e3-478c-863d-65bfd252d017" providerId="ADAL" clId="{3ADE1B52-077B-4DFB-957C-089B04F3A3C4}" dt="2023-04-05T21:44:17.916" v="5044" actId="1076"/>
        <pc:sldMkLst>
          <pc:docMk/>
          <pc:sldMk cId="1989739479" sldId="339"/>
        </pc:sldMkLst>
        <pc:spChg chg="mod">
          <ac:chgData name="Alex Pang" userId="b35f2c48-39e3-478c-863d-65bfd252d017" providerId="ADAL" clId="{3ADE1B52-077B-4DFB-957C-089B04F3A3C4}" dt="2023-04-03T22:17:25.137" v="4493" actId="207"/>
          <ac:spMkLst>
            <pc:docMk/>
            <pc:sldMk cId="1989739479" sldId="339"/>
            <ac:spMk id="3" creationId="{1A3BE408-AB31-D17C-4359-42742CA8199F}"/>
          </ac:spMkLst>
        </pc:spChg>
        <pc:spChg chg="add mod">
          <ac:chgData name="Alex Pang" userId="b35f2c48-39e3-478c-863d-65bfd252d017" providerId="ADAL" clId="{3ADE1B52-077B-4DFB-957C-089B04F3A3C4}" dt="2023-04-05T21:44:15.615" v="5043" actId="1076"/>
          <ac:spMkLst>
            <pc:docMk/>
            <pc:sldMk cId="1989739479" sldId="339"/>
            <ac:spMk id="5" creationId="{14C9299A-6ACC-050D-B381-B03ED696C08C}"/>
          </ac:spMkLst>
        </pc:spChg>
        <pc:spChg chg="add mod">
          <ac:chgData name="Alex Pang" userId="b35f2c48-39e3-478c-863d-65bfd252d017" providerId="ADAL" clId="{3ADE1B52-077B-4DFB-957C-089B04F3A3C4}" dt="2023-04-05T21:44:17.916" v="5044" actId="1076"/>
          <ac:spMkLst>
            <pc:docMk/>
            <pc:sldMk cId="1989739479" sldId="339"/>
            <ac:spMk id="6" creationId="{900F8A89-0165-569D-F628-2F2ADE3A4FE2}"/>
          </ac:spMkLst>
        </pc:spChg>
      </pc:sldChg>
      <pc:sldChg chg="addSp delSp modSp new mod">
        <pc:chgData name="Alex Pang" userId="b35f2c48-39e3-478c-863d-65bfd252d017" providerId="ADAL" clId="{3ADE1B52-077B-4DFB-957C-089B04F3A3C4}" dt="2023-04-03T21:57:17.199" v="3744" actId="1076"/>
        <pc:sldMkLst>
          <pc:docMk/>
          <pc:sldMk cId="940101886" sldId="340"/>
        </pc:sldMkLst>
        <pc:spChg chg="mod">
          <ac:chgData name="Alex Pang" userId="b35f2c48-39e3-478c-863d-65bfd252d017" providerId="ADAL" clId="{3ADE1B52-077B-4DFB-957C-089B04F3A3C4}" dt="2023-04-03T21:54:35.543" v="3506" actId="20577"/>
          <ac:spMkLst>
            <pc:docMk/>
            <pc:sldMk cId="940101886" sldId="340"/>
            <ac:spMk id="2" creationId="{3F93A6AA-4896-8587-3334-ED298D1B9E62}"/>
          </ac:spMkLst>
        </pc:spChg>
        <pc:spChg chg="del">
          <ac:chgData name="Alex Pang" userId="b35f2c48-39e3-478c-863d-65bfd252d017" providerId="ADAL" clId="{3ADE1B52-077B-4DFB-957C-089B04F3A3C4}" dt="2023-04-03T21:54:55.079" v="3507" actId="478"/>
          <ac:spMkLst>
            <pc:docMk/>
            <pc:sldMk cId="940101886" sldId="340"/>
            <ac:spMk id="3" creationId="{A16BB2BF-74B7-76A9-DF84-A8E25C6B3A1B}"/>
          </ac:spMkLst>
        </pc:spChg>
        <pc:spChg chg="mod">
          <ac:chgData name="Alex Pang" userId="b35f2c48-39e3-478c-863d-65bfd252d017" providerId="ADAL" clId="{3ADE1B52-077B-4DFB-957C-089B04F3A3C4}" dt="2023-04-03T21:54:55.552" v="3508"/>
          <ac:spMkLst>
            <pc:docMk/>
            <pc:sldMk cId="940101886" sldId="340"/>
            <ac:spMk id="6" creationId="{CC954805-B753-9039-6A45-4852FFD4CCBB}"/>
          </ac:spMkLst>
        </pc:spChg>
        <pc:spChg chg="add mod">
          <ac:chgData name="Alex Pang" userId="b35f2c48-39e3-478c-863d-65bfd252d017" providerId="ADAL" clId="{3ADE1B52-077B-4DFB-957C-089B04F3A3C4}" dt="2023-04-03T21:56:57.761" v="3698" actId="2711"/>
          <ac:spMkLst>
            <pc:docMk/>
            <pc:sldMk cId="940101886" sldId="340"/>
            <ac:spMk id="9" creationId="{5CBB0175-97B6-F6D4-20DB-463834012148}"/>
          </ac:spMkLst>
        </pc:spChg>
        <pc:spChg chg="mod">
          <ac:chgData name="Alex Pang" userId="b35f2c48-39e3-478c-863d-65bfd252d017" providerId="ADAL" clId="{3ADE1B52-077B-4DFB-957C-089B04F3A3C4}" dt="2023-04-03T21:54:55.552" v="3508"/>
          <ac:spMkLst>
            <pc:docMk/>
            <pc:sldMk cId="940101886" sldId="340"/>
            <ac:spMk id="13" creationId="{A5206541-013E-FF76-BF97-D7F33495F493}"/>
          </ac:spMkLst>
        </pc:spChg>
        <pc:spChg chg="mod">
          <ac:chgData name="Alex Pang" userId="b35f2c48-39e3-478c-863d-65bfd252d017" providerId="ADAL" clId="{3ADE1B52-077B-4DFB-957C-089B04F3A3C4}" dt="2023-04-03T21:54:55.552" v="3508"/>
          <ac:spMkLst>
            <pc:docMk/>
            <pc:sldMk cId="940101886" sldId="340"/>
            <ac:spMk id="19" creationId="{E38BE3C7-810C-A73F-67EB-742525487C99}"/>
          </ac:spMkLst>
        </pc:spChg>
        <pc:spChg chg="mod">
          <ac:chgData name="Alex Pang" userId="b35f2c48-39e3-478c-863d-65bfd252d017" providerId="ADAL" clId="{3ADE1B52-077B-4DFB-957C-089B04F3A3C4}" dt="2023-04-03T21:54:55.552" v="3508"/>
          <ac:spMkLst>
            <pc:docMk/>
            <pc:sldMk cId="940101886" sldId="340"/>
            <ac:spMk id="21" creationId="{F42DDB9A-1D4C-7E17-F4F2-5974C13EA7A2}"/>
          </ac:spMkLst>
        </pc:spChg>
        <pc:spChg chg="mod">
          <ac:chgData name="Alex Pang" userId="b35f2c48-39e3-478c-863d-65bfd252d017" providerId="ADAL" clId="{3ADE1B52-077B-4DFB-957C-089B04F3A3C4}" dt="2023-04-03T21:54:55.552" v="3508"/>
          <ac:spMkLst>
            <pc:docMk/>
            <pc:sldMk cId="940101886" sldId="340"/>
            <ac:spMk id="24" creationId="{11CA0237-68DF-AB9C-2ED9-E797E7F6A1AD}"/>
          </ac:spMkLst>
        </pc:spChg>
        <pc:spChg chg="mod">
          <ac:chgData name="Alex Pang" userId="b35f2c48-39e3-478c-863d-65bfd252d017" providerId="ADAL" clId="{3ADE1B52-077B-4DFB-957C-089B04F3A3C4}" dt="2023-04-03T21:54:55.552" v="3508"/>
          <ac:spMkLst>
            <pc:docMk/>
            <pc:sldMk cId="940101886" sldId="340"/>
            <ac:spMk id="26" creationId="{59452723-925A-93A4-3E1A-ADC15D51794E}"/>
          </ac:spMkLst>
        </pc:spChg>
        <pc:spChg chg="add mod">
          <ac:chgData name="Alex Pang" userId="b35f2c48-39e3-478c-863d-65bfd252d017" providerId="ADAL" clId="{3ADE1B52-077B-4DFB-957C-089B04F3A3C4}" dt="2023-04-03T21:56:07.665" v="3688" actId="1076"/>
          <ac:spMkLst>
            <pc:docMk/>
            <pc:sldMk cId="940101886" sldId="340"/>
            <ac:spMk id="27" creationId="{4F28AD17-76D6-2A46-3A5A-D95010763757}"/>
          </ac:spMkLst>
        </pc:spChg>
        <pc:spChg chg="mod">
          <ac:chgData name="Alex Pang" userId="b35f2c48-39e3-478c-863d-65bfd252d017" providerId="ADAL" clId="{3ADE1B52-077B-4DFB-957C-089B04F3A3C4}" dt="2023-04-03T21:54:55.552" v="3508"/>
          <ac:spMkLst>
            <pc:docMk/>
            <pc:sldMk cId="940101886" sldId="340"/>
            <ac:spMk id="29" creationId="{B13F6BB3-C6B6-BD85-0F28-CED03C068B39}"/>
          </ac:spMkLst>
        </pc:spChg>
        <pc:grpChg chg="add mod">
          <ac:chgData name="Alex Pang" userId="b35f2c48-39e3-478c-863d-65bfd252d017" providerId="ADAL" clId="{3ADE1B52-077B-4DFB-957C-089B04F3A3C4}" dt="2023-04-03T21:55:27.471" v="3597" actId="1076"/>
          <ac:grpSpMkLst>
            <pc:docMk/>
            <pc:sldMk cId="940101886" sldId="340"/>
            <ac:grpSpMk id="4" creationId="{785D8F0C-2212-40E8-C9B1-56F8D2CF8E52}"/>
          </ac:grpSpMkLst>
        </pc:grpChg>
        <pc:grpChg chg="add mod">
          <ac:chgData name="Alex Pang" userId="b35f2c48-39e3-478c-863d-65bfd252d017" providerId="ADAL" clId="{3ADE1B52-077B-4DFB-957C-089B04F3A3C4}" dt="2023-04-03T21:56:31.736" v="3692" actId="1076"/>
          <ac:grpSpMkLst>
            <pc:docMk/>
            <pc:sldMk cId="940101886" sldId="340"/>
            <ac:grpSpMk id="10" creationId="{2933300C-081A-3662-9BE8-9E02372835AF}"/>
          </ac:grpSpMkLst>
        </pc:grpChg>
        <pc:grpChg chg="add mod">
          <ac:chgData name="Alex Pang" userId="b35f2c48-39e3-478c-863d-65bfd252d017" providerId="ADAL" clId="{3ADE1B52-077B-4DFB-957C-089B04F3A3C4}" dt="2023-04-03T21:57:11.666" v="3743" actId="1036"/>
          <ac:grpSpMkLst>
            <pc:docMk/>
            <pc:sldMk cId="940101886" sldId="340"/>
            <ac:grpSpMk id="18" creationId="{CFD32606-4317-4E58-1BBE-4EEC957B5C3A}"/>
          </ac:grpSpMkLst>
        </pc:grpChg>
        <pc:grpChg chg="add mod">
          <ac:chgData name="Alex Pang" userId="b35f2c48-39e3-478c-863d-65bfd252d017" providerId="ADAL" clId="{3ADE1B52-077B-4DFB-957C-089B04F3A3C4}" dt="2023-04-03T21:57:17.199" v="3744" actId="1076"/>
          <ac:grpSpMkLst>
            <pc:docMk/>
            <pc:sldMk cId="940101886" sldId="340"/>
            <ac:grpSpMk id="22" creationId="{31B858E4-DCC9-F2BE-DD25-2F80643108AA}"/>
          </ac:grpSpMkLst>
        </pc:grpChg>
        <pc:grpChg chg="add mod">
          <ac:chgData name="Alex Pang" userId="b35f2c48-39e3-478c-863d-65bfd252d017" providerId="ADAL" clId="{3ADE1B52-077B-4DFB-957C-089B04F3A3C4}" dt="2023-04-03T21:57:01.902" v="3699" actId="1076"/>
          <ac:grpSpMkLst>
            <pc:docMk/>
            <pc:sldMk cId="940101886" sldId="340"/>
            <ac:grpSpMk id="28" creationId="{E7CE2EEE-0CE4-4886-0D24-2944F102D974}"/>
          </ac:grpSpMkLst>
        </pc:grpChg>
        <pc:picChg chg="mod">
          <ac:chgData name="Alex Pang" userId="b35f2c48-39e3-478c-863d-65bfd252d017" providerId="ADAL" clId="{3ADE1B52-077B-4DFB-957C-089B04F3A3C4}" dt="2023-04-03T21:54:55.552" v="3508"/>
          <ac:picMkLst>
            <pc:docMk/>
            <pc:sldMk cId="940101886" sldId="340"/>
            <ac:picMk id="5" creationId="{064F2DE0-BFCB-6DC9-BC46-9799E658E66E}"/>
          </ac:picMkLst>
        </pc:picChg>
        <pc:picChg chg="add mod">
          <ac:chgData name="Alex Pang" userId="b35f2c48-39e3-478c-863d-65bfd252d017" providerId="ADAL" clId="{3ADE1B52-077B-4DFB-957C-089B04F3A3C4}" dt="2023-04-03T21:55:23.786" v="3596" actId="1076"/>
          <ac:picMkLst>
            <pc:docMk/>
            <pc:sldMk cId="940101886" sldId="340"/>
            <ac:picMk id="7" creationId="{4F96E4C7-8721-FF24-F020-8906ED78371F}"/>
          </ac:picMkLst>
        </pc:picChg>
        <pc:picChg chg="add mod">
          <ac:chgData name="Alex Pang" userId="b35f2c48-39e3-478c-863d-65bfd252d017" providerId="ADAL" clId="{3ADE1B52-077B-4DFB-957C-089B04F3A3C4}" dt="2023-04-03T21:56:21.831" v="3690" actId="1076"/>
          <ac:picMkLst>
            <pc:docMk/>
            <pc:sldMk cId="940101886" sldId="340"/>
            <ac:picMk id="8" creationId="{70FCEC65-542A-FDF3-5566-13BF7426B79C}"/>
          </ac:picMkLst>
        </pc:picChg>
        <pc:picChg chg="mod">
          <ac:chgData name="Alex Pang" userId="b35f2c48-39e3-478c-863d-65bfd252d017" providerId="ADAL" clId="{3ADE1B52-077B-4DFB-957C-089B04F3A3C4}" dt="2023-04-03T21:54:55.552" v="3508"/>
          <ac:picMkLst>
            <pc:docMk/>
            <pc:sldMk cId="940101886" sldId="340"/>
            <ac:picMk id="11" creationId="{06A73253-9AA5-0E50-5CDF-6348A0435AA5}"/>
          </ac:picMkLst>
        </pc:picChg>
        <pc:picChg chg="mod">
          <ac:chgData name="Alex Pang" userId="b35f2c48-39e3-478c-863d-65bfd252d017" providerId="ADAL" clId="{3ADE1B52-077B-4DFB-957C-089B04F3A3C4}" dt="2023-04-03T21:54:55.552" v="3508"/>
          <ac:picMkLst>
            <pc:docMk/>
            <pc:sldMk cId="940101886" sldId="340"/>
            <ac:picMk id="12" creationId="{EE5898F9-1932-5522-F528-DB1BB50357E1}"/>
          </ac:picMkLst>
        </pc:picChg>
        <pc:picChg chg="add mod">
          <ac:chgData name="Alex Pang" userId="b35f2c48-39e3-478c-863d-65bfd252d017" providerId="ADAL" clId="{3ADE1B52-077B-4DFB-957C-089B04F3A3C4}" dt="2023-04-03T21:55:30.787" v="3598" actId="1076"/>
          <ac:picMkLst>
            <pc:docMk/>
            <pc:sldMk cId="940101886" sldId="340"/>
            <ac:picMk id="14" creationId="{0C746F29-F78F-81CC-B52A-83831D4683CB}"/>
          </ac:picMkLst>
        </pc:picChg>
        <pc:picChg chg="add mod">
          <ac:chgData name="Alex Pang" userId="b35f2c48-39e3-478c-863d-65bfd252d017" providerId="ADAL" clId="{3ADE1B52-077B-4DFB-957C-089B04F3A3C4}" dt="2023-04-03T21:56:23.787" v="3691" actId="1076"/>
          <ac:picMkLst>
            <pc:docMk/>
            <pc:sldMk cId="940101886" sldId="340"/>
            <ac:picMk id="15" creationId="{B2D8BCF9-ACE1-54BE-FBF6-9854A67504EB}"/>
          </ac:picMkLst>
        </pc:picChg>
        <pc:picChg chg="add mod">
          <ac:chgData name="Alex Pang" userId="b35f2c48-39e3-478c-863d-65bfd252d017" providerId="ADAL" clId="{3ADE1B52-077B-4DFB-957C-089B04F3A3C4}" dt="2023-04-03T21:56:39.126" v="3694" actId="1076"/>
          <ac:picMkLst>
            <pc:docMk/>
            <pc:sldMk cId="940101886" sldId="340"/>
            <ac:picMk id="16" creationId="{1DE1CEA4-228E-FA65-6209-C40083A0F32A}"/>
          </ac:picMkLst>
        </pc:picChg>
        <pc:picChg chg="add mod">
          <ac:chgData name="Alex Pang" userId="b35f2c48-39e3-478c-863d-65bfd252d017" providerId="ADAL" clId="{3ADE1B52-077B-4DFB-957C-089B04F3A3C4}" dt="2023-04-03T21:56:36.952" v="3693" actId="1076"/>
          <ac:picMkLst>
            <pc:docMk/>
            <pc:sldMk cId="940101886" sldId="340"/>
            <ac:picMk id="17" creationId="{9BBEF160-B9A8-D8A1-A572-F4F307032370}"/>
          </ac:picMkLst>
        </pc:picChg>
        <pc:picChg chg="mod">
          <ac:chgData name="Alex Pang" userId="b35f2c48-39e3-478c-863d-65bfd252d017" providerId="ADAL" clId="{3ADE1B52-077B-4DFB-957C-089B04F3A3C4}" dt="2023-04-03T21:54:55.552" v="3508"/>
          <ac:picMkLst>
            <pc:docMk/>
            <pc:sldMk cId="940101886" sldId="340"/>
            <ac:picMk id="20" creationId="{F8BEAED2-5AA0-ADBF-540A-BCB99ABD93EE}"/>
          </ac:picMkLst>
        </pc:picChg>
        <pc:picChg chg="mod">
          <ac:chgData name="Alex Pang" userId="b35f2c48-39e3-478c-863d-65bfd252d017" providerId="ADAL" clId="{3ADE1B52-077B-4DFB-957C-089B04F3A3C4}" dt="2023-04-03T21:54:55.552" v="3508"/>
          <ac:picMkLst>
            <pc:docMk/>
            <pc:sldMk cId="940101886" sldId="340"/>
            <ac:picMk id="23" creationId="{0915E482-EEB5-C09C-D20D-6F37E34E04EE}"/>
          </ac:picMkLst>
        </pc:picChg>
        <pc:picChg chg="mod">
          <ac:chgData name="Alex Pang" userId="b35f2c48-39e3-478c-863d-65bfd252d017" providerId="ADAL" clId="{3ADE1B52-077B-4DFB-957C-089B04F3A3C4}" dt="2023-04-03T21:54:55.552" v="3508"/>
          <ac:picMkLst>
            <pc:docMk/>
            <pc:sldMk cId="940101886" sldId="340"/>
            <ac:picMk id="25" creationId="{8AB57DDA-0B16-3F90-BD1E-0CDA86E1DF3D}"/>
          </ac:picMkLst>
        </pc:picChg>
        <pc:picChg chg="mod">
          <ac:chgData name="Alex Pang" userId="b35f2c48-39e3-478c-863d-65bfd252d017" providerId="ADAL" clId="{3ADE1B52-077B-4DFB-957C-089B04F3A3C4}" dt="2023-04-03T21:54:55.552" v="3508"/>
          <ac:picMkLst>
            <pc:docMk/>
            <pc:sldMk cId="940101886" sldId="340"/>
            <ac:picMk id="30" creationId="{C5B74F97-100C-041B-2700-0F25E62360FD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21:45:47.088" v="3182" actId="1076"/>
        <pc:sldMkLst>
          <pc:docMk/>
          <pc:sldMk cId="918834290" sldId="341"/>
        </pc:sldMkLst>
        <pc:spChg chg="del">
          <ac:chgData name="Alex Pang" userId="b35f2c48-39e3-478c-863d-65bfd252d017" providerId="ADAL" clId="{3ADE1B52-077B-4DFB-957C-089B04F3A3C4}" dt="2023-04-03T21:44:35.124" v="3174" actId="478"/>
          <ac:spMkLst>
            <pc:docMk/>
            <pc:sldMk cId="918834290" sldId="341"/>
            <ac:spMk id="2" creationId="{4412387D-2995-C8BE-E943-515195195979}"/>
          </ac:spMkLst>
        </pc:spChg>
        <pc:spChg chg="del">
          <ac:chgData name="Alex Pang" userId="b35f2c48-39e3-478c-863d-65bfd252d017" providerId="ADAL" clId="{3ADE1B52-077B-4DFB-957C-089B04F3A3C4}" dt="2023-04-03T21:45:12.868" v="3176" actId="478"/>
          <ac:spMkLst>
            <pc:docMk/>
            <pc:sldMk cId="918834290" sldId="341"/>
            <ac:spMk id="3" creationId="{82DE3FC2-007B-F301-A086-9291CED8589A}"/>
          </ac:spMkLst>
        </pc:spChg>
        <pc:spChg chg="add mod">
          <ac:chgData name="Alex Pang" userId="b35f2c48-39e3-478c-863d-65bfd252d017" providerId="ADAL" clId="{3ADE1B52-077B-4DFB-957C-089B04F3A3C4}" dt="2023-04-03T21:44:35.754" v="3175"/>
          <ac:spMkLst>
            <pc:docMk/>
            <pc:sldMk cId="918834290" sldId="341"/>
            <ac:spMk id="4" creationId="{21D15FAC-F664-90FA-8D33-6717B4FA78D1}"/>
          </ac:spMkLst>
        </pc:spChg>
        <pc:picChg chg="add mod">
          <ac:chgData name="Alex Pang" userId="b35f2c48-39e3-478c-863d-65bfd252d017" providerId="ADAL" clId="{3ADE1B52-077B-4DFB-957C-089B04F3A3C4}" dt="2023-04-03T21:45:45.845" v="3181" actId="1076"/>
          <ac:picMkLst>
            <pc:docMk/>
            <pc:sldMk cId="918834290" sldId="341"/>
            <ac:picMk id="6" creationId="{E0EA1477-3AE6-7EAD-FDBC-EB40B188771F}"/>
          </ac:picMkLst>
        </pc:picChg>
        <pc:picChg chg="add mod">
          <ac:chgData name="Alex Pang" userId="b35f2c48-39e3-478c-863d-65bfd252d017" providerId="ADAL" clId="{3ADE1B52-077B-4DFB-957C-089B04F3A3C4}" dt="2023-04-03T21:45:47.088" v="3182" actId="1076"/>
          <ac:picMkLst>
            <pc:docMk/>
            <pc:sldMk cId="918834290" sldId="341"/>
            <ac:picMk id="8" creationId="{D27F5691-83A4-E9D9-E207-9ACE3D422578}"/>
          </ac:picMkLst>
        </pc:picChg>
      </pc:sldChg>
      <pc:sldChg chg="add del">
        <pc:chgData name="Alex Pang" userId="b35f2c48-39e3-478c-863d-65bfd252d017" providerId="ADAL" clId="{3ADE1B52-077B-4DFB-957C-089B04F3A3C4}" dt="2023-04-03T21:44:20.764" v="3172" actId="2696"/>
        <pc:sldMkLst>
          <pc:docMk/>
          <pc:sldMk cId="3022110195" sldId="341"/>
        </pc:sldMkLst>
      </pc:sldChg>
      <pc:sldChg chg="modSp new mod">
        <pc:chgData name="Alex Pang" userId="b35f2c48-39e3-478c-863d-65bfd252d017" providerId="ADAL" clId="{3ADE1B52-077B-4DFB-957C-089B04F3A3C4}" dt="2023-04-03T21:52:53.228" v="3486" actId="255"/>
        <pc:sldMkLst>
          <pc:docMk/>
          <pc:sldMk cId="3708197904" sldId="342"/>
        </pc:sldMkLst>
        <pc:spChg chg="mod">
          <ac:chgData name="Alex Pang" userId="b35f2c48-39e3-478c-863d-65bfd252d017" providerId="ADAL" clId="{3ADE1B52-077B-4DFB-957C-089B04F3A3C4}" dt="2023-04-03T21:49:55.982" v="3277" actId="20577"/>
          <ac:spMkLst>
            <pc:docMk/>
            <pc:sldMk cId="3708197904" sldId="342"/>
            <ac:spMk id="2" creationId="{B8DB5AF1-2B84-1E9E-FB2A-8F509DCD5DF8}"/>
          </ac:spMkLst>
        </pc:spChg>
        <pc:spChg chg="mod">
          <ac:chgData name="Alex Pang" userId="b35f2c48-39e3-478c-863d-65bfd252d017" providerId="ADAL" clId="{3ADE1B52-077B-4DFB-957C-089B04F3A3C4}" dt="2023-04-03T21:52:53.228" v="3486" actId="255"/>
          <ac:spMkLst>
            <pc:docMk/>
            <pc:sldMk cId="3708197904" sldId="342"/>
            <ac:spMk id="3" creationId="{2A65676E-BD7B-AD68-871D-BC7BB0DCD3B0}"/>
          </ac:spMkLst>
        </pc:spChg>
      </pc:sldChg>
      <pc:sldChg chg="addSp delSp modSp new mod">
        <pc:chgData name="Alex Pang" userId="b35f2c48-39e3-478c-863d-65bfd252d017" providerId="ADAL" clId="{3ADE1B52-077B-4DFB-957C-089B04F3A3C4}" dt="2023-04-03T22:01:36.290" v="4013" actId="1037"/>
        <pc:sldMkLst>
          <pc:docMk/>
          <pc:sldMk cId="3062140579" sldId="343"/>
        </pc:sldMkLst>
        <pc:spChg chg="mod">
          <ac:chgData name="Alex Pang" userId="b35f2c48-39e3-478c-863d-65bfd252d017" providerId="ADAL" clId="{3ADE1B52-077B-4DFB-957C-089B04F3A3C4}" dt="2023-04-03T21:58:19.187" v="3765" actId="20577"/>
          <ac:spMkLst>
            <pc:docMk/>
            <pc:sldMk cId="3062140579" sldId="343"/>
            <ac:spMk id="2" creationId="{2C784734-8DBB-219A-FA64-1D50C86E5970}"/>
          </ac:spMkLst>
        </pc:spChg>
        <pc:spChg chg="del">
          <ac:chgData name="Alex Pang" userId="b35f2c48-39e3-478c-863d-65bfd252d017" providerId="ADAL" clId="{3ADE1B52-077B-4DFB-957C-089B04F3A3C4}" dt="2023-04-03T21:58:59.431" v="3766" actId="478"/>
          <ac:spMkLst>
            <pc:docMk/>
            <pc:sldMk cId="3062140579" sldId="343"/>
            <ac:spMk id="3" creationId="{A8971FC3-33DF-28A2-D9EE-0DD74865581D}"/>
          </ac:spMkLst>
        </pc:spChg>
        <pc:spChg chg="mod">
          <ac:chgData name="Alex Pang" userId="b35f2c48-39e3-478c-863d-65bfd252d017" providerId="ADAL" clId="{3ADE1B52-077B-4DFB-957C-089B04F3A3C4}" dt="2023-04-03T21:58:59.982" v="3767"/>
          <ac:spMkLst>
            <pc:docMk/>
            <pc:sldMk cId="3062140579" sldId="343"/>
            <ac:spMk id="9" creationId="{830CA39F-FB5B-C4F2-CAA9-4944293B67EE}"/>
          </ac:spMkLst>
        </pc:spChg>
        <pc:spChg chg="mod">
          <ac:chgData name="Alex Pang" userId="b35f2c48-39e3-478c-863d-65bfd252d017" providerId="ADAL" clId="{3ADE1B52-077B-4DFB-957C-089B04F3A3C4}" dt="2023-04-03T21:58:59.982" v="3767"/>
          <ac:spMkLst>
            <pc:docMk/>
            <pc:sldMk cId="3062140579" sldId="343"/>
            <ac:spMk id="17" creationId="{2E5DB3EB-1FD1-B2CD-4DBA-44D041F4395B}"/>
          </ac:spMkLst>
        </pc:spChg>
        <pc:spChg chg="add mod">
          <ac:chgData name="Alex Pang" userId="b35f2c48-39e3-478c-863d-65bfd252d017" providerId="ADAL" clId="{3ADE1B52-077B-4DFB-957C-089B04F3A3C4}" dt="2023-04-03T22:01:27.134" v="3986" actId="14100"/>
          <ac:spMkLst>
            <pc:docMk/>
            <pc:sldMk cId="3062140579" sldId="343"/>
            <ac:spMk id="24" creationId="{62F0DF5C-F8F2-75A1-979A-0B32BD5C0CB6}"/>
          </ac:spMkLst>
        </pc:spChg>
        <pc:spChg chg="add mod">
          <ac:chgData name="Alex Pang" userId="b35f2c48-39e3-478c-863d-65bfd252d017" providerId="ADAL" clId="{3ADE1B52-077B-4DFB-957C-089B04F3A3C4}" dt="2023-04-03T22:01:27.134" v="3986" actId="14100"/>
          <ac:spMkLst>
            <pc:docMk/>
            <pc:sldMk cId="3062140579" sldId="343"/>
            <ac:spMk id="25" creationId="{D39C6BE2-F2AB-5D61-EEB0-E374B4BD5C26}"/>
          </ac:spMkLst>
        </pc:spChg>
        <pc:spChg chg="add mod">
          <ac:chgData name="Alex Pang" userId="b35f2c48-39e3-478c-863d-65bfd252d017" providerId="ADAL" clId="{3ADE1B52-077B-4DFB-957C-089B04F3A3C4}" dt="2023-04-03T22:01:27.134" v="3986" actId="14100"/>
          <ac:spMkLst>
            <pc:docMk/>
            <pc:sldMk cId="3062140579" sldId="343"/>
            <ac:spMk id="26" creationId="{DA9AA8C1-B4D2-4937-4511-A1DBA5D6AD68}"/>
          </ac:spMkLst>
        </pc:spChg>
        <pc:spChg chg="add mod">
          <ac:chgData name="Alex Pang" userId="b35f2c48-39e3-478c-863d-65bfd252d017" providerId="ADAL" clId="{3ADE1B52-077B-4DFB-957C-089B04F3A3C4}" dt="2023-04-03T22:01:27.134" v="3986" actId="14100"/>
          <ac:spMkLst>
            <pc:docMk/>
            <pc:sldMk cId="3062140579" sldId="343"/>
            <ac:spMk id="27" creationId="{AA826CF7-06C4-1878-2F78-07E4DF3E6B92}"/>
          </ac:spMkLst>
        </pc:spChg>
        <pc:spChg chg="add del mod">
          <ac:chgData name="Alex Pang" userId="b35f2c48-39e3-478c-863d-65bfd252d017" providerId="ADAL" clId="{3ADE1B52-077B-4DFB-957C-089B04F3A3C4}" dt="2023-04-03T22:00:21.976" v="3904" actId="478"/>
          <ac:spMkLst>
            <pc:docMk/>
            <pc:sldMk cId="3062140579" sldId="343"/>
            <ac:spMk id="28" creationId="{7D7E116E-C2FA-B10C-8B57-FC6CCC412966}"/>
          </ac:spMkLst>
        </pc:spChg>
        <pc:spChg chg="add mod">
          <ac:chgData name="Alex Pang" userId="b35f2c48-39e3-478c-863d-65bfd252d017" providerId="ADAL" clId="{3ADE1B52-077B-4DFB-957C-089B04F3A3C4}" dt="2023-04-03T22:01:36.290" v="4013" actId="1037"/>
          <ac:spMkLst>
            <pc:docMk/>
            <pc:sldMk cId="3062140579" sldId="343"/>
            <ac:spMk id="35" creationId="{DD6BA62A-A4A1-D10F-D48F-4FDFD769C3C0}"/>
          </ac:spMkLst>
        </pc:spChg>
        <pc:spChg chg="add mod">
          <ac:chgData name="Alex Pang" userId="b35f2c48-39e3-478c-863d-65bfd252d017" providerId="ADAL" clId="{3ADE1B52-077B-4DFB-957C-089B04F3A3C4}" dt="2023-04-03T22:01:03.701" v="3948" actId="2711"/>
          <ac:spMkLst>
            <pc:docMk/>
            <pc:sldMk cId="3062140579" sldId="343"/>
            <ac:spMk id="36" creationId="{0ACC527F-1DC7-AA74-042C-A9F5B72BBE77}"/>
          </ac:spMkLst>
        </pc:spChg>
        <pc:grpChg chg="add mod">
          <ac:chgData name="Alex Pang" userId="b35f2c48-39e3-478c-863d-65bfd252d017" providerId="ADAL" clId="{3ADE1B52-077B-4DFB-957C-089B04F3A3C4}" dt="2023-04-03T22:01:36.290" v="4013" actId="1037"/>
          <ac:grpSpMkLst>
            <pc:docMk/>
            <pc:sldMk cId="3062140579" sldId="343"/>
            <ac:grpSpMk id="7" creationId="{D0805958-8858-194D-A4AD-EB7F3DEDE37B}"/>
          </ac:grpSpMkLst>
        </pc:grpChg>
        <pc:grpChg chg="add mod">
          <ac:chgData name="Alex Pang" userId="b35f2c48-39e3-478c-863d-65bfd252d017" providerId="ADAL" clId="{3ADE1B52-077B-4DFB-957C-089B04F3A3C4}" dt="2023-04-03T22:01:36.290" v="4013" actId="1037"/>
          <ac:grpSpMkLst>
            <pc:docMk/>
            <pc:sldMk cId="3062140579" sldId="343"/>
            <ac:grpSpMk id="15" creationId="{85BA05AD-3878-DF3F-95F8-F6936327C261}"/>
          </ac:grpSpMkLst>
        </pc:grpChg>
        <pc:grpChg chg="add mod">
          <ac:chgData name="Alex Pang" userId="b35f2c48-39e3-478c-863d-65bfd252d017" providerId="ADAL" clId="{3ADE1B52-077B-4DFB-957C-089B04F3A3C4}" dt="2023-04-03T22:01:12.473" v="3950" actId="1076"/>
          <ac:grpSpMkLst>
            <pc:docMk/>
            <pc:sldMk cId="3062140579" sldId="343"/>
            <ac:grpSpMk id="19" creationId="{C9B760A0-F936-01BE-2391-8C220532D9C3}"/>
          </ac:grpSpMkLst>
        </pc:grp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4" creationId="{C9EF7F9D-AA21-25FE-C46A-E45B01BAE5D6}"/>
          </ac:picMkLst>
        </pc:picChg>
        <pc:picChg chg="add del mod">
          <ac:chgData name="Alex Pang" userId="b35f2c48-39e3-478c-863d-65bfd252d017" providerId="ADAL" clId="{3ADE1B52-077B-4DFB-957C-089B04F3A3C4}" dt="2023-04-03T22:00:21.976" v="3904" actId="478"/>
          <ac:picMkLst>
            <pc:docMk/>
            <pc:sldMk cId="3062140579" sldId="343"/>
            <ac:picMk id="5" creationId="{3D41CA96-C908-835E-2728-2F3602EFF07B}"/>
          </ac:picMkLst>
        </pc:picChg>
        <pc:picChg chg="add del mod">
          <ac:chgData name="Alex Pang" userId="b35f2c48-39e3-478c-863d-65bfd252d017" providerId="ADAL" clId="{3ADE1B52-077B-4DFB-957C-089B04F3A3C4}" dt="2023-04-03T22:00:21.976" v="3904" actId="478"/>
          <ac:picMkLst>
            <pc:docMk/>
            <pc:sldMk cId="3062140579" sldId="343"/>
            <ac:picMk id="6" creationId="{D6066932-9206-704A-2876-DD87B9B24788}"/>
          </ac:picMkLst>
        </pc:picChg>
        <pc:picChg chg="mod">
          <ac:chgData name="Alex Pang" userId="b35f2c48-39e3-478c-863d-65bfd252d017" providerId="ADAL" clId="{3ADE1B52-077B-4DFB-957C-089B04F3A3C4}" dt="2023-04-03T21:58:59.982" v="3767"/>
          <ac:picMkLst>
            <pc:docMk/>
            <pc:sldMk cId="3062140579" sldId="343"/>
            <ac:picMk id="8" creationId="{A5E1BE82-DFF2-B089-35A0-E703C022BFF3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10" creationId="{63777F46-E8A1-9B2C-A197-EC0EBCF5BF77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11" creationId="{3905E988-665C-3241-78DB-39AB2DDDE94E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12" creationId="{D67153AA-CFD5-D3C7-C426-E7651C1ECD57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13" creationId="{2B68E480-9AF1-DA63-964F-865766809D61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14" creationId="{55E83973-7216-4901-7CE4-47D50B9692C6}"/>
          </ac:picMkLst>
        </pc:picChg>
        <pc:picChg chg="mod">
          <ac:chgData name="Alex Pang" userId="b35f2c48-39e3-478c-863d-65bfd252d017" providerId="ADAL" clId="{3ADE1B52-077B-4DFB-957C-089B04F3A3C4}" dt="2023-04-03T21:58:59.982" v="3767"/>
          <ac:picMkLst>
            <pc:docMk/>
            <pc:sldMk cId="3062140579" sldId="343"/>
            <ac:picMk id="16" creationId="{A353548B-0B1B-AA3A-9DC3-688BE0E3CDE6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18" creationId="{1CB4FB7F-27C8-7661-1A4E-4679B2A4444A}"/>
          </ac:picMkLst>
        </pc:picChg>
        <pc:picChg chg="mod">
          <ac:chgData name="Alex Pang" userId="b35f2c48-39e3-478c-863d-65bfd252d017" providerId="ADAL" clId="{3ADE1B52-077B-4DFB-957C-089B04F3A3C4}" dt="2023-04-03T21:58:59.982" v="3767"/>
          <ac:picMkLst>
            <pc:docMk/>
            <pc:sldMk cId="3062140579" sldId="343"/>
            <ac:picMk id="20" creationId="{C977E1CF-75DA-BC3C-928D-034B44042AAB}"/>
          </ac:picMkLst>
        </pc:picChg>
        <pc:picChg chg="mod">
          <ac:chgData name="Alex Pang" userId="b35f2c48-39e3-478c-863d-65bfd252d017" providerId="ADAL" clId="{3ADE1B52-077B-4DFB-957C-089B04F3A3C4}" dt="2023-04-03T21:58:59.982" v="3767"/>
          <ac:picMkLst>
            <pc:docMk/>
            <pc:sldMk cId="3062140579" sldId="343"/>
            <ac:picMk id="21" creationId="{4E3421D2-7280-2DA6-950A-9D19FF3B4C90}"/>
          </ac:picMkLst>
        </pc:picChg>
        <pc:picChg chg="mod">
          <ac:chgData name="Alex Pang" userId="b35f2c48-39e3-478c-863d-65bfd252d017" providerId="ADAL" clId="{3ADE1B52-077B-4DFB-957C-089B04F3A3C4}" dt="2023-04-03T21:58:59.982" v="3767"/>
          <ac:picMkLst>
            <pc:docMk/>
            <pc:sldMk cId="3062140579" sldId="343"/>
            <ac:picMk id="22" creationId="{200D3DAE-C508-C313-6660-28EDF80696F8}"/>
          </ac:picMkLst>
        </pc:picChg>
        <pc:picChg chg="mod">
          <ac:chgData name="Alex Pang" userId="b35f2c48-39e3-478c-863d-65bfd252d017" providerId="ADAL" clId="{3ADE1B52-077B-4DFB-957C-089B04F3A3C4}" dt="2023-04-03T21:58:59.982" v="3767"/>
          <ac:picMkLst>
            <pc:docMk/>
            <pc:sldMk cId="3062140579" sldId="343"/>
            <ac:picMk id="23" creationId="{598C386C-0455-AC88-9E02-7F2C96364669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29" creationId="{7E5268BE-7E6F-43DE-F88A-135EAD8F30E7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30" creationId="{901278BB-92E2-B1BD-7E1A-95F25374F462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31" creationId="{EA0AC24A-6A8D-129C-CA7D-4DF56803845E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32" creationId="{E392029B-4E69-FFCC-1FBF-3B6FB1CBFEBA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33" creationId="{7B5AEEFA-3335-E39E-2BBB-8850613909D8}"/>
          </ac:picMkLst>
        </pc:picChg>
        <pc:picChg chg="add mod">
          <ac:chgData name="Alex Pang" userId="b35f2c48-39e3-478c-863d-65bfd252d017" providerId="ADAL" clId="{3ADE1B52-077B-4DFB-957C-089B04F3A3C4}" dt="2023-04-03T22:01:36.290" v="4013" actId="1037"/>
          <ac:picMkLst>
            <pc:docMk/>
            <pc:sldMk cId="3062140579" sldId="343"/>
            <ac:picMk id="34" creationId="{D52FA231-8D67-62B5-23A1-49B65C8D87B4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22:24:20.913" v="4572"/>
        <pc:sldMkLst>
          <pc:docMk/>
          <pc:sldMk cId="2933751844" sldId="344"/>
        </pc:sldMkLst>
        <pc:spChg chg="mod">
          <ac:chgData name="Alex Pang" userId="b35f2c48-39e3-478c-863d-65bfd252d017" providerId="ADAL" clId="{3ADE1B52-077B-4DFB-957C-089B04F3A3C4}" dt="2023-04-03T22:02:12.703" v="4063" actId="20577"/>
          <ac:spMkLst>
            <pc:docMk/>
            <pc:sldMk cId="2933751844" sldId="344"/>
            <ac:spMk id="2" creationId="{3F2627E6-CCF9-29F4-5731-2A90E21E2ADB}"/>
          </ac:spMkLst>
        </pc:spChg>
        <pc:spChg chg="del">
          <ac:chgData name="Alex Pang" userId="b35f2c48-39e3-478c-863d-65bfd252d017" providerId="ADAL" clId="{3ADE1B52-077B-4DFB-957C-089B04F3A3C4}" dt="2023-04-03T22:02:34.111" v="4064" actId="478"/>
          <ac:spMkLst>
            <pc:docMk/>
            <pc:sldMk cId="2933751844" sldId="344"/>
            <ac:spMk id="3" creationId="{43FA761A-EAEE-8043-E081-35099D9D24AE}"/>
          </ac:spMkLst>
        </pc:spChg>
        <pc:spChg chg="add del mod">
          <ac:chgData name="Alex Pang" userId="b35f2c48-39e3-478c-863d-65bfd252d017" providerId="ADAL" clId="{3ADE1B52-077B-4DFB-957C-089B04F3A3C4}" dt="2023-04-03T22:04:39.462" v="4191" actId="478"/>
          <ac:spMkLst>
            <pc:docMk/>
            <pc:sldMk cId="2933751844" sldId="344"/>
            <ac:spMk id="6" creationId="{FAA1880A-0315-E30B-9082-855FF38C1E47}"/>
          </ac:spMkLst>
        </pc:spChg>
        <pc:spChg chg="add del mod">
          <ac:chgData name="Alex Pang" userId="b35f2c48-39e3-478c-863d-65bfd252d017" providerId="ADAL" clId="{3ADE1B52-077B-4DFB-957C-089B04F3A3C4}" dt="2023-04-03T22:04:39.462" v="4191" actId="478"/>
          <ac:spMkLst>
            <pc:docMk/>
            <pc:sldMk cId="2933751844" sldId="344"/>
            <ac:spMk id="7" creationId="{CE584411-26B6-AA4A-BFBC-E6236DF4C75E}"/>
          </ac:spMkLst>
        </pc:spChg>
        <pc:spChg chg="add del mod">
          <ac:chgData name="Alex Pang" userId="b35f2c48-39e3-478c-863d-65bfd252d017" providerId="ADAL" clId="{3ADE1B52-077B-4DFB-957C-089B04F3A3C4}" dt="2023-04-03T22:04:39.462" v="4191" actId="478"/>
          <ac:spMkLst>
            <pc:docMk/>
            <pc:sldMk cId="2933751844" sldId="344"/>
            <ac:spMk id="8" creationId="{C372C436-F6E3-A228-6BF2-FC0FA171AB20}"/>
          </ac:spMkLst>
        </pc:spChg>
        <pc:spChg chg="add del mod">
          <ac:chgData name="Alex Pang" userId="b35f2c48-39e3-478c-863d-65bfd252d017" providerId="ADAL" clId="{3ADE1B52-077B-4DFB-957C-089B04F3A3C4}" dt="2023-04-03T22:04:39.462" v="4191" actId="478"/>
          <ac:spMkLst>
            <pc:docMk/>
            <pc:sldMk cId="2933751844" sldId="344"/>
            <ac:spMk id="9" creationId="{6588ACF7-6AA5-6FAD-11A3-7C07EC97635B}"/>
          </ac:spMkLst>
        </pc:spChg>
        <pc:spChg chg="add del mod">
          <ac:chgData name="Alex Pang" userId="b35f2c48-39e3-478c-863d-65bfd252d017" providerId="ADAL" clId="{3ADE1B52-077B-4DFB-957C-089B04F3A3C4}" dt="2023-04-03T22:04:39.462" v="4191" actId="478"/>
          <ac:spMkLst>
            <pc:docMk/>
            <pc:sldMk cId="2933751844" sldId="344"/>
            <ac:spMk id="12" creationId="{A3D39805-9AA8-137C-4A81-76FFC97A460F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17" creationId="{DFA42188-CACC-F3E1-11FC-C522524C9D7B}"/>
          </ac:spMkLst>
        </pc:spChg>
        <pc:spChg chg="add del mod">
          <ac:chgData name="Alex Pang" userId="b35f2c48-39e3-478c-863d-65bfd252d017" providerId="ADAL" clId="{3ADE1B52-077B-4DFB-957C-089B04F3A3C4}" dt="2023-04-03T22:04:39.462" v="4191" actId="478"/>
          <ac:spMkLst>
            <pc:docMk/>
            <pc:sldMk cId="2933751844" sldId="344"/>
            <ac:spMk id="18" creationId="{50B79B0D-C77D-5C57-22B1-F8E8E5EA21FD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22" creationId="{F1C8E91C-6AEB-55BA-A417-5E99CAA5A5ED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24" creationId="{3BE0328E-5CBA-4D0C-CF15-A33DF3DC7F98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30" creationId="{79BD315C-42B6-158D-2910-3252FFFD0A68}"/>
          </ac:spMkLst>
        </pc:spChg>
        <pc:spChg chg="add del mod">
          <ac:chgData name="Alex Pang" userId="b35f2c48-39e3-478c-863d-65bfd252d017" providerId="ADAL" clId="{3ADE1B52-077B-4DFB-957C-089B04F3A3C4}" dt="2023-04-03T22:04:39.462" v="4191" actId="478"/>
          <ac:spMkLst>
            <pc:docMk/>
            <pc:sldMk cId="2933751844" sldId="344"/>
            <ac:spMk id="31" creationId="{55C895A1-33A1-4653-CDE7-D8D41CCA4F64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33" creationId="{33856689-1D8E-0D2C-2830-AAE759EDB4A6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35" creationId="{E6A7BAC7-7165-492E-DD7A-7C24D50B9AD2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39" creationId="{68BCD614-8AB9-8601-9E4F-AEAF0C3FB364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41" creationId="{6F1094EC-A3DF-9879-1CCB-F25307DD5AE0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45" creationId="{C7EA448E-FD14-9470-F9B2-697E00F5DA22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48" creationId="{A7C5F190-98EE-8293-44B7-07D012FBAC53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50" creationId="{EC6899DC-92D2-4805-652F-70A56622228C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55" creationId="{C8E9E506-8B5B-B918-2648-C213420E08D0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57" creationId="{E048C6D0-E567-1291-323E-74C9A79C6225}"/>
          </ac:spMkLst>
        </pc:spChg>
        <pc:spChg chg="add del mod">
          <ac:chgData name="Alex Pang" userId="b35f2c48-39e3-478c-863d-65bfd252d017" providerId="ADAL" clId="{3ADE1B52-077B-4DFB-957C-089B04F3A3C4}" dt="2023-04-03T22:04:39.462" v="4191" actId="478"/>
          <ac:spMkLst>
            <pc:docMk/>
            <pc:sldMk cId="2933751844" sldId="344"/>
            <ac:spMk id="59" creationId="{F179EB91-DBB8-1145-ACDA-59C504C85050}"/>
          </ac:spMkLst>
        </pc:spChg>
        <pc:spChg chg="add del mod">
          <ac:chgData name="Alex Pang" userId="b35f2c48-39e3-478c-863d-65bfd252d017" providerId="ADAL" clId="{3ADE1B52-077B-4DFB-957C-089B04F3A3C4}" dt="2023-04-03T22:04:39.462" v="4191" actId="478"/>
          <ac:spMkLst>
            <pc:docMk/>
            <pc:sldMk cId="2933751844" sldId="344"/>
            <ac:spMk id="61" creationId="{7380BF2C-E795-21AD-E1AB-6CF1C492F8CF}"/>
          </ac:spMkLst>
        </pc:spChg>
        <pc:spChg chg="mod">
          <ac:chgData name="Alex Pang" userId="b35f2c48-39e3-478c-863d-65bfd252d017" providerId="ADAL" clId="{3ADE1B52-077B-4DFB-957C-089B04F3A3C4}" dt="2023-04-03T22:02:34.585" v="4065"/>
          <ac:spMkLst>
            <pc:docMk/>
            <pc:sldMk cId="2933751844" sldId="344"/>
            <ac:spMk id="63" creationId="{DF4CA7B3-A272-0FA4-7FFF-F270243A8576}"/>
          </ac:spMkLst>
        </pc:spChg>
        <pc:spChg chg="add del mod">
          <ac:chgData name="Alex Pang" userId="b35f2c48-39e3-478c-863d-65bfd252d017" providerId="ADAL" clId="{3ADE1B52-077B-4DFB-957C-089B04F3A3C4}" dt="2023-04-03T22:04:39.462" v="4191" actId="478"/>
          <ac:spMkLst>
            <pc:docMk/>
            <pc:sldMk cId="2933751844" sldId="344"/>
            <ac:spMk id="67" creationId="{974987F5-260A-38E4-9599-61E5FD7DAD35}"/>
          </ac:spMkLst>
        </pc:spChg>
        <pc:spChg chg="add del mod">
          <ac:chgData name="Alex Pang" userId="b35f2c48-39e3-478c-863d-65bfd252d017" providerId="ADAL" clId="{3ADE1B52-077B-4DFB-957C-089B04F3A3C4}" dt="2023-04-03T22:04:39.462" v="4191" actId="478"/>
          <ac:spMkLst>
            <pc:docMk/>
            <pc:sldMk cId="2933751844" sldId="344"/>
            <ac:spMk id="69" creationId="{22B3E678-19D7-82D8-03BB-6D08BA46B933}"/>
          </ac:spMkLst>
        </pc:spChg>
        <pc:spChg chg="add mod">
          <ac:chgData name="Alex Pang" userId="b35f2c48-39e3-478c-863d-65bfd252d017" providerId="ADAL" clId="{3ADE1B52-077B-4DFB-957C-089B04F3A3C4}" dt="2023-04-03T22:05:25.845" v="4204" actId="255"/>
          <ac:spMkLst>
            <pc:docMk/>
            <pc:sldMk cId="2933751844" sldId="344"/>
            <ac:spMk id="71" creationId="{8CB6D2B4-7934-5C4D-2167-4E7D94F014B5}"/>
          </ac:spMkLst>
        </pc:spChg>
        <pc:spChg chg="add mod">
          <ac:chgData name="Alex Pang" userId="b35f2c48-39e3-478c-863d-65bfd252d017" providerId="ADAL" clId="{3ADE1B52-077B-4DFB-957C-089B04F3A3C4}" dt="2023-04-03T22:06:47.036" v="4217" actId="20577"/>
          <ac:spMkLst>
            <pc:docMk/>
            <pc:sldMk cId="2933751844" sldId="344"/>
            <ac:spMk id="73" creationId="{F69004F7-E7F7-5E02-BE2A-E0B0C9889663}"/>
          </ac:spMkLst>
        </pc:spChg>
        <pc:spChg chg="add mod">
          <ac:chgData name="Alex Pang" userId="b35f2c48-39e3-478c-863d-65bfd252d017" providerId="ADAL" clId="{3ADE1B52-077B-4DFB-957C-089B04F3A3C4}" dt="2023-04-03T22:08:57.833" v="4295" actId="20577"/>
          <ac:spMkLst>
            <pc:docMk/>
            <pc:sldMk cId="2933751844" sldId="344"/>
            <ac:spMk id="117" creationId="{5F0ECB1A-4AA2-701D-5375-7013E344818B}"/>
          </ac:spMkLst>
        </pc:spChg>
        <pc:grpChg chg="add del mod">
          <ac:chgData name="Alex Pang" userId="b35f2c48-39e3-478c-863d-65bfd252d017" providerId="ADAL" clId="{3ADE1B52-077B-4DFB-957C-089B04F3A3C4}" dt="2023-04-03T22:04:39.462" v="4191" actId="478"/>
          <ac:grpSpMkLst>
            <pc:docMk/>
            <pc:sldMk cId="2933751844" sldId="344"/>
            <ac:grpSpMk id="15" creationId="{00D64D0E-6682-4385-3486-C5B57BA23BB6}"/>
          </ac:grpSpMkLst>
        </pc:grpChg>
        <pc:grpChg chg="add del mod">
          <ac:chgData name="Alex Pang" userId="b35f2c48-39e3-478c-863d-65bfd252d017" providerId="ADAL" clId="{3ADE1B52-077B-4DFB-957C-089B04F3A3C4}" dt="2023-04-03T22:04:39.462" v="4191" actId="478"/>
          <ac:grpSpMkLst>
            <pc:docMk/>
            <pc:sldMk cId="2933751844" sldId="344"/>
            <ac:grpSpMk id="19" creationId="{17AD54D4-4C2C-96D0-1283-848C8D270489}"/>
          </ac:grpSpMkLst>
        </pc:grpChg>
        <pc:grpChg chg="add del mod">
          <ac:chgData name="Alex Pang" userId="b35f2c48-39e3-478c-863d-65bfd252d017" providerId="ADAL" clId="{3ADE1B52-077B-4DFB-957C-089B04F3A3C4}" dt="2023-04-03T22:04:39.462" v="4191" actId="478"/>
          <ac:grpSpMkLst>
            <pc:docMk/>
            <pc:sldMk cId="2933751844" sldId="344"/>
            <ac:grpSpMk id="27" creationId="{E51436CD-D0FC-8EA3-C17D-5B6B715C5A5F}"/>
          </ac:grpSpMkLst>
        </pc:grpChg>
        <pc:grpChg chg="add del mod">
          <ac:chgData name="Alex Pang" userId="b35f2c48-39e3-478c-863d-65bfd252d017" providerId="ADAL" clId="{3ADE1B52-077B-4DFB-957C-089B04F3A3C4}" dt="2023-04-03T22:04:39.462" v="4191" actId="478"/>
          <ac:grpSpMkLst>
            <pc:docMk/>
            <pc:sldMk cId="2933751844" sldId="344"/>
            <ac:grpSpMk id="32" creationId="{E55CDF10-C75D-213E-6061-E90A8C995CD2}"/>
          </ac:grpSpMkLst>
        </pc:grpChg>
        <pc:grpChg chg="add del mod">
          <ac:chgData name="Alex Pang" userId="b35f2c48-39e3-478c-863d-65bfd252d017" providerId="ADAL" clId="{3ADE1B52-077B-4DFB-957C-089B04F3A3C4}" dt="2023-04-03T22:04:39.462" v="4191" actId="478"/>
          <ac:grpSpMkLst>
            <pc:docMk/>
            <pc:sldMk cId="2933751844" sldId="344"/>
            <ac:grpSpMk id="37" creationId="{ABC2943E-CC5B-2555-7636-CA386C17F130}"/>
          </ac:grpSpMkLst>
        </pc:grpChg>
        <pc:grpChg chg="add del mod">
          <ac:chgData name="Alex Pang" userId="b35f2c48-39e3-478c-863d-65bfd252d017" providerId="ADAL" clId="{3ADE1B52-077B-4DFB-957C-089B04F3A3C4}" dt="2023-04-03T22:04:39.462" v="4191" actId="478"/>
          <ac:grpSpMkLst>
            <pc:docMk/>
            <pc:sldMk cId="2933751844" sldId="344"/>
            <ac:grpSpMk id="40" creationId="{7304006A-126B-DFD3-40AE-84D96D363A87}"/>
          </ac:grpSpMkLst>
        </pc:grpChg>
        <pc:grpChg chg="add del mod">
          <ac:chgData name="Alex Pang" userId="b35f2c48-39e3-478c-863d-65bfd252d017" providerId="ADAL" clId="{3ADE1B52-077B-4DFB-957C-089B04F3A3C4}" dt="2023-04-03T22:04:39.462" v="4191" actId="478"/>
          <ac:grpSpMkLst>
            <pc:docMk/>
            <pc:sldMk cId="2933751844" sldId="344"/>
            <ac:grpSpMk id="49" creationId="{DEBD06A4-44F6-0C9A-F907-152F6FEF6F3E}"/>
          </ac:grpSpMkLst>
        </pc:grpChg>
        <pc:grpChg chg="add del mod">
          <ac:chgData name="Alex Pang" userId="b35f2c48-39e3-478c-863d-65bfd252d017" providerId="ADAL" clId="{3ADE1B52-077B-4DFB-957C-089B04F3A3C4}" dt="2023-04-03T22:04:39.462" v="4191" actId="478"/>
          <ac:grpSpMkLst>
            <pc:docMk/>
            <pc:sldMk cId="2933751844" sldId="344"/>
            <ac:grpSpMk id="62" creationId="{6D6CC97F-B04D-0FC7-097A-819F5CBFD710}"/>
          </ac:grpSpMkLst>
        </pc:grpChg>
        <pc:grpChg chg="del mod">
          <ac:chgData name="Alex Pang" userId="b35f2c48-39e3-478c-863d-65bfd252d017" providerId="ADAL" clId="{3ADE1B52-077B-4DFB-957C-089B04F3A3C4}" dt="2023-04-03T22:08:21.960" v="4261"/>
          <ac:grpSpMkLst>
            <pc:docMk/>
            <pc:sldMk cId="2933751844" sldId="344"/>
            <ac:grpSpMk id="77" creationId="{649749ED-E0D4-5CF0-57AB-18FE88310194}"/>
          </ac:grpSpMkLst>
        </pc:grpChg>
        <pc:grpChg chg="del mod">
          <ac:chgData name="Alex Pang" userId="b35f2c48-39e3-478c-863d-65bfd252d017" providerId="ADAL" clId="{3ADE1B52-077B-4DFB-957C-089B04F3A3C4}" dt="2023-04-03T22:07:43.497" v="4230"/>
          <ac:grpSpMkLst>
            <pc:docMk/>
            <pc:sldMk cId="2933751844" sldId="344"/>
            <ac:grpSpMk id="81" creationId="{BF9D240B-8E30-C519-7071-78F748AEFFB6}"/>
          </ac:grpSpMkLst>
        </pc:grpChg>
        <pc:grpChg chg="del mod">
          <ac:chgData name="Alex Pang" userId="b35f2c48-39e3-478c-863d-65bfd252d017" providerId="ADAL" clId="{3ADE1B52-077B-4DFB-957C-089B04F3A3C4}" dt="2023-04-03T22:08:21.960" v="4261"/>
          <ac:grpSpMkLst>
            <pc:docMk/>
            <pc:sldMk cId="2933751844" sldId="344"/>
            <ac:grpSpMk id="84" creationId="{AD271B6A-2DDD-20FA-3C20-2AEE5BB00DB4}"/>
          </ac:grpSpMkLst>
        </pc:grpChg>
        <pc:grpChg chg="mod">
          <ac:chgData name="Alex Pang" userId="b35f2c48-39e3-478c-863d-65bfd252d017" providerId="ADAL" clId="{3ADE1B52-077B-4DFB-957C-089B04F3A3C4}" dt="2023-04-03T22:07:46.602" v="4233"/>
          <ac:grpSpMkLst>
            <pc:docMk/>
            <pc:sldMk cId="2933751844" sldId="344"/>
            <ac:grpSpMk id="87" creationId="{B8E77054-F24E-3B80-E596-0A7DE9918864}"/>
          </ac:grpSpMkLst>
        </pc:grpChg>
        <pc:grpChg chg="mod">
          <ac:chgData name="Alex Pang" userId="b35f2c48-39e3-478c-863d-65bfd252d017" providerId="ADAL" clId="{3ADE1B52-077B-4DFB-957C-089B04F3A3C4}" dt="2023-04-03T22:07:50.705" v="4238"/>
          <ac:grpSpMkLst>
            <pc:docMk/>
            <pc:sldMk cId="2933751844" sldId="344"/>
            <ac:grpSpMk id="92" creationId="{374BDD6D-5538-DFF2-6FA6-35A21BAD40ED}"/>
          </ac:grpSpMkLst>
        </pc:grpChg>
        <pc:grpChg chg="del mod">
          <ac:chgData name="Alex Pang" userId="b35f2c48-39e3-478c-863d-65bfd252d017" providerId="ADAL" clId="{3ADE1B52-077B-4DFB-957C-089B04F3A3C4}" dt="2023-04-03T22:08:01.264" v="4246"/>
          <ac:grpSpMkLst>
            <pc:docMk/>
            <pc:sldMk cId="2933751844" sldId="344"/>
            <ac:grpSpMk id="98" creationId="{10C51A55-2E5F-C865-8BD6-99E0976D9D51}"/>
          </ac:grpSpMkLst>
        </pc:grpChg>
        <pc:grpChg chg="mod">
          <ac:chgData name="Alex Pang" userId="b35f2c48-39e3-478c-863d-65bfd252d017" providerId="ADAL" clId="{3ADE1B52-077B-4DFB-957C-089B04F3A3C4}" dt="2023-04-03T22:08:00.247" v="4244"/>
          <ac:grpSpMkLst>
            <pc:docMk/>
            <pc:sldMk cId="2933751844" sldId="344"/>
            <ac:grpSpMk id="99" creationId="{174D5D88-F22B-1140-08B6-A07B025A96D2}"/>
          </ac:grpSpMkLst>
        </pc:grpChg>
        <pc:grpChg chg="mod">
          <ac:chgData name="Alex Pang" userId="b35f2c48-39e3-478c-863d-65bfd252d017" providerId="ADAL" clId="{3ADE1B52-077B-4DFB-957C-089B04F3A3C4}" dt="2023-04-03T22:08:01.264" v="4246"/>
          <ac:grpSpMkLst>
            <pc:docMk/>
            <pc:sldMk cId="2933751844" sldId="344"/>
            <ac:grpSpMk id="101" creationId="{6FCDABFB-0DD7-EA74-C341-5861070FC78D}"/>
          </ac:grpSpMkLst>
        </pc:grpChg>
        <pc:grpChg chg="mod">
          <ac:chgData name="Alex Pang" userId="b35f2c48-39e3-478c-863d-65bfd252d017" providerId="ADAL" clId="{3ADE1B52-077B-4DFB-957C-089B04F3A3C4}" dt="2023-04-03T22:08:08.595" v="4249"/>
          <ac:grpSpMkLst>
            <pc:docMk/>
            <pc:sldMk cId="2933751844" sldId="344"/>
            <ac:grpSpMk id="104" creationId="{F7A617CF-2A48-79CC-2AF5-5CB99D172085}"/>
          </ac:grpSpMkLst>
        </pc:grpChg>
        <pc:grpChg chg="mod">
          <ac:chgData name="Alex Pang" userId="b35f2c48-39e3-478c-863d-65bfd252d017" providerId="ADAL" clId="{3ADE1B52-077B-4DFB-957C-089B04F3A3C4}" dt="2023-04-03T22:08:14.097" v="4254"/>
          <ac:grpSpMkLst>
            <pc:docMk/>
            <pc:sldMk cId="2933751844" sldId="344"/>
            <ac:grpSpMk id="109" creationId="{85CF16CD-6739-8D3C-7C5D-3B05180AFAAA}"/>
          </ac:grpSpMkLst>
        </pc:grpChg>
        <pc:grpChg chg="del mod">
          <ac:chgData name="Alex Pang" userId="b35f2c48-39e3-478c-863d-65bfd252d017" providerId="ADAL" clId="{3ADE1B52-077B-4DFB-957C-089B04F3A3C4}" dt="2023-04-03T22:08:19.315" v="4259"/>
          <ac:grpSpMkLst>
            <pc:docMk/>
            <pc:sldMk cId="2933751844" sldId="344"/>
            <ac:grpSpMk id="112" creationId="{1AD3B48F-8940-797D-A0A8-0AFC96598975}"/>
          </ac:grpSpMkLst>
        </pc:grpChg>
        <pc:grpChg chg="mod">
          <ac:chgData name="Alex Pang" userId="b35f2c48-39e3-478c-863d-65bfd252d017" providerId="ADAL" clId="{3ADE1B52-077B-4DFB-957C-089B04F3A3C4}" dt="2023-04-03T22:08:19.315" v="4259"/>
          <ac:grpSpMkLst>
            <pc:docMk/>
            <pc:sldMk cId="2933751844" sldId="344"/>
            <ac:grpSpMk id="114" creationId="{3C218A39-02C9-0022-045D-C3202A9114BE}"/>
          </ac:grpSpMkLst>
        </pc:grpChg>
        <pc:grpChg chg="mod">
          <ac:chgData name="Alex Pang" userId="b35f2c48-39e3-478c-863d-65bfd252d017" providerId="ADAL" clId="{3ADE1B52-077B-4DFB-957C-089B04F3A3C4}" dt="2023-04-03T22:08:21.960" v="4261"/>
          <ac:grpSpMkLst>
            <pc:docMk/>
            <pc:sldMk cId="2933751844" sldId="344"/>
            <ac:grpSpMk id="116" creationId="{547B2B30-6D70-C2AC-14F1-F5C191DE1B41}"/>
          </ac:grpSpMkLst>
        </pc:grpChg>
        <pc:grpChg chg="mod">
          <ac:chgData name="Alex Pang" userId="b35f2c48-39e3-478c-863d-65bfd252d017" providerId="ADAL" clId="{3ADE1B52-077B-4DFB-957C-089B04F3A3C4}" dt="2023-04-03T22:09:13.298" v="4299"/>
          <ac:grpSpMkLst>
            <pc:docMk/>
            <pc:sldMk cId="2933751844" sldId="344"/>
            <ac:grpSpMk id="121" creationId="{066E760E-7BF8-0690-C849-435E3AA65F48}"/>
          </ac:grpSpMkLst>
        </pc:grpChg>
        <pc:grpChg chg="del mod">
          <ac:chgData name="Alex Pang" userId="b35f2c48-39e3-478c-863d-65bfd252d017" providerId="ADAL" clId="{3ADE1B52-077B-4DFB-957C-089B04F3A3C4}" dt="2023-04-03T22:09:18.372" v="4305"/>
          <ac:grpSpMkLst>
            <pc:docMk/>
            <pc:sldMk cId="2933751844" sldId="344"/>
            <ac:grpSpMk id="125" creationId="{51EADC3D-F14A-EECB-01BB-DE13FD18CD60}"/>
          </ac:grpSpMkLst>
        </pc:grpChg>
        <pc:grpChg chg="mod">
          <ac:chgData name="Alex Pang" userId="b35f2c48-39e3-478c-863d-65bfd252d017" providerId="ADAL" clId="{3ADE1B52-077B-4DFB-957C-089B04F3A3C4}" dt="2023-04-03T22:09:18.372" v="4305"/>
          <ac:grpSpMkLst>
            <pc:docMk/>
            <pc:sldMk cId="2933751844" sldId="344"/>
            <ac:grpSpMk id="127" creationId="{869E8ACB-15CC-8108-32B6-47E7CD5D4F49}"/>
          </ac:grpSpMkLst>
        </pc:grpChg>
        <pc:grpChg chg="mod">
          <ac:chgData name="Alex Pang" userId="b35f2c48-39e3-478c-863d-65bfd252d017" providerId="ADAL" clId="{3ADE1B52-077B-4DFB-957C-089B04F3A3C4}" dt="2023-04-03T22:09:21.698" v="4308"/>
          <ac:grpSpMkLst>
            <pc:docMk/>
            <pc:sldMk cId="2933751844" sldId="344"/>
            <ac:grpSpMk id="130" creationId="{2A751B62-4EA7-250D-5C0C-FB5CCD80C344}"/>
          </ac:grpSpMkLst>
        </pc:grpChg>
        <pc:grpChg chg="mod">
          <ac:chgData name="Alex Pang" userId="b35f2c48-39e3-478c-863d-65bfd252d017" providerId="ADAL" clId="{3ADE1B52-077B-4DFB-957C-089B04F3A3C4}" dt="2023-04-03T22:09:28.074" v="4312"/>
          <ac:grpSpMkLst>
            <pc:docMk/>
            <pc:sldMk cId="2933751844" sldId="344"/>
            <ac:grpSpMk id="134" creationId="{3042813F-CE31-1C0B-95FD-F9CD7168F218}"/>
          </ac:grpSpMkLst>
        </pc:grpChg>
        <pc:grpChg chg="mod">
          <ac:chgData name="Alex Pang" userId="b35f2c48-39e3-478c-863d-65bfd252d017" providerId="ADAL" clId="{3ADE1B52-077B-4DFB-957C-089B04F3A3C4}" dt="2023-04-03T22:09:31.904" v="4317"/>
          <ac:grpSpMkLst>
            <pc:docMk/>
            <pc:sldMk cId="2933751844" sldId="344"/>
            <ac:grpSpMk id="139" creationId="{3BB9CDFD-853E-A0FB-87B7-227D3AA18AA8}"/>
          </ac:grpSpMkLst>
        </pc:grpChg>
        <pc:grpChg chg="mod">
          <ac:chgData name="Alex Pang" userId="b35f2c48-39e3-478c-863d-65bfd252d017" providerId="ADAL" clId="{3ADE1B52-077B-4DFB-957C-089B04F3A3C4}" dt="2023-04-03T22:09:39.497" v="4322"/>
          <ac:grpSpMkLst>
            <pc:docMk/>
            <pc:sldMk cId="2933751844" sldId="344"/>
            <ac:grpSpMk id="144" creationId="{40EB12D7-AE03-BBA4-0C74-E1152E1F55C2}"/>
          </ac:grpSpMkLst>
        </pc:grpChg>
        <pc:grpChg chg="del mod">
          <ac:chgData name="Alex Pang" userId="b35f2c48-39e3-478c-863d-65bfd252d017" providerId="ADAL" clId="{3ADE1B52-077B-4DFB-957C-089B04F3A3C4}" dt="2023-04-03T22:09:52.812" v="4328"/>
          <ac:grpSpMkLst>
            <pc:docMk/>
            <pc:sldMk cId="2933751844" sldId="344"/>
            <ac:grpSpMk id="148" creationId="{C1C2A774-0411-7EFB-72DB-DB8373B244B6}"/>
          </ac:grpSpMkLst>
        </pc:grpChg>
        <pc:grpChg chg="del mod">
          <ac:chgData name="Alex Pang" userId="b35f2c48-39e3-478c-863d-65bfd252d017" providerId="ADAL" clId="{3ADE1B52-077B-4DFB-957C-089B04F3A3C4}" dt="2023-04-03T22:10:08.222" v="4333"/>
          <ac:grpSpMkLst>
            <pc:docMk/>
            <pc:sldMk cId="2933751844" sldId="344"/>
            <ac:grpSpMk id="151" creationId="{CD32C237-E914-11B3-2C29-E1BE51EAB2BE}"/>
          </ac:grpSpMkLst>
        </pc:grpChg>
        <pc:grpChg chg="del mod">
          <ac:chgData name="Alex Pang" userId="b35f2c48-39e3-478c-863d-65bfd252d017" providerId="ADAL" clId="{3ADE1B52-077B-4DFB-957C-089B04F3A3C4}" dt="2023-04-03T22:10:18.763" v="4340"/>
          <ac:grpSpMkLst>
            <pc:docMk/>
            <pc:sldMk cId="2933751844" sldId="344"/>
            <ac:grpSpMk id="155" creationId="{CBB02DFA-C620-5A6B-81E1-BEE20991CA49}"/>
          </ac:grpSpMkLst>
        </pc:grpChg>
        <pc:grpChg chg="mod">
          <ac:chgData name="Alex Pang" userId="b35f2c48-39e3-478c-863d-65bfd252d017" providerId="ADAL" clId="{3ADE1B52-077B-4DFB-957C-089B04F3A3C4}" dt="2023-04-03T22:10:18.763" v="4340"/>
          <ac:grpSpMkLst>
            <pc:docMk/>
            <pc:sldMk cId="2933751844" sldId="344"/>
            <ac:grpSpMk id="158" creationId="{5F1FCE55-79C1-5145-AD6C-59E2499A5D04}"/>
          </ac:grpSpMkLst>
        </pc:grpChg>
        <pc:grpChg chg="del mod">
          <ac:chgData name="Alex Pang" userId="b35f2c48-39e3-478c-863d-65bfd252d017" providerId="ADAL" clId="{3ADE1B52-077B-4DFB-957C-089B04F3A3C4}" dt="2023-04-03T22:10:32.397" v="4350"/>
          <ac:grpSpMkLst>
            <pc:docMk/>
            <pc:sldMk cId="2933751844" sldId="344"/>
            <ac:grpSpMk id="164" creationId="{8C309077-AD59-7FD9-850F-53220C644CBA}"/>
          </ac:grpSpMkLst>
        </pc:grpChg>
        <pc:grpChg chg="mod">
          <ac:chgData name="Alex Pang" userId="b35f2c48-39e3-478c-863d-65bfd252d017" providerId="ADAL" clId="{3ADE1B52-077B-4DFB-957C-089B04F3A3C4}" dt="2023-04-03T22:10:32.397" v="4350"/>
          <ac:grpSpMkLst>
            <pc:docMk/>
            <pc:sldMk cId="2933751844" sldId="344"/>
            <ac:grpSpMk id="168" creationId="{4C661EAF-65CD-15B1-2A3D-1AB169344BA0}"/>
          </ac:grpSpMkLst>
        </pc:grpChg>
        <pc:grpChg chg="mod">
          <ac:chgData name="Alex Pang" userId="b35f2c48-39e3-478c-863d-65bfd252d017" providerId="ADAL" clId="{3ADE1B52-077B-4DFB-957C-089B04F3A3C4}" dt="2023-04-03T22:10:38.006" v="4356"/>
          <ac:grpSpMkLst>
            <pc:docMk/>
            <pc:sldMk cId="2933751844" sldId="344"/>
            <ac:grpSpMk id="174" creationId="{1140BEA8-9D22-E913-7493-4EB39B197E6D}"/>
          </ac:grpSpMkLst>
        </pc:grpChg>
        <pc:grpChg chg="del mod">
          <ac:chgData name="Alex Pang" userId="b35f2c48-39e3-478c-863d-65bfd252d017" providerId="ADAL" clId="{3ADE1B52-077B-4DFB-957C-089B04F3A3C4}" dt="2023-04-03T22:10:55.996" v="4370"/>
          <ac:grpSpMkLst>
            <pc:docMk/>
            <pc:sldMk cId="2933751844" sldId="344"/>
            <ac:grpSpMk id="181" creationId="{DD35A649-1CAD-9217-6321-C3C4081FAADA}"/>
          </ac:grpSpMkLst>
        </pc:grpChg>
        <pc:grpChg chg="del mod">
          <ac:chgData name="Alex Pang" userId="b35f2c48-39e3-478c-863d-65bfd252d017" providerId="ADAL" clId="{3ADE1B52-077B-4DFB-957C-089B04F3A3C4}" dt="2023-04-03T22:22:30.835" v="4521"/>
          <ac:grpSpMkLst>
            <pc:docMk/>
            <pc:sldMk cId="2933751844" sldId="344"/>
            <ac:grpSpMk id="182" creationId="{9889512F-9880-FDD6-7144-4EFACB121429}"/>
          </ac:grpSpMkLst>
        </pc:grpChg>
        <pc:grpChg chg="del mod">
          <ac:chgData name="Alex Pang" userId="b35f2c48-39e3-478c-863d-65bfd252d017" providerId="ADAL" clId="{3ADE1B52-077B-4DFB-957C-089B04F3A3C4}" dt="2023-04-03T22:10:57.889" v="4372"/>
          <ac:grpSpMkLst>
            <pc:docMk/>
            <pc:sldMk cId="2933751844" sldId="344"/>
            <ac:grpSpMk id="189" creationId="{906BD659-4FBD-A6A8-1E9A-DBE5175B4155}"/>
          </ac:grpSpMkLst>
        </pc:grpChg>
        <pc:grpChg chg="del mod">
          <ac:chgData name="Alex Pang" userId="b35f2c48-39e3-478c-863d-65bfd252d017" providerId="ADAL" clId="{3ADE1B52-077B-4DFB-957C-089B04F3A3C4}" dt="2023-04-03T22:22:30.835" v="4521"/>
          <ac:grpSpMkLst>
            <pc:docMk/>
            <pc:sldMk cId="2933751844" sldId="344"/>
            <ac:grpSpMk id="191" creationId="{102D37B5-65A0-0125-C3D5-AB3A67928B67}"/>
          </ac:grpSpMkLst>
        </pc:grpChg>
        <pc:grpChg chg="del mod">
          <ac:chgData name="Alex Pang" userId="b35f2c48-39e3-478c-863d-65bfd252d017" providerId="ADAL" clId="{3ADE1B52-077B-4DFB-957C-089B04F3A3C4}" dt="2023-04-03T22:11:06.022" v="4382"/>
          <ac:grpSpMkLst>
            <pc:docMk/>
            <pc:sldMk cId="2933751844" sldId="344"/>
            <ac:grpSpMk id="197" creationId="{1515F618-CA47-32D5-7BE6-4BCF3B645597}"/>
          </ac:grpSpMkLst>
        </pc:grpChg>
        <pc:grpChg chg="del mod">
          <ac:chgData name="Alex Pang" userId="b35f2c48-39e3-478c-863d-65bfd252d017" providerId="ADAL" clId="{3ADE1B52-077B-4DFB-957C-089B04F3A3C4}" dt="2023-04-03T22:11:13.503" v="4393"/>
          <ac:grpSpMkLst>
            <pc:docMk/>
            <pc:sldMk cId="2933751844" sldId="344"/>
            <ac:grpSpMk id="200" creationId="{E7190697-7DBF-BDCB-5389-86F29E682F96}"/>
          </ac:grpSpMkLst>
        </pc:grpChg>
        <pc:grpChg chg="del mod">
          <ac:chgData name="Alex Pang" userId="b35f2c48-39e3-478c-863d-65bfd252d017" providerId="ADAL" clId="{3ADE1B52-077B-4DFB-957C-089B04F3A3C4}" dt="2023-04-03T22:11:13.503" v="4393"/>
          <ac:grpSpMkLst>
            <pc:docMk/>
            <pc:sldMk cId="2933751844" sldId="344"/>
            <ac:grpSpMk id="205" creationId="{9A040CED-D805-009A-9BC7-984FB415E02F}"/>
          </ac:grpSpMkLst>
        </pc:grpChg>
        <pc:grpChg chg="del mod">
          <ac:chgData name="Alex Pang" userId="b35f2c48-39e3-478c-863d-65bfd252d017" providerId="ADAL" clId="{3ADE1B52-077B-4DFB-957C-089B04F3A3C4}" dt="2023-04-03T22:11:14.954" v="4395"/>
          <ac:grpSpMkLst>
            <pc:docMk/>
            <pc:sldMk cId="2933751844" sldId="344"/>
            <ac:grpSpMk id="209" creationId="{F658302A-B537-CAD9-3800-9BB587F52B99}"/>
          </ac:grpSpMkLst>
        </pc:grpChg>
        <pc:grpChg chg="mod">
          <ac:chgData name="Alex Pang" userId="b35f2c48-39e3-478c-863d-65bfd252d017" providerId="ADAL" clId="{3ADE1B52-077B-4DFB-957C-089B04F3A3C4}" dt="2023-04-03T22:11:14.954" v="4395"/>
          <ac:grpSpMkLst>
            <pc:docMk/>
            <pc:sldMk cId="2933751844" sldId="344"/>
            <ac:grpSpMk id="211" creationId="{3468F23B-A90E-4745-7BD9-EFAC2A28C385}"/>
          </ac:grpSpMkLst>
        </pc:grpChg>
        <pc:grpChg chg="del mod">
          <ac:chgData name="Alex Pang" userId="b35f2c48-39e3-478c-863d-65bfd252d017" providerId="ADAL" clId="{3ADE1B52-077B-4DFB-957C-089B04F3A3C4}" dt="2023-04-03T22:22:42.630" v="4527"/>
          <ac:grpSpMkLst>
            <pc:docMk/>
            <pc:sldMk cId="2933751844" sldId="344"/>
            <ac:grpSpMk id="215" creationId="{A4651429-0ABC-D269-1AB5-E41628F7BB39}"/>
          </ac:grpSpMkLst>
        </pc:grpChg>
        <pc:grpChg chg="del mod">
          <ac:chgData name="Alex Pang" userId="b35f2c48-39e3-478c-863d-65bfd252d017" providerId="ADAL" clId="{3ADE1B52-077B-4DFB-957C-089B04F3A3C4}" dt="2023-04-03T22:11:30.347" v="4411"/>
          <ac:grpSpMkLst>
            <pc:docMk/>
            <pc:sldMk cId="2933751844" sldId="344"/>
            <ac:grpSpMk id="220" creationId="{C0F7F6F4-1181-7269-8A00-4AB75D125CA3}"/>
          </ac:grpSpMkLst>
        </pc:grpChg>
        <pc:grpChg chg="del mod">
          <ac:chgData name="Alex Pang" userId="b35f2c48-39e3-478c-863d-65bfd252d017" providerId="ADAL" clId="{3ADE1B52-077B-4DFB-957C-089B04F3A3C4}" dt="2023-04-03T22:11:35.653" v="4418"/>
          <ac:grpSpMkLst>
            <pc:docMk/>
            <pc:sldMk cId="2933751844" sldId="344"/>
            <ac:grpSpMk id="227" creationId="{3B3DFE53-78E5-67BC-D2EB-EB15E4D91979}"/>
          </ac:grpSpMkLst>
        </pc:grpChg>
        <pc:grpChg chg="del mod">
          <ac:chgData name="Alex Pang" userId="b35f2c48-39e3-478c-863d-65bfd252d017" providerId="ADAL" clId="{3ADE1B52-077B-4DFB-957C-089B04F3A3C4}" dt="2023-04-03T22:22:42.630" v="4527"/>
          <ac:grpSpMkLst>
            <pc:docMk/>
            <pc:sldMk cId="2933751844" sldId="344"/>
            <ac:grpSpMk id="228" creationId="{B9FE2710-251F-0463-8064-F39F030DCB52}"/>
          </ac:grpSpMkLst>
        </pc:grpChg>
        <pc:grpChg chg="del mod">
          <ac:chgData name="Alex Pang" userId="b35f2c48-39e3-478c-863d-65bfd252d017" providerId="ADAL" clId="{3ADE1B52-077B-4DFB-957C-089B04F3A3C4}" dt="2023-04-03T22:11:37.368" v="4420"/>
          <ac:grpSpMkLst>
            <pc:docMk/>
            <pc:sldMk cId="2933751844" sldId="344"/>
            <ac:grpSpMk id="235" creationId="{6069A0C8-94F8-E562-BD8C-F348780A0D48}"/>
          </ac:grpSpMkLst>
        </pc:grpChg>
        <pc:grpChg chg="del mod">
          <ac:chgData name="Alex Pang" userId="b35f2c48-39e3-478c-863d-65bfd252d017" providerId="ADAL" clId="{3ADE1B52-077B-4DFB-957C-089B04F3A3C4}" dt="2023-04-03T22:22:42.630" v="4527"/>
          <ac:grpSpMkLst>
            <pc:docMk/>
            <pc:sldMk cId="2933751844" sldId="344"/>
            <ac:grpSpMk id="237" creationId="{81D01820-3480-CD9C-6338-20332DE2A19C}"/>
          </ac:grpSpMkLst>
        </pc:grpChg>
        <pc:grpChg chg="del mod">
          <ac:chgData name="Alex Pang" userId="b35f2c48-39e3-478c-863d-65bfd252d017" providerId="ADAL" clId="{3ADE1B52-077B-4DFB-957C-089B04F3A3C4}" dt="2023-04-03T22:11:54.968" v="4431"/>
          <ac:grpSpMkLst>
            <pc:docMk/>
            <pc:sldMk cId="2933751844" sldId="344"/>
            <ac:grpSpMk id="242" creationId="{A97B2824-05C0-5677-28F6-86A2B6922BCC}"/>
          </ac:grpSpMkLst>
        </pc:grpChg>
        <pc:grpChg chg="del mod">
          <ac:chgData name="Alex Pang" userId="b35f2c48-39e3-478c-863d-65bfd252d017" providerId="ADAL" clId="{3ADE1B52-077B-4DFB-957C-089B04F3A3C4}" dt="2023-04-03T22:11:59.791" v="4439"/>
          <ac:grpSpMkLst>
            <pc:docMk/>
            <pc:sldMk cId="2933751844" sldId="344"/>
            <ac:grpSpMk id="248" creationId="{F576E9E1-7A58-44CC-FEB8-361AA1F18DC9}"/>
          </ac:grpSpMkLst>
        </pc:grpChg>
        <pc:grpChg chg="mod">
          <ac:chgData name="Alex Pang" userId="b35f2c48-39e3-478c-863d-65bfd252d017" providerId="ADAL" clId="{3ADE1B52-077B-4DFB-957C-089B04F3A3C4}" dt="2023-04-03T22:11:59.791" v="4439"/>
          <ac:grpSpMkLst>
            <pc:docMk/>
            <pc:sldMk cId="2933751844" sldId="344"/>
            <ac:grpSpMk id="256" creationId="{B221627C-E593-6394-C5AC-345F4D65E1F0}"/>
          </ac:grpSpMkLst>
        </pc:grpChg>
        <pc:grpChg chg="del mod">
          <ac:chgData name="Alex Pang" userId="b35f2c48-39e3-478c-863d-65bfd252d017" providerId="ADAL" clId="{3ADE1B52-077B-4DFB-957C-089B04F3A3C4}" dt="2023-04-03T22:12:27.031" v="4448"/>
          <ac:grpSpMkLst>
            <pc:docMk/>
            <pc:sldMk cId="2933751844" sldId="344"/>
            <ac:grpSpMk id="263" creationId="{DED0E86F-EE8F-1DA4-6804-79C44E3797E1}"/>
          </ac:grpSpMkLst>
        </pc:grpChg>
        <pc:grpChg chg="del mod">
          <ac:chgData name="Alex Pang" userId="b35f2c48-39e3-478c-863d-65bfd252d017" providerId="ADAL" clId="{3ADE1B52-077B-4DFB-957C-089B04F3A3C4}" dt="2023-04-03T22:12:35.494" v="4455"/>
          <ac:grpSpMkLst>
            <pc:docMk/>
            <pc:sldMk cId="2933751844" sldId="344"/>
            <ac:grpSpMk id="265" creationId="{C5C0E743-D106-C8F3-8A39-0671BAD4FE59}"/>
          </ac:grpSpMkLst>
        </pc:grpChg>
        <pc:grpChg chg="del mod">
          <ac:chgData name="Alex Pang" userId="b35f2c48-39e3-478c-863d-65bfd252d017" providerId="ADAL" clId="{3ADE1B52-077B-4DFB-957C-089B04F3A3C4}" dt="2023-04-03T22:12:40.299" v="4461"/>
          <ac:grpSpMkLst>
            <pc:docMk/>
            <pc:sldMk cId="2933751844" sldId="344"/>
            <ac:grpSpMk id="272" creationId="{D3FCD040-0B05-4961-0192-470499E754D9}"/>
          </ac:grpSpMkLst>
        </pc:grpChg>
        <pc:grpChg chg="del mod">
          <ac:chgData name="Alex Pang" userId="b35f2c48-39e3-478c-863d-65bfd252d017" providerId="ADAL" clId="{3ADE1B52-077B-4DFB-957C-089B04F3A3C4}" dt="2023-04-03T22:12:41.495" v="4464"/>
          <ac:grpSpMkLst>
            <pc:docMk/>
            <pc:sldMk cId="2933751844" sldId="344"/>
            <ac:grpSpMk id="278" creationId="{7B6BF299-92F3-A0ED-52D1-7DC695CB8FE2}"/>
          </ac:grpSpMkLst>
        </pc:grpChg>
        <pc:grpChg chg="del mod">
          <ac:chgData name="Alex Pang" userId="b35f2c48-39e3-478c-863d-65bfd252d017" providerId="ADAL" clId="{3ADE1B52-077B-4DFB-957C-089B04F3A3C4}" dt="2023-04-03T22:12:43.196" v="4466"/>
          <ac:grpSpMkLst>
            <pc:docMk/>
            <pc:sldMk cId="2933751844" sldId="344"/>
            <ac:grpSpMk id="281" creationId="{86CF71F7-3DCB-65C0-758D-0C3FEB5C1B5B}"/>
          </ac:grpSpMkLst>
        </pc:grpChg>
        <pc:grpChg chg="del mod">
          <ac:chgData name="Alex Pang" userId="b35f2c48-39e3-478c-863d-65bfd252d017" providerId="ADAL" clId="{3ADE1B52-077B-4DFB-957C-089B04F3A3C4}" dt="2023-04-03T22:12:45.432" v="4469"/>
          <ac:grpSpMkLst>
            <pc:docMk/>
            <pc:sldMk cId="2933751844" sldId="344"/>
            <ac:grpSpMk id="283" creationId="{302A99FD-CA52-8AB5-1FC7-E0920D9C6130}"/>
          </ac:grpSpMkLst>
        </pc:grpChg>
        <pc:grpChg chg="del mod">
          <ac:chgData name="Alex Pang" userId="b35f2c48-39e3-478c-863d-65bfd252d017" providerId="ADAL" clId="{3ADE1B52-077B-4DFB-957C-089B04F3A3C4}" dt="2023-04-03T22:12:48.408" v="4473"/>
          <ac:grpSpMkLst>
            <pc:docMk/>
            <pc:sldMk cId="2933751844" sldId="344"/>
            <ac:grpSpMk id="286" creationId="{CE22779F-B26C-B21A-EE65-6DD97681A534}"/>
          </ac:grpSpMkLst>
        </pc:grpChg>
        <pc:grpChg chg="mod">
          <ac:chgData name="Alex Pang" userId="b35f2c48-39e3-478c-863d-65bfd252d017" providerId="ADAL" clId="{3ADE1B52-077B-4DFB-957C-089B04F3A3C4}" dt="2023-04-03T22:12:48.408" v="4473"/>
          <ac:grpSpMkLst>
            <pc:docMk/>
            <pc:sldMk cId="2933751844" sldId="344"/>
            <ac:grpSpMk id="290" creationId="{BF2713E1-D2F7-1362-9708-DB83A4AA1C54}"/>
          </ac:grpSpMkLst>
        </pc:grpChg>
        <pc:grpChg chg="mod">
          <ac:chgData name="Alex Pang" userId="b35f2c48-39e3-478c-863d-65bfd252d017" providerId="ADAL" clId="{3ADE1B52-077B-4DFB-957C-089B04F3A3C4}" dt="2023-04-03T22:12:57.096" v="4477"/>
          <ac:grpSpMkLst>
            <pc:docMk/>
            <pc:sldMk cId="2933751844" sldId="344"/>
            <ac:grpSpMk id="294" creationId="{6AF51E14-9BD3-9877-633A-9873F62D0DE3}"/>
          </ac:grpSpMkLst>
        </pc:grpChg>
        <pc:grpChg chg="mod">
          <ac:chgData name="Alex Pang" userId="b35f2c48-39e3-478c-863d-65bfd252d017" providerId="ADAL" clId="{3ADE1B52-077B-4DFB-957C-089B04F3A3C4}" dt="2023-04-03T22:13:02.297" v="4484"/>
          <ac:grpSpMkLst>
            <pc:docMk/>
            <pc:sldMk cId="2933751844" sldId="344"/>
            <ac:grpSpMk id="301" creationId="{C5225EBB-A99A-533B-0FCA-1200FEF6DC6B}"/>
          </ac:grpSpMkLst>
        </pc:grpChg>
        <pc:grpChg chg="mod">
          <ac:chgData name="Alex Pang" userId="b35f2c48-39e3-478c-863d-65bfd252d017" providerId="ADAL" clId="{3ADE1B52-077B-4DFB-957C-089B04F3A3C4}" dt="2023-04-03T22:21:28.790" v="4504"/>
          <ac:grpSpMkLst>
            <pc:docMk/>
            <pc:sldMk cId="2933751844" sldId="344"/>
            <ac:grpSpMk id="304" creationId="{1AE8A468-2A44-7E95-41B1-13ADB9047F41}"/>
          </ac:grpSpMkLst>
        </pc:grpChg>
        <pc:grpChg chg="del mod">
          <ac:chgData name="Alex Pang" userId="b35f2c48-39e3-478c-863d-65bfd252d017" providerId="ADAL" clId="{3ADE1B52-077B-4DFB-957C-089B04F3A3C4}" dt="2023-04-03T22:21:36.763" v="4517"/>
          <ac:grpSpMkLst>
            <pc:docMk/>
            <pc:sldMk cId="2933751844" sldId="344"/>
            <ac:grpSpMk id="309" creationId="{0A836B01-2F0A-1F87-069E-017BE5B39A2D}"/>
          </ac:grpSpMkLst>
        </pc:grpChg>
        <pc:grpChg chg="del mod">
          <ac:chgData name="Alex Pang" userId="b35f2c48-39e3-478c-863d-65bfd252d017" providerId="ADAL" clId="{3ADE1B52-077B-4DFB-957C-089B04F3A3C4}" dt="2023-04-03T22:21:38.387" v="4519"/>
          <ac:grpSpMkLst>
            <pc:docMk/>
            <pc:sldMk cId="2933751844" sldId="344"/>
            <ac:grpSpMk id="317" creationId="{39D15EC6-8048-AABF-4117-B9469651AA34}"/>
          </ac:grpSpMkLst>
        </pc:grpChg>
        <pc:grpChg chg="mod">
          <ac:chgData name="Alex Pang" userId="b35f2c48-39e3-478c-863d-65bfd252d017" providerId="ADAL" clId="{3ADE1B52-077B-4DFB-957C-089B04F3A3C4}" dt="2023-04-03T22:21:38.387" v="4519"/>
          <ac:grpSpMkLst>
            <pc:docMk/>
            <pc:sldMk cId="2933751844" sldId="344"/>
            <ac:grpSpMk id="319" creationId="{9DDDAC0B-F64E-11D7-CB79-2329CBED1596}"/>
          </ac:grpSpMkLst>
        </pc:grpChg>
        <pc:grpChg chg="del mod">
          <ac:chgData name="Alex Pang" userId="b35f2c48-39e3-478c-863d-65bfd252d017" providerId="ADAL" clId="{3ADE1B52-077B-4DFB-957C-089B04F3A3C4}" dt="2023-04-03T22:22:42.630" v="4527"/>
          <ac:grpSpMkLst>
            <pc:docMk/>
            <pc:sldMk cId="2933751844" sldId="344"/>
            <ac:grpSpMk id="321" creationId="{BA0EA2DC-2C3E-6034-05AB-B846D2014867}"/>
          </ac:grpSpMkLst>
        </pc:grpChg>
        <pc:grpChg chg="mod">
          <ac:chgData name="Alex Pang" userId="b35f2c48-39e3-478c-863d-65bfd252d017" providerId="ADAL" clId="{3ADE1B52-077B-4DFB-957C-089B04F3A3C4}" dt="2023-04-03T22:22:35.551" v="4524"/>
          <ac:grpSpMkLst>
            <pc:docMk/>
            <pc:sldMk cId="2933751844" sldId="344"/>
            <ac:grpSpMk id="324" creationId="{745666F3-F119-62F9-8293-41FD3BCDF76A}"/>
          </ac:grpSpMkLst>
        </pc:grpChg>
        <pc:grpChg chg="del mod">
          <ac:chgData name="Alex Pang" userId="b35f2c48-39e3-478c-863d-65bfd252d017" providerId="ADAL" clId="{3ADE1B52-077B-4DFB-957C-089B04F3A3C4}" dt="2023-04-03T22:22:44.841" v="4530"/>
          <ac:grpSpMkLst>
            <pc:docMk/>
            <pc:sldMk cId="2933751844" sldId="344"/>
            <ac:grpSpMk id="327" creationId="{B21709BA-7923-E74D-8DCA-9DFE4959E9D6}"/>
          </ac:grpSpMkLst>
        </pc:grpChg>
        <pc:grpChg chg="mod">
          <ac:chgData name="Alex Pang" userId="b35f2c48-39e3-478c-863d-65bfd252d017" providerId="ADAL" clId="{3ADE1B52-077B-4DFB-957C-089B04F3A3C4}" dt="2023-04-03T22:22:42.630" v="4527"/>
          <ac:grpSpMkLst>
            <pc:docMk/>
            <pc:sldMk cId="2933751844" sldId="344"/>
            <ac:grpSpMk id="328" creationId="{8E2E6C59-2E10-BCC1-2F74-32F06F991778}"/>
          </ac:grpSpMkLst>
        </pc:grpChg>
        <pc:grpChg chg="mod">
          <ac:chgData name="Alex Pang" userId="b35f2c48-39e3-478c-863d-65bfd252d017" providerId="ADAL" clId="{3ADE1B52-077B-4DFB-957C-089B04F3A3C4}" dt="2023-04-03T22:22:44.841" v="4530"/>
          <ac:grpSpMkLst>
            <pc:docMk/>
            <pc:sldMk cId="2933751844" sldId="344"/>
            <ac:grpSpMk id="331" creationId="{CF79C15D-9378-FE36-7745-3674B9B02A8A}"/>
          </ac:grpSpMkLst>
        </pc:grpChg>
        <pc:grpChg chg="mod">
          <ac:chgData name="Alex Pang" userId="b35f2c48-39e3-478c-863d-65bfd252d017" providerId="ADAL" clId="{3ADE1B52-077B-4DFB-957C-089B04F3A3C4}" dt="2023-04-03T22:23:24.140" v="4541"/>
          <ac:grpSpMkLst>
            <pc:docMk/>
            <pc:sldMk cId="2933751844" sldId="344"/>
            <ac:grpSpMk id="341" creationId="{47153EED-288C-6927-7594-AEC6675E4EC6}"/>
          </ac:grpSpMkLst>
        </pc:grpChg>
        <pc:grpChg chg="del mod">
          <ac:chgData name="Alex Pang" userId="b35f2c48-39e3-478c-863d-65bfd252d017" providerId="ADAL" clId="{3ADE1B52-077B-4DFB-957C-089B04F3A3C4}" dt="2023-04-03T22:23:37.408" v="4549"/>
          <ac:grpSpMkLst>
            <pc:docMk/>
            <pc:sldMk cId="2933751844" sldId="344"/>
            <ac:grpSpMk id="345" creationId="{56E46848-2084-CE58-69F7-DE3F9A938FFC}"/>
          </ac:grpSpMkLst>
        </pc:grpChg>
        <pc:grpChg chg="mod">
          <ac:chgData name="Alex Pang" userId="b35f2c48-39e3-478c-863d-65bfd252d017" providerId="ADAL" clId="{3ADE1B52-077B-4DFB-957C-089B04F3A3C4}" dt="2023-04-03T22:23:37.408" v="4549"/>
          <ac:grpSpMkLst>
            <pc:docMk/>
            <pc:sldMk cId="2933751844" sldId="344"/>
            <ac:grpSpMk id="349" creationId="{8D13A530-BCCB-5B22-DEB7-44ECB580FB08}"/>
          </ac:grpSpMkLst>
        </pc:grpChg>
        <pc:grpChg chg="mod">
          <ac:chgData name="Alex Pang" userId="b35f2c48-39e3-478c-863d-65bfd252d017" providerId="ADAL" clId="{3ADE1B52-077B-4DFB-957C-089B04F3A3C4}" dt="2023-04-03T22:23:45.645" v="4556"/>
          <ac:grpSpMkLst>
            <pc:docMk/>
            <pc:sldMk cId="2933751844" sldId="344"/>
            <ac:grpSpMk id="356" creationId="{AA14EF60-0E37-A8FD-2BD9-2B451F7D2BC1}"/>
          </ac:grpSpMkLst>
        </pc:grpChg>
        <pc:grpChg chg="mod">
          <ac:chgData name="Alex Pang" userId="b35f2c48-39e3-478c-863d-65bfd252d017" providerId="ADAL" clId="{3ADE1B52-077B-4DFB-957C-089B04F3A3C4}" dt="2023-04-03T22:24:17.794" v="4569"/>
          <ac:grpSpMkLst>
            <pc:docMk/>
            <pc:sldMk cId="2933751844" sldId="344"/>
            <ac:grpSpMk id="367" creationId="{5095AE45-0ED4-1C3B-43AC-22D3B873E79E}"/>
          </ac:grpSpMkLst>
        </pc:grpChg>
        <pc:grpChg chg="mod">
          <ac:chgData name="Alex Pang" userId="b35f2c48-39e3-478c-863d-65bfd252d017" providerId="ADAL" clId="{3ADE1B52-077B-4DFB-957C-089B04F3A3C4}" dt="2023-04-03T22:24:20.913" v="4572"/>
          <ac:grpSpMkLst>
            <pc:docMk/>
            <pc:sldMk cId="2933751844" sldId="344"/>
            <ac:grpSpMk id="370" creationId="{23E82AE9-6D7B-7472-ECFE-72FA54BF6839}"/>
          </ac:grpSpMkLst>
        </pc:grp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4" creationId="{7175F823-37E2-27F2-30B5-478D5DCC1DC1}"/>
          </ac:picMkLst>
        </pc:pic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5" creationId="{37B87026-1354-F08A-6CD1-A92B7C789DD8}"/>
          </ac:picMkLst>
        </pc:pic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10" creationId="{5A27F53F-DA09-BC38-0406-F97040DA593D}"/>
          </ac:picMkLst>
        </pc:pic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11" creationId="{41EA42A4-0667-DD5F-9568-A2F0BBEF3653}"/>
          </ac:picMkLst>
        </pc:pic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13" creationId="{DBEDCE66-EDC8-04AC-966F-35C5C8D4D65D}"/>
          </ac:picMkLst>
        </pc:pic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14" creationId="{A60803BA-B69E-D479-AA70-4F9BDBDDAC56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16" creationId="{9A03A084-E252-9B0E-7CCF-9DE7A41DF735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20" creationId="{C2CA1989-80DF-A9CE-62D9-F17E5A6A83ED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21" creationId="{2A7A8202-B676-B56B-02C3-824CB7EB17D9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23" creationId="{7C66268B-98E1-8FC6-C6D1-7BECA0F1BED8}"/>
          </ac:picMkLst>
        </pc:pic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25" creationId="{B5AA2EC7-8B4E-A0F7-A715-1D4166C08F88}"/>
          </ac:picMkLst>
        </pc:pic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26" creationId="{193F2D32-9C46-0EE3-0435-CF35ED2C0984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28" creationId="{2B9415DB-831F-A5AF-F87A-331D6042964E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29" creationId="{E58CB874-F8FE-129E-6126-CF8A814D98CD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34" creationId="{58179DF5-716D-55E7-64BE-2E62B2E2A90B}"/>
          </ac:picMkLst>
        </pc:pic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36" creationId="{F297B377-E07A-9ECB-4A58-A47AFCC20513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38" creationId="{81117C72-E759-EDFB-DD75-68AED50540D4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42" creationId="{04AAB530-A591-00AB-97F0-9760B04BC6B1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43" creationId="{C4B3FD11-AD39-E722-C8A8-C616064129FE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44" creationId="{B86F3672-C02C-AE96-F6FB-36BDBC8A6A35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46" creationId="{C061B2D1-AEA2-A68B-8C3D-26C42325F187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47" creationId="{F73093DA-256E-C371-0EC4-DBC665324272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51" creationId="{DD68D927-B078-D7CB-A761-FC4BD46E032F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52" creationId="{80804775-BEC4-3F35-DEA3-59E2D1403ED8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53" creationId="{DB1DF48D-8F5C-A063-EA8D-423FFDB95C42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54" creationId="{23AEA248-0CC8-3FE2-A047-7EC4C49ABED7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56" creationId="{AB9B0FF4-CBD6-CA18-6B7F-2A7DE2C69573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58" creationId="{618413BD-56D2-9A5B-932A-11CB1E092052}"/>
          </ac:picMkLst>
        </pc:pic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60" creationId="{165F1D13-9837-A2C5-92EC-AD17EA2A4C89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64" creationId="{3AD1F5B5-1A64-8166-AC63-7E278B363CD1}"/>
          </ac:picMkLst>
        </pc:picChg>
        <pc:picChg chg="mod">
          <ac:chgData name="Alex Pang" userId="b35f2c48-39e3-478c-863d-65bfd252d017" providerId="ADAL" clId="{3ADE1B52-077B-4DFB-957C-089B04F3A3C4}" dt="2023-04-03T22:02:34.585" v="4065"/>
          <ac:picMkLst>
            <pc:docMk/>
            <pc:sldMk cId="2933751844" sldId="344"/>
            <ac:picMk id="65" creationId="{AB6C8E08-38A9-C6FB-2B57-50BEC3A1A8FF}"/>
          </ac:picMkLst>
        </pc:pic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66" creationId="{EBA3502E-0690-A6BC-0A09-C2362E155D98}"/>
          </ac:picMkLst>
        </pc:picChg>
        <pc:picChg chg="add del mod">
          <ac:chgData name="Alex Pang" userId="b35f2c48-39e3-478c-863d-65bfd252d017" providerId="ADAL" clId="{3ADE1B52-077B-4DFB-957C-089B04F3A3C4}" dt="2023-04-03T22:04:39.462" v="4191" actId="478"/>
          <ac:picMkLst>
            <pc:docMk/>
            <pc:sldMk cId="2933751844" sldId="344"/>
            <ac:picMk id="68" creationId="{C56D8657-C2AA-274A-F6AD-45DAAF30B9BB}"/>
          </ac:picMkLst>
        </pc:picChg>
        <pc:picChg chg="add mod">
          <ac:chgData name="Alex Pang" userId="b35f2c48-39e3-478c-863d-65bfd252d017" providerId="ADAL" clId="{3ADE1B52-077B-4DFB-957C-089B04F3A3C4}" dt="2023-04-03T22:07:13.512" v="4220" actId="1076"/>
          <ac:picMkLst>
            <pc:docMk/>
            <pc:sldMk cId="2933751844" sldId="344"/>
            <ac:picMk id="70" creationId="{5F8E4A85-397D-A18C-B5C8-D7AA966889A3}"/>
          </ac:picMkLst>
        </pc:picChg>
        <pc:picChg chg="add mod">
          <ac:chgData name="Alex Pang" userId="b35f2c48-39e3-478c-863d-65bfd252d017" providerId="ADAL" clId="{3ADE1B52-077B-4DFB-957C-089B04F3A3C4}" dt="2023-04-03T22:07:04.203" v="4219" actId="1076"/>
          <ac:picMkLst>
            <pc:docMk/>
            <pc:sldMk cId="2933751844" sldId="344"/>
            <ac:picMk id="74" creationId="{90BBC052-9C7C-1FDE-3990-99285E0F9891}"/>
          </ac:picMkLst>
        </pc:picChg>
        <pc:inkChg chg="add mod">
          <ac:chgData name="Alex Pang" userId="b35f2c48-39e3-478c-863d-65bfd252d017" providerId="ADAL" clId="{3ADE1B52-077B-4DFB-957C-089B04F3A3C4}" dt="2023-04-03T22:08:21.960" v="4261"/>
          <ac:inkMkLst>
            <pc:docMk/>
            <pc:sldMk cId="2933751844" sldId="344"/>
            <ac:inkMk id="75" creationId="{09A6658D-16AA-6E97-5092-1C6093B65690}"/>
          </ac:inkMkLst>
        </pc:inkChg>
        <pc:inkChg chg="add mod">
          <ac:chgData name="Alex Pang" userId="b35f2c48-39e3-478c-863d-65bfd252d017" providerId="ADAL" clId="{3ADE1B52-077B-4DFB-957C-089B04F3A3C4}" dt="2023-04-03T22:08:21.960" v="4261"/>
          <ac:inkMkLst>
            <pc:docMk/>
            <pc:sldMk cId="2933751844" sldId="344"/>
            <ac:inkMk id="76" creationId="{EBBCAF66-05B0-1576-9928-1B3066084A52}"/>
          </ac:inkMkLst>
        </pc:inkChg>
        <pc:inkChg chg="add mod">
          <ac:chgData name="Alex Pang" userId="b35f2c48-39e3-478c-863d-65bfd252d017" providerId="ADAL" clId="{3ADE1B52-077B-4DFB-957C-089B04F3A3C4}" dt="2023-04-03T22:08:21.960" v="4261"/>
          <ac:inkMkLst>
            <pc:docMk/>
            <pc:sldMk cId="2933751844" sldId="344"/>
            <ac:inkMk id="78" creationId="{99820B0D-FD3E-A0A6-D228-F9B7A2E125EB}"/>
          </ac:inkMkLst>
        </pc:inkChg>
        <pc:inkChg chg="add mod">
          <ac:chgData name="Alex Pang" userId="b35f2c48-39e3-478c-863d-65bfd252d017" providerId="ADAL" clId="{3ADE1B52-077B-4DFB-957C-089B04F3A3C4}" dt="2023-04-03T22:08:21.960" v="4261"/>
          <ac:inkMkLst>
            <pc:docMk/>
            <pc:sldMk cId="2933751844" sldId="344"/>
            <ac:inkMk id="79" creationId="{8E1DA648-50C1-75D1-3A72-9378F6FCFF6F}"/>
          </ac:inkMkLst>
        </pc:inkChg>
        <pc:inkChg chg="add mod">
          <ac:chgData name="Alex Pang" userId="b35f2c48-39e3-478c-863d-65bfd252d017" providerId="ADAL" clId="{3ADE1B52-077B-4DFB-957C-089B04F3A3C4}" dt="2023-04-03T22:08:21.960" v="4261"/>
          <ac:inkMkLst>
            <pc:docMk/>
            <pc:sldMk cId="2933751844" sldId="344"/>
            <ac:inkMk id="80" creationId="{85C050D4-8EED-06E7-024D-F2D2A90C78AB}"/>
          </ac:inkMkLst>
        </pc:inkChg>
        <pc:inkChg chg="add mod">
          <ac:chgData name="Alex Pang" userId="b35f2c48-39e3-478c-863d-65bfd252d017" providerId="ADAL" clId="{3ADE1B52-077B-4DFB-957C-089B04F3A3C4}" dt="2023-04-03T22:08:21.960" v="4261"/>
          <ac:inkMkLst>
            <pc:docMk/>
            <pc:sldMk cId="2933751844" sldId="344"/>
            <ac:inkMk id="82" creationId="{81EDCF3F-DCB4-76B6-70F4-211F0D185B07}"/>
          </ac:inkMkLst>
        </pc:inkChg>
        <pc:inkChg chg="add mod">
          <ac:chgData name="Alex Pang" userId="b35f2c48-39e3-478c-863d-65bfd252d017" providerId="ADAL" clId="{3ADE1B52-077B-4DFB-957C-089B04F3A3C4}" dt="2023-04-03T22:08:21.960" v="4261"/>
          <ac:inkMkLst>
            <pc:docMk/>
            <pc:sldMk cId="2933751844" sldId="344"/>
            <ac:inkMk id="83" creationId="{259FF0AC-255B-149E-38E1-1160C871661B}"/>
          </ac:inkMkLst>
        </pc:inkChg>
        <pc:inkChg chg="add mod">
          <ac:chgData name="Alex Pang" userId="b35f2c48-39e3-478c-863d-65bfd252d017" providerId="ADAL" clId="{3ADE1B52-077B-4DFB-957C-089B04F3A3C4}" dt="2023-04-03T22:07:46.602" v="4233"/>
          <ac:inkMkLst>
            <pc:docMk/>
            <pc:sldMk cId="2933751844" sldId="344"/>
            <ac:inkMk id="85" creationId="{FCF13577-FA06-4449-9F7D-F55993B8386E}"/>
          </ac:inkMkLst>
        </pc:inkChg>
        <pc:inkChg chg="add mod">
          <ac:chgData name="Alex Pang" userId="b35f2c48-39e3-478c-863d-65bfd252d017" providerId="ADAL" clId="{3ADE1B52-077B-4DFB-957C-089B04F3A3C4}" dt="2023-04-03T22:07:46.602" v="4233"/>
          <ac:inkMkLst>
            <pc:docMk/>
            <pc:sldMk cId="2933751844" sldId="344"/>
            <ac:inkMk id="86" creationId="{2AA2A9B8-7840-56F9-139F-6A0A40CE21BD}"/>
          </ac:inkMkLst>
        </pc:inkChg>
        <pc:inkChg chg="add mod">
          <ac:chgData name="Alex Pang" userId="b35f2c48-39e3-478c-863d-65bfd252d017" providerId="ADAL" clId="{3ADE1B52-077B-4DFB-957C-089B04F3A3C4}" dt="2023-04-03T22:07:50.705" v="4238"/>
          <ac:inkMkLst>
            <pc:docMk/>
            <pc:sldMk cId="2933751844" sldId="344"/>
            <ac:inkMk id="88" creationId="{67842E9C-2CF2-A3ED-E62F-199149A8EB2C}"/>
          </ac:inkMkLst>
        </pc:inkChg>
        <pc:inkChg chg="add mod">
          <ac:chgData name="Alex Pang" userId="b35f2c48-39e3-478c-863d-65bfd252d017" providerId="ADAL" clId="{3ADE1B52-077B-4DFB-957C-089B04F3A3C4}" dt="2023-04-03T22:07:50.705" v="4238"/>
          <ac:inkMkLst>
            <pc:docMk/>
            <pc:sldMk cId="2933751844" sldId="344"/>
            <ac:inkMk id="89" creationId="{42F13531-A72F-FE54-0CF1-E53376378E52}"/>
          </ac:inkMkLst>
        </pc:inkChg>
        <pc:inkChg chg="add mod">
          <ac:chgData name="Alex Pang" userId="b35f2c48-39e3-478c-863d-65bfd252d017" providerId="ADAL" clId="{3ADE1B52-077B-4DFB-957C-089B04F3A3C4}" dt="2023-04-03T22:07:50.705" v="4238"/>
          <ac:inkMkLst>
            <pc:docMk/>
            <pc:sldMk cId="2933751844" sldId="344"/>
            <ac:inkMk id="90" creationId="{0C572262-9315-929D-6707-E6C777B479E4}"/>
          </ac:inkMkLst>
        </pc:inkChg>
        <pc:inkChg chg="add mod">
          <ac:chgData name="Alex Pang" userId="b35f2c48-39e3-478c-863d-65bfd252d017" providerId="ADAL" clId="{3ADE1B52-077B-4DFB-957C-089B04F3A3C4}" dt="2023-04-03T22:07:50.705" v="4238"/>
          <ac:inkMkLst>
            <pc:docMk/>
            <pc:sldMk cId="2933751844" sldId="344"/>
            <ac:inkMk id="91" creationId="{634FFDF3-6552-2AE8-01ED-A4560C4DB1C4}"/>
          </ac:inkMkLst>
        </pc:inkChg>
        <pc:inkChg chg="add mod">
          <ac:chgData name="Alex Pang" userId="b35f2c48-39e3-478c-863d-65bfd252d017" providerId="ADAL" clId="{3ADE1B52-077B-4DFB-957C-089B04F3A3C4}" dt="2023-04-03T22:08:00.247" v="4244"/>
          <ac:inkMkLst>
            <pc:docMk/>
            <pc:sldMk cId="2933751844" sldId="344"/>
            <ac:inkMk id="93" creationId="{CA0B9A4E-976F-BEF6-F242-CDEA2E78EAB4}"/>
          </ac:inkMkLst>
        </pc:inkChg>
        <pc:inkChg chg="add mod">
          <ac:chgData name="Alex Pang" userId="b35f2c48-39e3-478c-863d-65bfd252d017" providerId="ADAL" clId="{3ADE1B52-077B-4DFB-957C-089B04F3A3C4}" dt="2023-04-03T22:08:00.247" v="4244"/>
          <ac:inkMkLst>
            <pc:docMk/>
            <pc:sldMk cId="2933751844" sldId="344"/>
            <ac:inkMk id="94" creationId="{7437BEE1-F4CA-8D23-E39E-77BDA4C38D54}"/>
          </ac:inkMkLst>
        </pc:inkChg>
        <pc:inkChg chg="add mod">
          <ac:chgData name="Alex Pang" userId="b35f2c48-39e3-478c-863d-65bfd252d017" providerId="ADAL" clId="{3ADE1B52-077B-4DFB-957C-089B04F3A3C4}" dt="2023-04-03T22:08:01.264" v="4246"/>
          <ac:inkMkLst>
            <pc:docMk/>
            <pc:sldMk cId="2933751844" sldId="344"/>
            <ac:inkMk id="95" creationId="{01AB4903-86F6-5451-1534-7A53664C71EA}"/>
          </ac:inkMkLst>
        </pc:inkChg>
        <pc:inkChg chg="add mod">
          <ac:chgData name="Alex Pang" userId="b35f2c48-39e3-478c-863d-65bfd252d017" providerId="ADAL" clId="{3ADE1B52-077B-4DFB-957C-089B04F3A3C4}" dt="2023-04-03T22:08:01.264" v="4246"/>
          <ac:inkMkLst>
            <pc:docMk/>
            <pc:sldMk cId="2933751844" sldId="344"/>
            <ac:inkMk id="96" creationId="{AF64E554-3D58-17BD-ABF5-B55974D7E785}"/>
          </ac:inkMkLst>
        </pc:inkChg>
        <pc:inkChg chg="add mod">
          <ac:chgData name="Alex Pang" userId="b35f2c48-39e3-478c-863d-65bfd252d017" providerId="ADAL" clId="{3ADE1B52-077B-4DFB-957C-089B04F3A3C4}" dt="2023-04-03T22:08:01.264" v="4246"/>
          <ac:inkMkLst>
            <pc:docMk/>
            <pc:sldMk cId="2933751844" sldId="344"/>
            <ac:inkMk id="97" creationId="{E7433E17-F221-F8A4-A3D4-375731D2D1D9}"/>
          </ac:inkMkLst>
        </pc:inkChg>
        <pc:inkChg chg="add mod">
          <ac:chgData name="Alex Pang" userId="b35f2c48-39e3-478c-863d-65bfd252d017" providerId="ADAL" clId="{3ADE1B52-077B-4DFB-957C-089B04F3A3C4}" dt="2023-04-03T22:08:01.264" v="4246"/>
          <ac:inkMkLst>
            <pc:docMk/>
            <pc:sldMk cId="2933751844" sldId="344"/>
            <ac:inkMk id="100" creationId="{9DFB730C-CBFA-A4B8-F791-DCB301BBD9D2}"/>
          </ac:inkMkLst>
        </pc:inkChg>
        <pc:inkChg chg="add mod">
          <ac:chgData name="Alex Pang" userId="b35f2c48-39e3-478c-863d-65bfd252d017" providerId="ADAL" clId="{3ADE1B52-077B-4DFB-957C-089B04F3A3C4}" dt="2023-04-03T22:08:08.595" v="4249"/>
          <ac:inkMkLst>
            <pc:docMk/>
            <pc:sldMk cId="2933751844" sldId="344"/>
            <ac:inkMk id="102" creationId="{B0C0144E-B82B-587D-6DC0-9FBFB619656D}"/>
          </ac:inkMkLst>
        </pc:inkChg>
        <pc:inkChg chg="add mod">
          <ac:chgData name="Alex Pang" userId="b35f2c48-39e3-478c-863d-65bfd252d017" providerId="ADAL" clId="{3ADE1B52-077B-4DFB-957C-089B04F3A3C4}" dt="2023-04-03T22:08:08.595" v="4249"/>
          <ac:inkMkLst>
            <pc:docMk/>
            <pc:sldMk cId="2933751844" sldId="344"/>
            <ac:inkMk id="103" creationId="{634FFB2A-D855-C408-C87E-1D0309BBBC95}"/>
          </ac:inkMkLst>
        </pc:inkChg>
        <pc:inkChg chg="add mod">
          <ac:chgData name="Alex Pang" userId="b35f2c48-39e3-478c-863d-65bfd252d017" providerId="ADAL" clId="{3ADE1B52-077B-4DFB-957C-089B04F3A3C4}" dt="2023-04-03T22:08:14.097" v="4254"/>
          <ac:inkMkLst>
            <pc:docMk/>
            <pc:sldMk cId="2933751844" sldId="344"/>
            <ac:inkMk id="105" creationId="{48779D3A-6C65-8101-94C0-E915F7BAB513}"/>
          </ac:inkMkLst>
        </pc:inkChg>
        <pc:inkChg chg="add mod">
          <ac:chgData name="Alex Pang" userId="b35f2c48-39e3-478c-863d-65bfd252d017" providerId="ADAL" clId="{3ADE1B52-077B-4DFB-957C-089B04F3A3C4}" dt="2023-04-03T22:08:14.097" v="4254"/>
          <ac:inkMkLst>
            <pc:docMk/>
            <pc:sldMk cId="2933751844" sldId="344"/>
            <ac:inkMk id="106" creationId="{B5AFEAFB-F2A3-D390-110D-9F2504C39CAC}"/>
          </ac:inkMkLst>
        </pc:inkChg>
        <pc:inkChg chg="add mod">
          <ac:chgData name="Alex Pang" userId="b35f2c48-39e3-478c-863d-65bfd252d017" providerId="ADAL" clId="{3ADE1B52-077B-4DFB-957C-089B04F3A3C4}" dt="2023-04-03T22:08:14.097" v="4254"/>
          <ac:inkMkLst>
            <pc:docMk/>
            <pc:sldMk cId="2933751844" sldId="344"/>
            <ac:inkMk id="107" creationId="{FDC018E6-7DB5-9127-94D6-771086FBDBBA}"/>
          </ac:inkMkLst>
        </pc:inkChg>
        <pc:inkChg chg="add mod">
          <ac:chgData name="Alex Pang" userId="b35f2c48-39e3-478c-863d-65bfd252d017" providerId="ADAL" clId="{3ADE1B52-077B-4DFB-957C-089B04F3A3C4}" dt="2023-04-03T22:08:14.097" v="4254"/>
          <ac:inkMkLst>
            <pc:docMk/>
            <pc:sldMk cId="2933751844" sldId="344"/>
            <ac:inkMk id="108" creationId="{3C9340A3-C247-428F-FF13-A9A291CF9D3A}"/>
          </ac:inkMkLst>
        </pc:inkChg>
        <pc:inkChg chg="add mod">
          <ac:chgData name="Alex Pang" userId="b35f2c48-39e3-478c-863d-65bfd252d017" providerId="ADAL" clId="{3ADE1B52-077B-4DFB-957C-089B04F3A3C4}" dt="2023-04-03T22:08:19.315" v="4259"/>
          <ac:inkMkLst>
            <pc:docMk/>
            <pc:sldMk cId="2933751844" sldId="344"/>
            <ac:inkMk id="110" creationId="{6141CA7B-09E5-0E99-5AB6-DE69E1CB8344}"/>
          </ac:inkMkLst>
        </pc:inkChg>
        <pc:inkChg chg="add mod">
          <ac:chgData name="Alex Pang" userId="b35f2c48-39e3-478c-863d-65bfd252d017" providerId="ADAL" clId="{3ADE1B52-077B-4DFB-957C-089B04F3A3C4}" dt="2023-04-03T22:08:19.315" v="4259"/>
          <ac:inkMkLst>
            <pc:docMk/>
            <pc:sldMk cId="2933751844" sldId="344"/>
            <ac:inkMk id="111" creationId="{22CED929-143E-8CCF-52BD-3FAE6660E99C}"/>
          </ac:inkMkLst>
        </pc:inkChg>
        <pc:inkChg chg="add mod">
          <ac:chgData name="Alex Pang" userId="b35f2c48-39e3-478c-863d-65bfd252d017" providerId="ADAL" clId="{3ADE1B52-077B-4DFB-957C-089B04F3A3C4}" dt="2023-04-03T22:08:19.315" v="4259"/>
          <ac:inkMkLst>
            <pc:docMk/>
            <pc:sldMk cId="2933751844" sldId="344"/>
            <ac:inkMk id="113" creationId="{3692399F-2682-6D61-F611-D847CE04DB1E}"/>
          </ac:inkMkLst>
        </pc:inkChg>
        <pc:inkChg chg="add mod">
          <ac:chgData name="Alex Pang" userId="b35f2c48-39e3-478c-863d-65bfd252d017" providerId="ADAL" clId="{3ADE1B52-077B-4DFB-957C-089B04F3A3C4}" dt="2023-04-03T22:08:21.960" v="4261"/>
          <ac:inkMkLst>
            <pc:docMk/>
            <pc:sldMk cId="2933751844" sldId="344"/>
            <ac:inkMk id="115" creationId="{E05F7921-2AE8-CD39-6753-FAC928DD87D0}"/>
          </ac:inkMkLst>
        </pc:inkChg>
        <pc:inkChg chg="add mod">
          <ac:chgData name="Alex Pang" userId="b35f2c48-39e3-478c-863d-65bfd252d017" providerId="ADAL" clId="{3ADE1B52-077B-4DFB-957C-089B04F3A3C4}" dt="2023-04-03T22:09:13.298" v="4299"/>
          <ac:inkMkLst>
            <pc:docMk/>
            <pc:sldMk cId="2933751844" sldId="344"/>
            <ac:inkMk id="118" creationId="{1E4F69E5-AB3A-8BDA-E262-2FDCE47057E7}"/>
          </ac:inkMkLst>
        </pc:inkChg>
        <pc:inkChg chg="add mod">
          <ac:chgData name="Alex Pang" userId="b35f2c48-39e3-478c-863d-65bfd252d017" providerId="ADAL" clId="{3ADE1B52-077B-4DFB-957C-089B04F3A3C4}" dt="2023-04-03T22:09:13.298" v="4299"/>
          <ac:inkMkLst>
            <pc:docMk/>
            <pc:sldMk cId="2933751844" sldId="344"/>
            <ac:inkMk id="119" creationId="{E294A435-EB8C-2153-7987-E04B706DD103}"/>
          </ac:inkMkLst>
        </pc:inkChg>
        <pc:inkChg chg="add mod">
          <ac:chgData name="Alex Pang" userId="b35f2c48-39e3-478c-863d-65bfd252d017" providerId="ADAL" clId="{3ADE1B52-077B-4DFB-957C-089B04F3A3C4}" dt="2023-04-03T22:09:13.298" v="4299"/>
          <ac:inkMkLst>
            <pc:docMk/>
            <pc:sldMk cId="2933751844" sldId="344"/>
            <ac:inkMk id="120" creationId="{36849540-1E4A-A55C-2C2C-50970F6C07F6}"/>
          </ac:inkMkLst>
        </pc:inkChg>
        <pc:inkChg chg="add mod">
          <ac:chgData name="Alex Pang" userId="b35f2c48-39e3-478c-863d-65bfd252d017" providerId="ADAL" clId="{3ADE1B52-077B-4DFB-957C-089B04F3A3C4}" dt="2023-04-03T22:09:18.372" v="4305"/>
          <ac:inkMkLst>
            <pc:docMk/>
            <pc:sldMk cId="2933751844" sldId="344"/>
            <ac:inkMk id="122" creationId="{90AAF4A6-E1B8-00B3-9799-D6F34EDF1F42}"/>
          </ac:inkMkLst>
        </pc:inkChg>
        <pc:inkChg chg="add mod">
          <ac:chgData name="Alex Pang" userId="b35f2c48-39e3-478c-863d-65bfd252d017" providerId="ADAL" clId="{3ADE1B52-077B-4DFB-957C-089B04F3A3C4}" dt="2023-04-03T22:09:18.372" v="4305"/>
          <ac:inkMkLst>
            <pc:docMk/>
            <pc:sldMk cId="2933751844" sldId="344"/>
            <ac:inkMk id="123" creationId="{E50BC901-C317-AF71-452D-CF84C4E1BA00}"/>
          </ac:inkMkLst>
        </pc:inkChg>
        <pc:inkChg chg="add mod">
          <ac:chgData name="Alex Pang" userId="b35f2c48-39e3-478c-863d-65bfd252d017" providerId="ADAL" clId="{3ADE1B52-077B-4DFB-957C-089B04F3A3C4}" dt="2023-04-03T22:09:18.372" v="4305"/>
          <ac:inkMkLst>
            <pc:docMk/>
            <pc:sldMk cId="2933751844" sldId="344"/>
            <ac:inkMk id="124" creationId="{D73DFA67-A0ED-7D53-03D2-F0DFA05048C9}"/>
          </ac:inkMkLst>
        </pc:inkChg>
        <pc:inkChg chg="add mod">
          <ac:chgData name="Alex Pang" userId="b35f2c48-39e3-478c-863d-65bfd252d017" providerId="ADAL" clId="{3ADE1B52-077B-4DFB-957C-089B04F3A3C4}" dt="2023-04-03T22:09:18.372" v="4305"/>
          <ac:inkMkLst>
            <pc:docMk/>
            <pc:sldMk cId="2933751844" sldId="344"/>
            <ac:inkMk id="126" creationId="{D12D9BEF-8A90-B6E6-16B5-C88DE4A04846}"/>
          </ac:inkMkLst>
        </pc:inkChg>
        <pc:inkChg chg="add mod">
          <ac:chgData name="Alex Pang" userId="b35f2c48-39e3-478c-863d-65bfd252d017" providerId="ADAL" clId="{3ADE1B52-077B-4DFB-957C-089B04F3A3C4}" dt="2023-04-03T22:09:21.698" v="4308"/>
          <ac:inkMkLst>
            <pc:docMk/>
            <pc:sldMk cId="2933751844" sldId="344"/>
            <ac:inkMk id="128" creationId="{CF843224-691F-87F3-B74D-5084982954F9}"/>
          </ac:inkMkLst>
        </pc:inkChg>
        <pc:inkChg chg="add mod">
          <ac:chgData name="Alex Pang" userId="b35f2c48-39e3-478c-863d-65bfd252d017" providerId="ADAL" clId="{3ADE1B52-077B-4DFB-957C-089B04F3A3C4}" dt="2023-04-03T22:09:21.698" v="4308"/>
          <ac:inkMkLst>
            <pc:docMk/>
            <pc:sldMk cId="2933751844" sldId="344"/>
            <ac:inkMk id="129" creationId="{A0FF6206-B12B-5AB3-6500-814E33594F0C}"/>
          </ac:inkMkLst>
        </pc:inkChg>
        <pc:inkChg chg="add mod">
          <ac:chgData name="Alex Pang" userId="b35f2c48-39e3-478c-863d-65bfd252d017" providerId="ADAL" clId="{3ADE1B52-077B-4DFB-957C-089B04F3A3C4}" dt="2023-04-03T22:09:28.074" v="4312"/>
          <ac:inkMkLst>
            <pc:docMk/>
            <pc:sldMk cId="2933751844" sldId="344"/>
            <ac:inkMk id="131" creationId="{863B5E9B-01A7-BC9E-03B7-3DFDA1713449}"/>
          </ac:inkMkLst>
        </pc:inkChg>
        <pc:inkChg chg="add mod">
          <ac:chgData name="Alex Pang" userId="b35f2c48-39e3-478c-863d-65bfd252d017" providerId="ADAL" clId="{3ADE1B52-077B-4DFB-957C-089B04F3A3C4}" dt="2023-04-03T22:09:28.074" v="4312"/>
          <ac:inkMkLst>
            <pc:docMk/>
            <pc:sldMk cId="2933751844" sldId="344"/>
            <ac:inkMk id="132" creationId="{A199B4A5-7B7C-7DCE-EACF-320ADA006B5D}"/>
          </ac:inkMkLst>
        </pc:inkChg>
        <pc:inkChg chg="add mod">
          <ac:chgData name="Alex Pang" userId="b35f2c48-39e3-478c-863d-65bfd252d017" providerId="ADAL" clId="{3ADE1B52-077B-4DFB-957C-089B04F3A3C4}" dt="2023-04-03T22:09:28.074" v="4312"/>
          <ac:inkMkLst>
            <pc:docMk/>
            <pc:sldMk cId="2933751844" sldId="344"/>
            <ac:inkMk id="133" creationId="{A9D56757-1359-44B9-375B-A6835C54D99D}"/>
          </ac:inkMkLst>
        </pc:inkChg>
        <pc:inkChg chg="add mod">
          <ac:chgData name="Alex Pang" userId="b35f2c48-39e3-478c-863d-65bfd252d017" providerId="ADAL" clId="{3ADE1B52-077B-4DFB-957C-089B04F3A3C4}" dt="2023-04-03T22:09:31.904" v="4317"/>
          <ac:inkMkLst>
            <pc:docMk/>
            <pc:sldMk cId="2933751844" sldId="344"/>
            <ac:inkMk id="135" creationId="{DB1D494B-6F30-1EEE-E5B3-7D81346B9699}"/>
          </ac:inkMkLst>
        </pc:inkChg>
        <pc:inkChg chg="add mod">
          <ac:chgData name="Alex Pang" userId="b35f2c48-39e3-478c-863d-65bfd252d017" providerId="ADAL" clId="{3ADE1B52-077B-4DFB-957C-089B04F3A3C4}" dt="2023-04-03T22:09:31.904" v="4317"/>
          <ac:inkMkLst>
            <pc:docMk/>
            <pc:sldMk cId="2933751844" sldId="344"/>
            <ac:inkMk id="136" creationId="{5A88B6F0-F10F-0FDD-EDD8-C05066E39F2B}"/>
          </ac:inkMkLst>
        </pc:inkChg>
        <pc:inkChg chg="add mod">
          <ac:chgData name="Alex Pang" userId="b35f2c48-39e3-478c-863d-65bfd252d017" providerId="ADAL" clId="{3ADE1B52-077B-4DFB-957C-089B04F3A3C4}" dt="2023-04-03T22:09:31.904" v="4317"/>
          <ac:inkMkLst>
            <pc:docMk/>
            <pc:sldMk cId="2933751844" sldId="344"/>
            <ac:inkMk id="137" creationId="{0BE52A5F-E703-E9F1-ACBB-C9FB8B5B1978}"/>
          </ac:inkMkLst>
        </pc:inkChg>
        <pc:inkChg chg="add mod">
          <ac:chgData name="Alex Pang" userId="b35f2c48-39e3-478c-863d-65bfd252d017" providerId="ADAL" clId="{3ADE1B52-077B-4DFB-957C-089B04F3A3C4}" dt="2023-04-03T22:09:31.904" v="4317"/>
          <ac:inkMkLst>
            <pc:docMk/>
            <pc:sldMk cId="2933751844" sldId="344"/>
            <ac:inkMk id="138" creationId="{BD9A3032-251A-552C-9297-275C59E99FF9}"/>
          </ac:inkMkLst>
        </pc:inkChg>
        <pc:inkChg chg="add">
          <ac:chgData name="Alex Pang" userId="b35f2c48-39e3-478c-863d-65bfd252d017" providerId="ADAL" clId="{3ADE1B52-077B-4DFB-957C-089B04F3A3C4}" dt="2023-04-03T22:09:34.437" v="4318" actId="9405"/>
          <ac:inkMkLst>
            <pc:docMk/>
            <pc:sldMk cId="2933751844" sldId="344"/>
            <ac:inkMk id="140" creationId="{EB771C39-452E-0D2B-6505-7FDCA905CA7D}"/>
          </ac:inkMkLst>
        </pc:inkChg>
        <pc:inkChg chg="add mod">
          <ac:chgData name="Alex Pang" userId="b35f2c48-39e3-478c-863d-65bfd252d017" providerId="ADAL" clId="{3ADE1B52-077B-4DFB-957C-089B04F3A3C4}" dt="2023-04-03T22:09:39.497" v="4322"/>
          <ac:inkMkLst>
            <pc:docMk/>
            <pc:sldMk cId="2933751844" sldId="344"/>
            <ac:inkMk id="141" creationId="{24877074-CF64-3D88-0E26-035A0C41B6BE}"/>
          </ac:inkMkLst>
        </pc:inkChg>
        <pc:inkChg chg="add mod">
          <ac:chgData name="Alex Pang" userId="b35f2c48-39e3-478c-863d-65bfd252d017" providerId="ADAL" clId="{3ADE1B52-077B-4DFB-957C-089B04F3A3C4}" dt="2023-04-03T22:09:39.497" v="4322"/>
          <ac:inkMkLst>
            <pc:docMk/>
            <pc:sldMk cId="2933751844" sldId="344"/>
            <ac:inkMk id="142" creationId="{1AF9E3E1-2A8E-169E-311A-0248941F5CE3}"/>
          </ac:inkMkLst>
        </pc:inkChg>
        <pc:inkChg chg="add mod">
          <ac:chgData name="Alex Pang" userId="b35f2c48-39e3-478c-863d-65bfd252d017" providerId="ADAL" clId="{3ADE1B52-077B-4DFB-957C-089B04F3A3C4}" dt="2023-04-03T22:09:39.497" v="4322"/>
          <ac:inkMkLst>
            <pc:docMk/>
            <pc:sldMk cId="2933751844" sldId="344"/>
            <ac:inkMk id="143" creationId="{22AE2668-F0DB-90B0-0E4D-19F3D9A761DA}"/>
          </ac:inkMkLst>
        </pc:inkChg>
        <pc:inkChg chg="add del mod">
          <ac:chgData name="Alex Pang" userId="b35f2c48-39e3-478c-863d-65bfd252d017" providerId="ADAL" clId="{3ADE1B52-077B-4DFB-957C-089B04F3A3C4}" dt="2023-04-03T22:09:53.529" v="4329"/>
          <ac:inkMkLst>
            <pc:docMk/>
            <pc:sldMk cId="2933751844" sldId="344"/>
            <ac:inkMk id="145" creationId="{502531FC-95E3-BA17-6E47-C6BDE98FA2D5}"/>
          </ac:inkMkLst>
        </pc:inkChg>
        <pc:inkChg chg="add del mod">
          <ac:chgData name="Alex Pang" userId="b35f2c48-39e3-478c-863d-65bfd252d017" providerId="ADAL" clId="{3ADE1B52-077B-4DFB-957C-089B04F3A3C4}" dt="2023-04-03T22:09:52.812" v="4327"/>
          <ac:inkMkLst>
            <pc:docMk/>
            <pc:sldMk cId="2933751844" sldId="344"/>
            <ac:inkMk id="146" creationId="{99CCDD65-2FA3-728E-C8E1-19E70F69D436}"/>
          </ac:inkMkLst>
        </pc:inkChg>
        <pc:inkChg chg="add del mod">
          <ac:chgData name="Alex Pang" userId="b35f2c48-39e3-478c-863d-65bfd252d017" providerId="ADAL" clId="{3ADE1B52-077B-4DFB-957C-089B04F3A3C4}" dt="2023-04-03T22:09:52.812" v="4328"/>
          <ac:inkMkLst>
            <pc:docMk/>
            <pc:sldMk cId="2933751844" sldId="344"/>
            <ac:inkMk id="147" creationId="{793024BE-E15C-EAD4-A262-A7B39C20158C}"/>
          </ac:inkMkLst>
        </pc:inkChg>
        <pc:inkChg chg="add mod">
          <ac:chgData name="Alex Pang" userId="b35f2c48-39e3-478c-863d-65bfd252d017" providerId="ADAL" clId="{3ADE1B52-077B-4DFB-957C-089B04F3A3C4}" dt="2023-04-03T22:10:08.222" v="4333"/>
          <ac:inkMkLst>
            <pc:docMk/>
            <pc:sldMk cId="2933751844" sldId="344"/>
            <ac:inkMk id="149" creationId="{9403E5EE-89CF-55FA-D6AF-784F826D0582}"/>
          </ac:inkMkLst>
        </pc:inkChg>
        <pc:inkChg chg="add del mod">
          <ac:chgData name="Alex Pang" userId="b35f2c48-39e3-478c-863d-65bfd252d017" providerId="ADAL" clId="{3ADE1B52-077B-4DFB-957C-089B04F3A3C4}" dt="2023-04-03T22:10:08.222" v="4333"/>
          <ac:inkMkLst>
            <pc:docMk/>
            <pc:sldMk cId="2933751844" sldId="344"/>
            <ac:inkMk id="150" creationId="{A691FD9F-B639-5693-9022-E1E83C5441E7}"/>
          </ac:inkMkLst>
        </pc:inkChg>
        <pc:inkChg chg="add mod">
          <ac:chgData name="Alex Pang" userId="b35f2c48-39e3-478c-863d-65bfd252d017" providerId="ADAL" clId="{3ADE1B52-077B-4DFB-957C-089B04F3A3C4}" dt="2023-04-03T22:10:18.763" v="4340"/>
          <ac:inkMkLst>
            <pc:docMk/>
            <pc:sldMk cId="2933751844" sldId="344"/>
            <ac:inkMk id="152" creationId="{C5734BB2-F952-96B3-BFDF-2DFEC7AA73F6}"/>
          </ac:inkMkLst>
        </pc:inkChg>
        <pc:inkChg chg="add mod">
          <ac:chgData name="Alex Pang" userId="b35f2c48-39e3-478c-863d-65bfd252d017" providerId="ADAL" clId="{3ADE1B52-077B-4DFB-957C-089B04F3A3C4}" dt="2023-04-03T22:10:18.763" v="4340"/>
          <ac:inkMkLst>
            <pc:docMk/>
            <pc:sldMk cId="2933751844" sldId="344"/>
            <ac:inkMk id="153" creationId="{897EC586-0E93-7C25-31D7-89E97202EA54}"/>
          </ac:inkMkLst>
        </pc:inkChg>
        <pc:inkChg chg="add mod">
          <ac:chgData name="Alex Pang" userId="b35f2c48-39e3-478c-863d-65bfd252d017" providerId="ADAL" clId="{3ADE1B52-077B-4DFB-957C-089B04F3A3C4}" dt="2023-04-03T22:10:18.763" v="4340"/>
          <ac:inkMkLst>
            <pc:docMk/>
            <pc:sldMk cId="2933751844" sldId="344"/>
            <ac:inkMk id="154" creationId="{6433CC28-BDE5-3345-6043-A4E44FE2E5C0}"/>
          </ac:inkMkLst>
        </pc:inkChg>
        <pc:inkChg chg="add mod">
          <ac:chgData name="Alex Pang" userId="b35f2c48-39e3-478c-863d-65bfd252d017" providerId="ADAL" clId="{3ADE1B52-077B-4DFB-957C-089B04F3A3C4}" dt="2023-04-03T22:10:18.763" v="4340"/>
          <ac:inkMkLst>
            <pc:docMk/>
            <pc:sldMk cId="2933751844" sldId="344"/>
            <ac:inkMk id="156" creationId="{84D3E885-640E-23CF-11F1-6155F43AF9EE}"/>
          </ac:inkMkLst>
        </pc:inkChg>
        <pc:inkChg chg="add">
          <ac:chgData name="Alex Pang" userId="b35f2c48-39e3-478c-863d-65bfd252d017" providerId="ADAL" clId="{3ADE1B52-077B-4DFB-957C-089B04F3A3C4}" dt="2023-04-03T22:10:17.819" v="4339" actId="9405"/>
          <ac:inkMkLst>
            <pc:docMk/>
            <pc:sldMk cId="2933751844" sldId="344"/>
            <ac:inkMk id="157" creationId="{3459C9DE-6D69-A6FF-F891-33075551AD3C}"/>
          </ac:inkMkLst>
        </pc:inkChg>
        <pc:inkChg chg="add mod">
          <ac:chgData name="Alex Pang" userId="b35f2c48-39e3-478c-863d-65bfd252d017" providerId="ADAL" clId="{3ADE1B52-077B-4DFB-957C-089B04F3A3C4}" dt="2023-04-03T22:10:32.397" v="4350"/>
          <ac:inkMkLst>
            <pc:docMk/>
            <pc:sldMk cId="2933751844" sldId="344"/>
            <ac:inkMk id="159" creationId="{694EC134-1C49-CEC9-017E-37B454ED579B}"/>
          </ac:inkMkLst>
        </pc:inkChg>
        <pc:inkChg chg="add mod">
          <ac:chgData name="Alex Pang" userId="b35f2c48-39e3-478c-863d-65bfd252d017" providerId="ADAL" clId="{3ADE1B52-077B-4DFB-957C-089B04F3A3C4}" dt="2023-04-03T22:10:32.397" v="4350"/>
          <ac:inkMkLst>
            <pc:docMk/>
            <pc:sldMk cId="2933751844" sldId="344"/>
            <ac:inkMk id="160" creationId="{957C0EBF-9A63-BDB4-A7D8-2B8340D7847F}"/>
          </ac:inkMkLst>
        </pc:inkChg>
        <pc:inkChg chg="add mod">
          <ac:chgData name="Alex Pang" userId="b35f2c48-39e3-478c-863d-65bfd252d017" providerId="ADAL" clId="{3ADE1B52-077B-4DFB-957C-089B04F3A3C4}" dt="2023-04-03T22:10:32.397" v="4350"/>
          <ac:inkMkLst>
            <pc:docMk/>
            <pc:sldMk cId="2933751844" sldId="344"/>
            <ac:inkMk id="161" creationId="{972C8DB5-5CAF-59A8-DE6C-7862361DCA8F}"/>
          </ac:inkMkLst>
        </pc:inkChg>
        <pc:inkChg chg="add mod">
          <ac:chgData name="Alex Pang" userId="b35f2c48-39e3-478c-863d-65bfd252d017" providerId="ADAL" clId="{3ADE1B52-077B-4DFB-957C-089B04F3A3C4}" dt="2023-04-03T22:10:32.397" v="4350"/>
          <ac:inkMkLst>
            <pc:docMk/>
            <pc:sldMk cId="2933751844" sldId="344"/>
            <ac:inkMk id="162" creationId="{D9697682-7578-945E-9F5A-B1E4175773B7}"/>
          </ac:inkMkLst>
        </pc:inkChg>
        <pc:inkChg chg="add mod">
          <ac:chgData name="Alex Pang" userId="b35f2c48-39e3-478c-863d-65bfd252d017" providerId="ADAL" clId="{3ADE1B52-077B-4DFB-957C-089B04F3A3C4}" dt="2023-04-03T22:10:32.397" v="4350"/>
          <ac:inkMkLst>
            <pc:docMk/>
            <pc:sldMk cId="2933751844" sldId="344"/>
            <ac:inkMk id="163" creationId="{9BAE4648-BD62-AE28-29DB-3E474EE333AB}"/>
          </ac:inkMkLst>
        </pc:inkChg>
        <pc:inkChg chg="add mod">
          <ac:chgData name="Alex Pang" userId="b35f2c48-39e3-478c-863d-65bfd252d017" providerId="ADAL" clId="{3ADE1B52-077B-4DFB-957C-089B04F3A3C4}" dt="2023-04-03T22:10:32.397" v="4350"/>
          <ac:inkMkLst>
            <pc:docMk/>
            <pc:sldMk cId="2933751844" sldId="344"/>
            <ac:inkMk id="165" creationId="{567A47C4-56CB-4BC7-DD8E-A4CDE7B0AF39}"/>
          </ac:inkMkLst>
        </pc:inkChg>
        <pc:inkChg chg="add mod">
          <ac:chgData name="Alex Pang" userId="b35f2c48-39e3-478c-863d-65bfd252d017" providerId="ADAL" clId="{3ADE1B52-077B-4DFB-957C-089B04F3A3C4}" dt="2023-04-03T22:10:32.397" v="4350"/>
          <ac:inkMkLst>
            <pc:docMk/>
            <pc:sldMk cId="2933751844" sldId="344"/>
            <ac:inkMk id="166" creationId="{0813372A-27AF-FA59-992C-DF2DF6CCE3D6}"/>
          </ac:inkMkLst>
        </pc:inkChg>
        <pc:inkChg chg="add mod">
          <ac:chgData name="Alex Pang" userId="b35f2c48-39e3-478c-863d-65bfd252d017" providerId="ADAL" clId="{3ADE1B52-077B-4DFB-957C-089B04F3A3C4}" dt="2023-04-03T22:10:32.397" v="4350"/>
          <ac:inkMkLst>
            <pc:docMk/>
            <pc:sldMk cId="2933751844" sldId="344"/>
            <ac:inkMk id="167" creationId="{35166C4E-C5E8-E195-1685-05CBA4F10276}"/>
          </ac:inkMkLst>
        </pc:inkChg>
        <pc:inkChg chg="add mod">
          <ac:chgData name="Alex Pang" userId="b35f2c48-39e3-478c-863d-65bfd252d017" providerId="ADAL" clId="{3ADE1B52-077B-4DFB-957C-089B04F3A3C4}" dt="2023-04-03T22:10:38.006" v="4356"/>
          <ac:inkMkLst>
            <pc:docMk/>
            <pc:sldMk cId="2933751844" sldId="344"/>
            <ac:inkMk id="169" creationId="{D8D91DF8-EE0C-4B57-06F5-2EE1CA25E89D}"/>
          </ac:inkMkLst>
        </pc:inkChg>
        <pc:inkChg chg="add mod">
          <ac:chgData name="Alex Pang" userId="b35f2c48-39e3-478c-863d-65bfd252d017" providerId="ADAL" clId="{3ADE1B52-077B-4DFB-957C-089B04F3A3C4}" dt="2023-04-03T22:10:38.006" v="4356"/>
          <ac:inkMkLst>
            <pc:docMk/>
            <pc:sldMk cId="2933751844" sldId="344"/>
            <ac:inkMk id="170" creationId="{D00CA3F1-C1FC-9139-BE0B-76BF0E484675}"/>
          </ac:inkMkLst>
        </pc:inkChg>
        <pc:inkChg chg="add mod">
          <ac:chgData name="Alex Pang" userId="b35f2c48-39e3-478c-863d-65bfd252d017" providerId="ADAL" clId="{3ADE1B52-077B-4DFB-957C-089B04F3A3C4}" dt="2023-04-03T22:10:38.006" v="4356"/>
          <ac:inkMkLst>
            <pc:docMk/>
            <pc:sldMk cId="2933751844" sldId="344"/>
            <ac:inkMk id="171" creationId="{2AD0A9DD-7D71-8D13-35F1-29A38AAECF42}"/>
          </ac:inkMkLst>
        </pc:inkChg>
        <pc:inkChg chg="add mod">
          <ac:chgData name="Alex Pang" userId="b35f2c48-39e3-478c-863d-65bfd252d017" providerId="ADAL" clId="{3ADE1B52-077B-4DFB-957C-089B04F3A3C4}" dt="2023-04-03T22:10:38.006" v="4356"/>
          <ac:inkMkLst>
            <pc:docMk/>
            <pc:sldMk cId="2933751844" sldId="344"/>
            <ac:inkMk id="172" creationId="{516D8784-593F-00FD-ECC3-95AB6308B5DE}"/>
          </ac:inkMkLst>
        </pc:inkChg>
        <pc:inkChg chg="add mod">
          <ac:chgData name="Alex Pang" userId="b35f2c48-39e3-478c-863d-65bfd252d017" providerId="ADAL" clId="{3ADE1B52-077B-4DFB-957C-089B04F3A3C4}" dt="2023-04-03T22:10:38.006" v="4356"/>
          <ac:inkMkLst>
            <pc:docMk/>
            <pc:sldMk cId="2933751844" sldId="344"/>
            <ac:inkMk id="173" creationId="{FAF53A7A-E72E-3E18-E593-62652468CEB8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75" creationId="{B709EE93-7670-37C6-048D-C4B3755A42EA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76" creationId="{ED588FBE-26A3-E44D-AC02-2C4E52A58151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77" creationId="{C292BDE9-5BF6-DDDF-E507-EE88BF2D742D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78" creationId="{91606686-1F1F-3F4B-F83D-4B2C1138DCE1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79" creationId="{4E0BE7FE-E32E-B83D-90A7-C853C89678E8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80" creationId="{262EA45F-49DB-975B-14AF-1CC3B6C8403C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83" creationId="{499559F7-A40D-390B-0786-984312A4AB51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84" creationId="{EF1E4A44-44B3-1BFB-7354-E265BF4C0892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85" creationId="{BD988DEA-AAC3-F610-5091-13AE34C252EA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86" creationId="{27F9FDD2-6414-A152-6493-F5EED3EEC6DC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87" creationId="{C52252AC-A361-091B-1BE7-A86E3EE904D5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88" creationId="{16BEFC68-5FE8-E8AC-A6DD-713298F1A710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190" creationId="{5214BD64-2034-F16F-2AB9-4B4FDD323F1D}"/>
          </ac:inkMkLst>
        </pc:inkChg>
        <pc:inkChg chg="add del">
          <ac:chgData name="Alex Pang" userId="b35f2c48-39e3-478c-863d-65bfd252d017" providerId="ADAL" clId="{3ADE1B52-077B-4DFB-957C-089B04F3A3C4}" dt="2023-04-03T22:11:00.395" v="4374"/>
          <ac:inkMkLst>
            <pc:docMk/>
            <pc:sldMk cId="2933751844" sldId="344"/>
            <ac:inkMk id="192" creationId="{8B74C0DB-59A3-7118-83F3-2F06264BE7EF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193" creationId="{8FBFF335-8A36-CD66-BB27-933EB7758A81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194" creationId="{9447BA94-EE02-C793-F689-89EA5BF9FF74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195" creationId="{E55BFDE6-1677-D69E-036F-337A8FA5E742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196" creationId="{A9B32D41-ACE4-87B0-230B-ED698A409948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198" creationId="{F4E0B729-C592-6E46-3E57-D1FBFBD1043A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199" creationId="{978FFD1C-D75F-4124-A567-1444F9965AC8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201" creationId="{14E6C925-44C8-4EBF-A6EF-39B0F803E9AD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202" creationId="{A1FD1B36-441E-DDF5-1435-9FAA56A451FF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203" creationId="{54DC1B77-78D6-A618-E280-36D20D55FB4E}"/>
          </ac:inkMkLst>
        </pc:inkChg>
        <pc:inkChg chg="add del mod">
          <ac:chgData name="Alex Pang" userId="b35f2c48-39e3-478c-863d-65bfd252d017" providerId="ADAL" clId="{3ADE1B52-077B-4DFB-957C-089B04F3A3C4}" dt="2023-04-03T22:11:13.157" v="4391"/>
          <ac:inkMkLst>
            <pc:docMk/>
            <pc:sldMk cId="2933751844" sldId="344"/>
            <ac:inkMk id="204" creationId="{9AD058BA-6DB9-F72F-1210-597A07F2D198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206" creationId="{3CAFE1EC-618E-0D91-D2C4-E7DEE284BA7F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207" creationId="{61C3DA5C-AAED-E102-109B-E8982CB96908}"/>
          </ac:inkMkLst>
        </pc:inkChg>
        <pc:inkChg chg="add del">
          <ac:chgData name="Alex Pang" userId="b35f2c48-39e3-478c-863d-65bfd252d017" providerId="ADAL" clId="{3ADE1B52-077B-4DFB-957C-089B04F3A3C4}" dt="2023-04-03T22:11:13.157" v="4392"/>
          <ac:inkMkLst>
            <pc:docMk/>
            <pc:sldMk cId="2933751844" sldId="344"/>
            <ac:inkMk id="208" creationId="{E875FE48-7330-3F62-CB65-B65F2321E36C}"/>
          </ac:inkMkLst>
        </pc:inkChg>
        <pc:inkChg chg="add mod">
          <ac:chgData name="Alex Pang" userId="b35f2c48-39e3-478c-863d-65bfd252d017" providerId="ADAL" clId="{3ADE1B52-077B-4DFB-957C-089B04F3A3C4}" dt="2023-04-03T22:11:14.954" v="4395"/>
          <ac:inkMkLst>
            <pc:docMk/>
            <pc:sldMk cId="2933751844" sldId="344"/>
            <ac:inkMk id="210" creationId="{183BC168-3947-FFCB-0FB5-52491925A706}"/>
          </ac:inkMkLst>
        </pc:inkChg>
        <pc:inkChg chg="add">
          <ac:chgData name="Alex Pang" userId="b35f2c48-39e3-478c-863d-65bfd252d017" providerId="ADAL" clId="{3ADE1B52-077B-4DFB-957C-089B04F3A3C4}" dt="2023-04-03T22:11:16.185" v="4396" actId="9405"/>
          <ac:inkMkLst>
            <pc:docMk/>
            <pc:sldMk cId="2933751844" sldId="344"/>
            <ac:inkMk id="212" creationId="{39F10DF8-B4F3-6FD6-2B49-EF4025A98334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13" creationId="{79813603-786E-2DF9-9D96-DDC6D31C8851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14" creationId="{86C65024-E927-8F12-9890-B55A38F4CAB0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16" creationId="{0D189D55-11ED-A853-C927-B63134CEC071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17" creationId="{F8B4E8C9-3A11-942E-7B5D-E8DB3102972C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18" creationId="{D9B4E597-AE1B-D3CD-D26E-A311B1EBF021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19" creationId="{CDB06339-F14F-BC06-F76E-1E6D3539B9A6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21" creationId="{CC2B8A26-763E-8EBB-62EE-078FDB76A786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22" creationId="{88BBEF08-9327-4039-CF2F-EF12C8622811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23" creationId="{202BCCC0-D479-0841-1792-8968FD0E59B2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24" creationId="{4E161E86-D2ED-97BE-8D1A-C5852D2842EC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25" creationId="{0C119FDC-422C-755B-1B94-BC1814F1C9D6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26" creationId="{3CEAD777-0B8F-C013-9F11-8AA35BA5D924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29" creationId="{26F3104E-00DA-ECFF-C668-E02CEF2F251F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30" creationId="{9E763912-700C-7DA3-45EE-741C6915A585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31" creationId="{0CB4620F-2DA6-CDB9-7CAF-49DBFD865B42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32" creationId="{D2C8B399-B282-8A94-B570-7F74541CCEB8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33" creationId="{A6F1F14F-CE17-0B44-1976-727DCCF52590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34" creationId="{AC3A0700-A6D6-E078-F665-C11A775093EF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236" creationId="{866E5572-2782-ED9C-EA96-894F244257AC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38" creationId="{7B410402-4436-A59F-DA79-4F2B06C58821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39" creationId="{437775EE-F216-1701-91EB-8C6C1BFEBFBD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40" creationId="{E7894C7C-8368-707E-0AD9-43D7C5E73218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41" creationId="{5815E101-4832-D0E6-9FD3-C55CEC1A21DE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43" creationId="{70059111-0796-64CA-1D74-904BFA27AA1F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44" creationId="{3E550964-0F13-FC77-45EB-D2BC6BEC7060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45" creationId="{12AA0E4F-53A1-E300-09FE-35BCEADA76A2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46" creationId="{F88A4516-BC60-1AAE-A14D-E0888EC2B63C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47" creationId="{88F95B9D-8452-69DB-F386-0663A07817D8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49" creationId="{C3983CD3-528F-BEF3-BAE8-1F9569247C5A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50" creationId="{C64D2EE9-6997-3171-DF1B-DC8700B82BDF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51" creationId="{5328530D-94B1-F4DE-6E5A-34DC118368A8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52" creationId="{7A94547B-F163-ECCF-A7D2-FC08540F8EA3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53" creationId="{9BEF3B99-ECC4-11A9-9305-D8C3AC05E78C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54" creationId="{C30BCFE2-88B8-0D2B-1DEE-01C7C37711E7}"/>
          </ac:inkMkLst>
        </pc:inkChg>
        <pc:inkChg chg="add mod">
          <ac:chgData name="Alex Pang" userId="b35f2c48-39e3-478c-863d-65bfd252d017" providerId="ADAL" clId="{3ADE1B52-077B-4DFB-957C-089B04F3A3C4}" dt="2023-04-03T22:11:59.791" v="4439"/>
          <ac:inkMkLst>
            <pc:docMk/>
            <pc:sldMk cId="2933751844" sldId="344"/>
            <ac:inkMk id="255" creationId="{E64D7A66-C65E-3857-CFA8-79908C62C6EE}"/>
          </ac:inkMkLst>
        </pc:inkChg>
        <pc:inkChg chg="add">
          <ac:chgData name="Alex Pang" userId="b35f2c48-39e3-478c-863d-65bfd252d017" providerId="ADAL" clId="{3ADE1B52-077B-4DFB-957C-089B04F3A3C4}" dt="2023-04-03T22:12:00.944" v="4440" actId="9405"/>
          <ac:inkMkLst>
            <pc:docMk/>
            <pc:sldMk cId="2933751844" sldId="344"/>
            <ac:inkMk id="257" creationId="{462CC67A-A0ED-BD7D-4095-71C2BCABDBB5}"/>
          </ac:inkMkLst>
        </pc:inkChg>
        <pc:inkChg chg="add">
          <ac:chgData name="Alex Pang" userId="b35f2c48-39e3-478c-863d-65bfd252d017" providerId="ADAL" clId="{3ADE1B52-077B-4DFB-957C-089B04F3A3C4}" dt="2023-04-03T22:12:01.729" v="4441" actId="9405"/>
          <ac:inkMkLst>
            <pc:docMk/>
            <pc:sldMk cId="2933751844" sldId="344"/>
            <ac:inkMk id="258" creationId="{7A6042E0-6E53-7B8A-0C51-D549BC0F0605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59" creationId="{B7BD0E3D-BF40-0B9B-4145-AA2889B67D65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60" creationId="{CB94D411-A05E-178B-8E9C-552B0727FD05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61" creationId="{263BEC39-7154-ACD1-E15F-127278717791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62" creationId="{906F82D4-8DAC-D67C-8B20-A0E78DA2991A}"/>
          </ac:inkMkLst>
        </pc:inkChg>
        <pc:inkChg chg="add mod">
          <ac:chgData name="Alex Pang" userId="b35f2c48-39e3-478c-863d-65bfd252d017" providerId="ADAL" clId="{3ADE1B52-077B-4DFB-957C-089B04F3A3C4}" dt="2023-04-03T22:12:35.494" v="4455"/>
          <ac:inkMkLst>
            <pc:docMk/>
            <pc:sldMk cId="2933751844" sldId="344"/>
            <ac:inkMk id="264" creationId="{03B996A2-E670-FF2E-6034-E00E11186E10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66" creationId="{960BB6B5-AEE3-3C0F-775F-815D57D10B66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67" creationId="{2F9C95D0-F635-9FB1-4A21-B2781272B7F0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68" creationId="{58434FC5-C8B3-E5EC-8BCF-BCAE25192754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69" creationId="{5073E119-9F37-DD1D-E464-6FC5624C5B3F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70" creationId="{90828A1F-F448-930A-D2B1-63D5F77CC7C7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71" creationId="{684C7302-05D3-AC1C-D7A5-59FBC86C9226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73" creationId="{05F289A6-53AC-D07B-3A32-88B72F795791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74" creationId="{B29C11B8-A4B2-88D2-1703-24E7BB0E6C55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75" creationId="{678E05E0-C70F-669A-5785-A97B3E9D5F9A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76" creationId="{BA39DDF5-58B9-37E3-A275-EB3C850D2461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77" creationId="{9A27DAC3-C2FE-B489-B352-68E1028A7924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79" creationId="{C7BCC233-BB36-A9A2-846F-7FFD863AFD3A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80" creationId="{6E08F40C-0916-0D31-5CFA-6857195FC590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82" creationId="{D6ED348F-B460-1AD7-C536-AE5B11BA0D8F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84" creationId="{0B9EE52A-F432-7FD7-A5C8-98DC7858D1D3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85" creationId="{9BD3F9F6-4151-4685-552C-1ED050160397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87" creationId="{18AB2A80-192E-5DBF-A247-0B6CF94AED42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88" creationId="{5E0C0DBA-B791-CC8F-C648-F4DE934C0A4F}"/>
          </ac:inkMkLst>
        </pc:inkChg>
        <pc:inkChg chg="add mod">
          <ac:chgData name="Alex Pang" userId="b35f2c48-39e3-478c-863d-65bfd252d017" providerId="ADAL" clId="{3ADE1B52-077B-4DFB-957C-089B04F3A3C4}" dt="2023-04-03T22:12:48.408" v="4473"/>
          <ac:inkMkLst>
            <pc:docMk/>
            <pc:sldMk cId="2933751844" sldId="344"/>
            <ac:inkMk id="289" creationId="{65305359-29A6-4A84-FAD5-6645CB713D2A}"/>
          </ac:inkMkLst>
        </pc:inkChg>
        <pc:inkChg chg="add mod">
          <ac:chgData name="Alex Pang" userId="b35f2c48-39e3-478c-863d-65bfd252d017" providerId="ADAL" clId="{3ADE1B52-077B-4DFB-957C-089B04F3A3C4}" dt="2023-04-03T22:12:57.096" v="4477"/>
          <ac:inkMkLst>
            <pc:docMk/>
            <pc:sldMk cId="2933751844" sldId="344"/>
            <ac:inkMk id="291" creationId="{49FA0CA7-B599-94A4-2F08-5A52FDF593B4}"/>
          </ac:inkMkLst>
        </pc:inkChg>
        <pc:inkChg chg="add mod">
          <ac:chgData name="Alex Pang" userId="b35f2c48-39e3-478c-863d-65bfd252d017" providerId="ADAL" clId="{3ADE1B52-077B-4DFB-957C-089B04F3A3C4}" dt="2023-04-03T22:12:57.096" v="4477"/>
          <ac:inkMkLst>
            <pc:docMk/>
            <pc:sldMk cId="2933751844" sldId="344"/>
            <ac:inkMk id="292" creationId="{E6B86D2F-7DF4-ED3C-7CEB-235BC1C3E8F1}"/>
          </ac:inkMkLst>
        </pc:inkChg>
        <pc:inkChg chg="add mod">
          <ac:chgData name="Alex Pang" userId="b35f2c48-39e3-478c-863d-65bfd252d017" providerId="ADAL" clId="{3ADE1B52-077B-4DFB-957C-089B04F3A3C4}" dt="2023-04-03T22:12:57.096" v="4477"/>
          <ac:inkMkLst>
            <pc:docMk/>
            <pc:sldMk cId="2933751844" sldId="344"/>
            <ac:inkMk id="293" creationId="{BE20C839-6F19-3CB6-9803-A74E235F647B}"/>
          </ac:inkMkLst>
        </pc:inkChg>
        <pc:inkChg chg="add mod">
          <ac:chgData name="Alex Pang" userId="b35f2c48-39e3-478c-863d-65bfd252d017" providerId="ADAL" clId="{3ADE1B52-077B-4DFB-957C-089B04F3A3C4}" dt="2023-04-03T22:13:02.297" v="4484"/>
          <ac:inkMkLst>
            <pc:docMk/>
            <pc:sldMk cId="2933751844" sldId="344"/>
            <ac:inkMk id="295" creationId="{8E873D22-E325-56B9-37D4-5E649009A9EB}"/>
          </ac:inkMkLst>
        </pc:inkChg>
        <pc:inkChg chg="add mod">
          <ac:chgData name="Alex Pang" userId="b35f2c48-39e3-478c-863d-65bfd252d017" providerId="ADAL" clId="{3ADE1B52-077B-4DFB-957C-089B04F3A3C4}" dt="2023-04-03T22:13:02.297" v="4484"/>
          <ac:inkMkLst>
            <pc:docMk/>
            <pc:sldMk cId="2933751844" sldId="344"/>
            <ac:inkMk id="296" creationId="{31A8EF7B-9755-AD5C-FFC2-0E9C845F20CD}"/>
          </ac:inkMkLst>
        </pc:inkChg>
        <pc:inkChg chg="add mod">
          <ac:chgData name="Alex Pang" userId="b35f2c48-39e3-478c-863d-65bfd252d017" providerId="ADAL" clId="{3ADE1B52-077B-4DFB-957C-089B04F3A3C4}" dt="2023-04-03T22:13:02.297" v="4484"/>
          <ac:inkMkLst>
            <pc:docMk/>
            <pc:sldMk cId="2933751844" sldId="344"/>
            <ac:inkMk id="297" creationId="{5CFD1A71-F7BB-A7D7-81DA-D352C8D9B555}"/>
          </ac:inkMkLst>
        </pc:inkChg>
        <pc:inkChg chg="add mod">
          <ac:chgData name="Alex Pang" userId="b35f2c48-39e3-478c-863d-65bfd252d017" providerId="ADAL" clId="{3ADE1B52-077B-4DFB-957C-089B04F3A3C4}" dt="2023-04-03T22:13:02.297" v="4484"/>
          <ac:inkMkLst>
            <pc:docMk/>
            <pc:sldMk cId="2933751844" sldId="344"/>
            <ac:inkMk id="298" creationId="{EFEE4A6F-3231-C7D6-13F0-53BE42823B8F}"/>
          </ac:inkMkLst>
        </pc:inkChg>
        <pc:inkChg chg="add mod">
          <ac:chgData name="Alex Pang" userId="b35f2c48-39e3-478c-863d-65bfd252d017" providerId="ADAL" clId="{3ADE1B52-077B-4DFB-957C-089B04F3A3C4}" dt="2023-04-03T22:13:02.297" v="4484"/>
          <ac:inkMkLst>
            <pc:docMk/>
            <pc:sldMk cId="2933751844" sldId="344"/>
            <ac:inkMk id="299" creationId="{C82A89C3-A8C5-3E98-A011-57430FA9106F}"/>
          </ac:inkMkLst>
        </pc:inkChg>
        <pc:inkChg chg="add mod">
          <ac:chgData name="Alex Pang" userId="b35f2c48-39e3-478c-863d-65bfd252d017" providerId="ADAL" clId="{3ADE1B52-077B-4DFB-957C-089B04F3A3C4}" dt="2023-04-03T22:13:02.297" v="4484"/>
          <ac:inkMkLst>
            <pc:docMk/>
            <pc:sldMk cId="2933751844" sldId="344"/>
            <ac:inkMk id="300" creationId="{3D3DF96B-42C8-2F8A-5856-2C87D4DA0FFD}"/>
          </ac:inkMkLst>
        </pc:inkChg>
        <pc:inkChg chg="add mod">
          <ac:chgData name="Alex Pang" userId="b35f2c48-39e3-478c-863d-65bfd252d017" providerId="ADAL" clId="{3ADE1B52-077B-4DFB-957C-089B04F3A3C4}" dt="2023-04-03T22:21:28.790" v="4504"/>
          <ac:inkMkLst>
            <pc:docMk/>
            <pc:sldMk cId="2933751844" sldId="344"/>
            <ac:inkMk id="302" creationId="{00BB2BD0-F745-E4D1-8F42-769D29B2E263}"/>
          </ac:inkMkLst>
        </pc:inkChg>
        <pc:inkChg chg="add mod">
          <ac:chgData name="Alex Pang" userId="b35f2c48-39e3-478c-863d-65bfd252d017" providerId="ADAL" clId="{3ADE1B52-077B-4DFB-957C-089B04F3A3C4}" dt="2023-04-03T22:21:28.790" v="4504"/>
          <ac:inkMkLst>
            <pc:docMk/>
            <pc:sldMk cId="2933751844" sldId="344"/>
            <ac:inkMk id="303" creationId="{013E6737-C63C-1A4A-E864-AB61E5F4E7C9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05" creationId="{AB506CBD-EE65-29A2-C9E5-086F15AD0394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06" creationId="{4535376E-96FE-5E16-8D56-71AFBCEE01F0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07" creationId="{F0456058-6C2B-404F-9F25-8F6504B3BF93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08" creationId="{270B6D62-F89F-3E31-9853-1C9C346CF3D6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10" creationId="{B2653879-3126-D42B-82DD-027043AA0566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11" creationId="{4AFEFB1D-6634-1C1E-538F-335DB3660812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12" creationId="{CE5521A3-C583-30C6-7E27-08AFB822528F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13" creationId="{BEBB98C2-908E-EF33-38B2-4F2F73E1D3C2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14" creationId="{E50FBC1E-41F1-20B2-79E1-D8F569E33D80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15" creationId="{7B89366C-086A-6A62-961B-2FF3B2550A74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16" creationId="{0E5F608D-CB71-D256-2B0F-128499A7156F}"/>
          </ac:inkMkLst>
        </pc:inkChg>
        <pc:inkChg chg="add mod">
          <ac:chgData name="Alex Pang" userId="b35f2c48-39e3-478c-863d-65bfd252d017" providerId="ADAL" clId="{3ADE1B52-077B-4DFB-957C-089B04F3A3C4}" dt="2023-04-03T22:21:38.387" v="4519"/>
          <ac:inkMkLst>
            <pc:docMk/>
            <pc:sldMk cId="2933751844" sldId="344"/>
            <ac:inkMk id="318" creationId="{5D3E156A-DDB4-7A7E-9710-08B6DD6EAF3A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320" creationId="{627DAE4D-B0FC-E755-5C81-36DDEF5FB794}"/>
          </ac:inkMkLst>
        </pc:inkChg>
        <pc:inkChg chg="add mod">
          <ac:chgData name="Alex Pang" userId="b35f2c48-39e3-478c-863d-65bfd252d017" providerId="ADAL" clId="{3ADE1B52-077B-4DFB-957C-089B04F3A3C4}" dt="2023-04-03T22:22:35.551" v="4524"/>
          <ac:inkMkLst>
            <pc:docMk/>
            <pc:sldMk cId="2933751844" sldId="344"/>
            <ac:inkMk id="322" creationId="{3E2EB5DD-D3A0-EDF8-B2C9-AFB456C0962A}"/>
          </ac:inkMkLst>
        </pc:inkChg>
        <pc:inkChg chg="add mod">
          <ac:chgData name="Alex Pang" userId="b35f2c48-39e3-478c-863d-65bfd252d017" providerId="ADAL" clId="{3ADE1B52-077B-4DFB-957C-089B04F3A3C4}" dt="2023-04-03T22:22:35.551" v="4524"/>
          <ac:inkMkLst>
            <pc:docMk/>
            <pc:sldMk cId="2933751844" sldId="344"/>
            <ac:inkMk id="323" creationId="{3760CEAE-F550-F7D7-8878-EFD0AA40E498}"/>
          </ac:inkMkLst>
        </pc:inkChg>
        <pc:inkChg chg="add mod">
          <ac:chgData name="Alex Pang" userId="b35f2c48-39e3-478c-863d-65bfd252d017" providerId="ADAL" clId="{3ADE1B52-077B-4DFB-957C-089B04F3A3C4}" dt="2023-04-03T22:22:42.630" v="4527"/>
          <ac:inkMkLst>
            <pc:docMk/>
            <pc:sldMk cId="2933751844" sldId="344"/>
            <ac:inkMk id="325" creationId="{9EAEAA6F-8B99-E715-9D23-744E8BC5CD22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326" creationId="{DB3A7092-EF23-CF6E-43DC-D2C079B37235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329" creationId="{6266B3FC-2FC5-B3CC-D134-4489C86D3770}"/>
          </ac:inkMkLst>
        </pc:inkChg>
        <pc:inkChg chg="add mod">
          <ac:chgData name="Alex Pang" userId="b35f2c48-39e3-478c-863d-65bfd252d017" providerId="ADAL" clId="{3ADE1B52-077B-4DFB-957C-089B04F3A3C4}" dt="2023-04-03T22:22:44.841" v="4530"/>
          <ac:inkMkLst>
            <pc:docMk/>
            <pc:sldMk cId="2933751844" sldId="344"/>
            <ac:inkMk id="330" creationId="{247627F2-8020-4CB9-D1B6-92CCA6E5778F}"/>
          </ac:inkMkLst>
        </pc:inkChg>
        <pc:inkChg chg="add del">
          <ac:chgData name="Alex Pang" userId="b35f2c48-39e3-478c-863d-65bfd252d017" providerId="ADAL" clId="{3ADE1B52-077B-4DFB-957C-089B04F3A3C4}" dt="2023-04-03T22:23:14.981" v="4532"/>
          <ac:inkMkLst>
            <pc:docMk/>
            <pc:sldMk cId="2933751844" sldId="344"/>
            <ac:inkMk id="332" creationId="{9F5FAACC-5E14-98B2-2795-5F556CCFFBF8}"/>
          </ac:inkMkLst>
        </pc:inkChg>
        <pc:inkChg chg="add mod">
          <ac:chgData name="Alex Pang" userId="b35f2c48-39e3-478c-863d-65bfd252d017" providerId="ADAL" clId="{3ADE1B52-077B-4DFB-957C-089B04F3A3C4}" dt="2023-04-03T22:23:24.140" v="4541"/>
          <ac:inkMkLst>
            <pc:docMk/>
            <pc:sldMk cId="2933751844" sldId="344"/>
            <ac:inkMk id="333" creationId="{BE65E11B-962C-A60F-AEC5-5AE9782E38A2}"/>
          </ac:inkMkLst>
        </pc:inkChg>
        <pc:inkChg chg="add mod">
          <ac:chgData name="Alex Pang" userId="b35f2c48-39e3-478c-863d-65bfd252d017" providerId="ADAL" clId="{3ADE1B52-077B-4DFB-957C-089B04F3A3C4}" dt="2023-04-03T22:23:24.140" v="4541"/>
          <ac:inkMkLst>
            <pc:docMk/>
            <pc:sldMk cId="2933751844" sldId="344"/>
            <ac:inkMk id="334" creationId="{0D63FEC0-CB84-FA14-A473-AC3BBD84E156}"/>
          </ac:inkMkLst>
        </pc:inkChg>
        <pc:inkChg chg="add mod">
          <ac:chgData name="Alex Pang" userId="b35f2c48-39e3-478c-863d-65bfd252d017" providerId="ADAL" clId="{3ADE1B52-077B-4DFB-957C-089B04F3A3C4}" dt="2023-04-03T22:23:24.140" v="4541"/>
          <ac:inkMkLst>
            <pc:docMk/>
            <pc:sldMk cId="2933751844" sldId="344"/>
            <ac:inkMk id="335" creationId="{267B30AB-58B5-1A5D-E45F-A3F8B97E3E0F}"/>
          </ac:inkMkLst>
        </pc:inkChg>
        <pc:inkChg chg="add mod">
          <ac:chgData name="Alex Pang" userId="b35f2c48-39e3-478c-863d-65bfd252d017" providerId="ADAL" clId="{3ADE1B52-077B-4DFB-957C-089B04F3A3C4}" dt="2023-04-03T22:23:24.140" v="4541"/>
          <ac:inkMkLst>
            <pc:docMk/>
            <pc:sldMk cId="2933751844" sldId="344"/>
            <ac:inkMk id="336" creationId="{94BBFAF5-99BF-E1E2-9518-C153D6D9AF7D}"/>
          </ac:inkMkLst>
        </pc:inkChg>
        <pc:inkChg chg="add mod">
          <ac:chgData name="Alex Pang" userId="b35f2c48-39e3-478c-863d-65bfd252d017" providerId="ADAL" clId="{3ADE1B52-077B-4DFB-957C-089B04F3A3C4}" dt="2023-04-03T22:23:24.140" v="4541"/>
          <ac:inkMkLst>
            <pc:docMk/>
            <pc:sldMk cId="2933751844" sldId="344"/>
            <ac:inkMk id="337" creationId="{DE14B82D-43C3-9919-13B7-CAB215DC8AB4}"/>
          </ac:inkMkLst>
        </pc:inkChg>
        <pc:inkChg chg="add mod">
          <ac:chgData name="Alex Pang" userId="b35f2c48-39e3-478c-863d-65bfd252d017" providerId="ADAL" clId="{3ADE1B52-077B-4DFB-957C-089B04F3A3C4}" dt="2023-04-03T22:23:24.140" v="4541"/>
          <ac:inkMkLst>
            <pc:docMk/>
            <pc:sldMk cId="2933751844" sldId="344"/>
            <ac:inkMk id="338" creationId="{7FBEC277-49AC-A902-DA7D-620467EEDC65}"/>
          </ac:inkMkLst>
        </pc:inkChg>
        <pc:inkChg chg="add mod">
          <ac:chgData name="Alex Pang" userId="b35f2c48-39e3-478c-863d-65bfd252d017" providerId="ADAL" clId="{3ADE1B52-077B-4DFB-957C-089B04F3A3C4}" dt="2023-04-03T22:23:24.140" v="4541"/>
          <ac:inkMkLst>
            <pc:docMk/>
            <pc:sldMk cId="2933751844" sldId="344"/>
            <ac:inkMk id="339" creationId="{06633C3E-26B0-0731-5399-8703801A9AF8}"/>
          </ac:inkMkLst>
        </pc:inkChg>
        <pc:inkChg chg="add mod">
          <ac:chgData name="Alex Pang" userId="b35f2c48-39e3-478c-863d-65bfd252d017" providerId="ADAL" clId="{3ADE1B52-077B-4DFB-957C-089B04F3A3C4}" dt="2023-04-03T22:23:24.140" v="4541"/>
          <ac:inkMkLst>
            <pc:docMk/>
            <pc:sldMk cId="2933751844" sldId="344"/>
            <ac:inkMk id="340" creationId="{FE8EE271-22CA-973B-8638-B115D55F30C9}"/>
          </ac:inkMkLst>
        </pc:inkChg>
        <pc:inkChg chg="add mod">
          <ac:chgData name="Alex Pang" userId="b35f2c48-39e3-478c-863d-65bfd252d017" providerId="ADAL" clId="{3ADE1B52-077B-4DFB-957C-089B04F3A3C4}" dt="2023-04-03T22:23:37.408" v="4549"/>
          <ac:inkMkLst>
            <pc:docMk/>
            <pc:sldMk cId="2933751844" sldId="344"/>
            <ac:inkMk id="342" creationId="{BA9AA4D3-F0C3-C268-CC33-BBDF34AB8664}"/>
          </ac:inkMkLst>
        </pc:inkChg>
        <pc:inkChg chg="add mod">
          <ac:chgData name="Alex Pang" userId="b35f2c48-39e3-478c-863d-65bfd252d017" providerId="ADAL" clId="{3ADE1B52-077B-4DFB-957C-089B04F3A3C4}" dt="2023-04-03T22:23:37.408" v="4549"/>
          <ac:inkMkLst>
            <pc:docMk/>
            <pc:sldMk cId="2933751844" sldId="344"/>
            <ac:inkMk id="343" creationId="{2E3C4C5C-A4E5-073F-5021-31AAEE2CDC4B}"/>
          </ac:inkMkLst>
        </pc:inkChg>
        <pc:inkChg chg="add mod">
          <ac:chgData name="Alex Pang" userId="b35f2c48-39e3-478c-863d-65bfd252d017" providerId="ADAL" clId="{3ADE1B52-077B-4DFB-957C-089B04F3A3C4}" dt="2023-04-03T22:23:37.408" v="4549"/>
          <ac:inkMkLst>
            <pc:docMk/>
            <pc:sldMk cId="2933751844" sldId="344"/>
            <ac:inkMk id="344" creationId="{34F00614-2ECC-61EE-4501-E9B127B56FE0}"/>
          </ac:inkMkLst>
        </pc:inkChg>
        <pc:inkChg chg="add mod">
          <ac:chgData name="Alex Pang" userId="b35f2c48-39e3-478c-863d-65bfd252d017" providerId="ADAL" clId="{3ADE1B52-077B-4DFB-957C-089B04F3A3C4}" dt="2023-04-03T22:23:37.408" v="4549"/>
          <ac:inkMkLst>
            <pc:docMk/>
            <pc:sldMk cId="2933751844" sldId="344"/>
            <ac:inkMk id="346" creationId="{E911130E-D6AD-B062-B660-DB44FA11ABFF}"/>
          </ac:inkMkLst>
        </pc:inkChg>
        <pc:inkChg chg="add mod">
          <ac:chgData name="Alex Pang" userId="b35f2c48-39e3-478c-863d-65bfd252d017" providerId="ADAL" clId="{3ADE1B52-077B-4DFB-957C-089B04F3A3C4}" dt="2023-04-03T22:23:37.408" v="4549"/>
          <ac:inkMkLst>
            <pc:docMk/>
            <pc:sldMk cId="2933751844" sldId="344"/>
            <ac:inkMk id="347" creationId="{8CBF1705-605F-3D38-D982-6A0FEDF5C9E9}"/>
          </ac:inkMkLst>
        </pc:inkChg>
        <pc:inkChg chg="add mod">
          <ac:chgData name="Alex Pang" userId="b35f2c48-39e3-478c-863d-65bfd252d017" providerId="ADAL" clId="{3ADE1B52-077B-4DFB-957C-089B04F3A3C4}" dt="2023-04-03T22:23:37.408" v="4549"/>
          <ac:inkMkLst>
            <pc:docMk/>
            <pc:sldMk cId="2933751844" sldId="344"/>
            <ac:inkMk id="348" creationId="{4D5B1E9C-D051-F5EB-A9BB-92359423C4DF}"/>
          </ac:inkMkLst>
        </pc:inkChg>
        <pc:inkChg chg="add mod">
          <ac:chgData name="Alex Pang" userId="b35f2c48-39e3-478c-863d-65bfd252d017" providerId="ADAL" clId="{3ADE1B52-077B-4DFB-957C-089B04F3A3C4}" dt="2023-04-03T22:23:45.645" v="4556"/>
          <ac:inkMkLst>
            <pc:docMk/>
            <pc:sldMk cId="2933751844" sldId="344"/>
            <ac:inkMk id="350" creationId="{9B838A9A-7971-CD94-65DB-5631289D4B7D}"/>
          </ac:inkMkLst>
        </pc:inkChg>
        <pc:inkChg chg="add mod">
          <ac:chgData name="Alex Pang" userId="b35f2c48-39e3-478c-863d-65bfd252d017" providerId="ADAL" clId="{3ADE1B52-077B-4DFB-957C-089B04F3A3C4}" dt="2023-04-03T22:23:45.645" v="4556"/>
          <ac:inkMkLst>
            <pc:docMk/>
            <pc:sldMk cId="2933751844" sldId="344"/>
            <ac:inkMk id="351" creationId="{4CFD10F3-C1A6-0D34-BA1F-52C624FAD2E0}"/>
          </ac:inkMkLst>
        </pc:inkChg>
        <pc:inkChg chg="add mod">
          <ac:chgData name="Alex Pang" userId="b35f2c48-39e3-478c-863d-65bfd252d017" providerId="ADAL" clId="{3ADE1B52-077B-4DFB-957C-089B04F3A3C4}" dt="2023-04-03T22:23:45.645" v="4556"/>
          <ac:inkMkLst>
            <pc:docMk/>
            <pc:sldMk cId="2933751844" sldId="344"/>
            <ac:inkMk id="352" creationId="{A5D2CFE5-60E2-7824-E4F0-922D3AF1BFA3}"/>
          </ac:inkMkLst>
        </pc:inkChg>
        <pc:inkChg chg="add mod">
          <ac:chgData name="Alex Pang" userId="b35f2c48-39e3-478c-863d-65bfd252d017" providerId="ADAL" clId="{3ADE1B52-077B-4DFB-957C-089B04F3A3C4}" dt="2023-04-03T22:23:45.645" v="4556"/>
          <ac:inkMkLst>
            <pc:docMk/>
            <pc:sldMk cId="2933751844" sldId="344"/>
            <ac:inkMk id="353" creationId="{B1E1298E-B762-45FC-046F-AC5EF05CF842}"/>
          </ac:inkMkLst>
        </pc:inkChg>
        <pc:inkChg chg="add mod">
          <ac:chgData name="Alex Pang" userId="b35f2c48-39e3-478c-863d-65bfd252d017" providerId="ADAL" clId="{3ADE1B52-077B-4DFB-957C-089B04F3A3C4}" dt="2023-04-03T22:23:45.645" v="4556"/>
          <ac:inkMkLst>
            <pc:docMk/>
            <pc:sldMk cId="2933751844" sldId="344"/>
            <ac:inkMk id="354" creationId="{6758009E-1A1F-411B-25D0-26B544A4F96A}"/>
          </ac:inkMkLst>
        </pc:inkChg>
        <pc:inkChg chg="add mod">
          <ac:chgData name="Alex Pang" userId="b35f2c48-39e3-478c-863d-65bfd252d017" providerId="ADAL" clId="{3ADE1B52-077B-4DFB-957C-089B04F3A3C4}" dt="2023-04-03T22:23:45.645" v="4556"/>
          <ac:inkMkLst>
            <pc:docMk/>
            <pc:sldMk cId="2933751844" sldId="344"/>
            <ac:inkMk id="355" creationId="{EBEEC1E5-123A-226D-3F07-E09D454A3401}"/>
          </ac:inkMkLst>
        </pc:inkChg>
        <pc:inkChg chg="add mod">
          <ac:chgData name="Alex Pang" userId="b35f2c48-39e3-478c-863d-65bfd252d017" providerId="ADAL" clId="{3ADE1B52-077B-4DFB-957C-089B04F3A3C4}" dt="2023-04-03T22:24:17.794" v="4569"/>
          <ac:inkMkLst>
            <pc:docMk/>
            <pc:sldMk cId="2933751844" sldId="344"/>
            <ac:inkMk id="357" creationId="{6CB4742D-354E-8F94-D416-11A324A59FD4}"/>
          </ac:inkMkLst>
        </pc:inkChg>
        <pc:inkChg chg="add mod">
          <ac:chgData name="Alex Pang" userId="b35f2c48-39e3-478c-863d-65bfd252d017" providerId="ADAL" clId="{3ADE1B52-077B-4DFB-957C-089B04F3A3C4}" dt="2023-04-03T22:24:17.794" v="4569"/>
          <ac:inkMkLst>
            <pc:docMk/>
            <pc:sldMk cId="2933751844" sldId="344"/>
            <ac:inkMk id="358" creationId="{567B8D97-AB51-6C4E-55BE-ACC21D300113}"/>
          </ac:inkMkLst>
        </pc:inkChg>
        <pc:inkChg chg="add mod">
          <ac:chgData name="Alex Pang" userId="b35f2c48-39e3-478c-863d-65bfd252d017" providerId="ADAL" clId="{3ADE1B52-077B-4DFB-957C-089B04F3A3C4}" dt="2023-04-03T22:24:17.794" v="4569"/>
          <ac:inkMkLst>
            <pc:docMk/>
            <pc:sldMk cId="2933751844" sldId="344"/>
            <ac:inkMk id="359" creationId="{B4CE3ACA-E77D-200D-8C5B-510B562490A3}"/>
          </ac:inkMkLst>
        </pc:inkChg>
        <pc:inkChg chg="add mod">
          <ac:chgData name="Alex Pang" userId="b35f2c48-39e3-478c-863d-65bfd252d017" providerId="ADAL" clId="{3ADE1B52-077B-4DFB-957C-089B04F3A3C4}" dt="2023-04-03T22:24:17.794" v="4569"/>
          <ac:inkMkLst>
            <pc:docMk/>
            <pc:sldMk cId="2933751844" sldId="344"/>
            <ac:inkMk id="360" creationId="{C08F7EE0-D578-31FB-7F1E-4867A2F9839D}"/>
          </ac:inkMkLst>
        </pc:inkChg>
        <pc:inkChg chg="add mod">
          <ac:chgData name="Alex Pang" userId="b35f2c48-39e3-478c-863d-65bfd252d017" providerId="ADAL" clId="{3ADE1B52-077B-4DFB-957C-089B04F3A3C4}" dt="2023-04-03T22:24:17.794" v="4569"/>
          <ac:inkMkLst>
            <pc:docMk/>
            <pc:sldMk cId="2933751844" sldId="344"/>
            <ac:inkMk id="361" creationId="{0B305555-6A0A-6AD3-0887-B6D150042F6F}"/>
          </ac:inkMkLst>
        </pc:inkChg>
        <pc:inkChg chg="add mod">
          <ac:chgData name="Alex Pang" userId="b35f2c48-39e3-478c-863d-65bfd252d017" providerId="ADAL" clId="{3ADE1B52-077B-4DFB-957C-089B04F3A3C4}" dt="2023-04-03T22:24:17.794" v="4569"/>
          <ac:inkMkLst>
            <pc:docMk/>
            <pc:sldMk cId="2933751844" sldId="344"/>
            <ac:inkMk id="362" creationId="{F550CB85-86A7-4C70-5C04-E37C13F2DD50}"/>
          </ac:inkMkLst>
        </pc:inkChg>
        <pc:inkChg chg="add mod">
          <ac:chgData name="Alex Pang" userId="b35f2c48-39e3-478c-863d-65bfd252d017" providerId="ADAL" clId="{3ADE1B52-077B-4DFB-957C-089B04F3A3C4}" dt="2023-04-03T22:24:17.794" v="4569"/>
          <ac:inkMkLst>
            <pc:docMk/>
            <pc:sldMk cId="2933751844" sldId="344"/>
            <ac:inkMk id="363" creationId="{C3887287-2EA1-1217-751E-07012551A3E2}"/>
          </ac:inkMkLst>
        </pc:inkChg>
        <pc:inkChg chg="add del mod">
          <ac:chgData name="Alex Pang" userId="b35f2c48-39e3-478c-863d-65bfd252d017" providerId="ADAL" clId="{3ADE1B52-077B-4DFB-957C-089B04F3A3C4}" dt="2023-04-03T22:24:17.794" v="4568"/>
          <ac:inkMkLst>
            <pc:docMk/>
            <pc:sldMk cId="2933751844" sldId="344"/>
            <ac:inkMk id="364" creationId="{0FA56D05-0249-2F8F-EB46-11EE06F01213}"/>
          </ac:inkMkLst>
        </pc:inkChg>
        <pc:inkChg chg="add del mod">
          <ac:chgData name="Alex Pang" userId="b35f2c48-39e3-478c-863d-65bfd252d017" providerId="ADAL" clId="{3ADE1B52-077B-4DFB-957C-089B04F3A3C4}" dt="2023-04-03T22:24:17.794" v="4569"/>
          <ac:inkMkLst>
            <pc:docMk/>
            <pc:sldMk cId="2933751844" sldId="344"/>
            <ac:inkMk id="365" creationId="{281313E2-C5E4-D70D-97A9-7DC70940EE59}"/>
          </ac:inkMkLst>
        </pc:inkChg>
        <pc:inkChg chg="add mod">
          <ac:chgData name="Alex Pang" userId="b35f2c48-39e3-478c-863d-65bfd252d017" providerId="ADAL" clId="{3ADE1B52-077B-4DFB-957C-089B04F3A3C4}" dt="2023-04-03T22:24:17.794" v="4569"/>
          <ac:inkMkLst>
            <pc:docMk/>
            <pc:sldMk cId="2933751844" sldId="344"/>
            <ac:inkMk id="366" creationId="{5B71F9D5-810A-2375-FAD4-98A07B68E78D}"/>
          </ac:inkMkLst>
        </pc:inkChg>
        <pc:inkChg chg="add mod">
          <ac:chgData name="Alex Pang" userId="b35f2c48-39e3-478c-863d-65bfd252d017" providerId="ADAL" clId="{3ADE1B52-077B-4DFB-957C-089B04F3A3C4}" dt="2023-04-03T22:24:20.913" v="4572"/>
          <ac:inkMkLst>
            <pc:docMk/>
            <pc:sldMk cId="2933751844" sldId="344"/>
            <ac:inkMk id="368" creationId="{1283CB4F-1A18-93A5-16C6-0186061DCF80}"/>
          </ac:inkMkLst>
        </pc:inkChg>
        <pc:inkChg chg="add mod">
          <ac:chgData name="Alex Pang" userId="b35f2c48-39e3-478c-863d-65bfd252d017" providerId="ADAL" clId="{3ADE1B52-077B-4DFB-957C-089B04F3A3C4}" dt="2023-04-03T22:24:20.913" v="4572"/>
          <ac:inkMkLst>
            <pc:docMk/>
            <pc:sldMk cId="2933751844" sldId="344"/>
            <ac:inkMk id="369" creationId="{0F18080C-7577-68A4-64A3-D069132F56BE}"/>
          </ac:inkMkLst>
        </pc:inkChg>
      </pc:sldChg>
      <pc:sldChg chg="addSp modSp add mod ord">
        <pc:chgData name="Alex Pang" userId="b35f2c48-39e3-478c-863d-65bfd252d017" providerId="ADAL" clId="{3ADE1B52-077B-4DFB-957C-089B04F3A3C4}" dt="2023-04-03T22:59:48.729" v="5004" actId="1076"/>
        <pc:sldMkLst>
          <pc:docMk/>
          <pc:sldMk cId="812616544" sldId="345"/>
        </pc:sldMkLst>
        <pc:spChg chg="mod">
          <ac:chgData name="Alex Pang" userId="b35f2c48-39e3-478c-863d-65bfd252d017" providerId="ADAL" clId="{3ADE1B52-077B-4DFB-957C-089B04F3A3C4}" dt="2023-04-03T22:18:36.100" v="4499" actId="207"/>
          <ac:spMkLst>
            <pc:docMk/>
            <pc:sldMk cId="812616544" sldId="345"/>
            <ac:spMk id="3" creationId="{1A3BE408-AB31-D17C-4359-42742CA8199F}"/>
          </ac:spMkLst>
        </pc:spChg>
        <pc:spChg chg="add mod">
          <ac:chgData name="Alex Pang" userId="b35f2c48-39e3-478c-863d-65bfd252d017" providerId="ADAL" clId="{3ADE1B52-077B-4DFB-957C-089B04F3A3C4}" dt="2023-04-03T22:59:48.729" v="5004" actId="1076"/>
          <ac:spMkLst>
            <pc:docMk/>
            <pc:sldMk cId="812616544" sldId="345"/>
            <ac:spMk id="4" creationId="{EE50A0CE-6D5A-6BDC-3310-0D85A313B7C9}"/>
          </ac:spMkLst>
        </pc:spChg>
      </pc:sldChg>
      <pc:sldChg chg="add del">
        <pc:chgData name="Alex Pang" userId="b35f2c48-39e3-478c-863d-65bfd252d017" providerId="ADAL" clId="{3ADE1B52-077B-4DFB-957C-089B04F3A3C4}" dt="2023-04-03T22:14:04.395" v="4485" actId="2696"/>
        <pc:sldMkLst>
          <pc:docMk/>
          <pc:sldMk cId="2499720536" sldId="345"/>
        </pc:sldMkLst>
      </pc:sldChg>
      <pc:sldChg chg="addSp delSp modSp add mod ord">
        <pc:chgData name="Alex Pang" userId="b35f2c48-39e3-478c-863d-65bfd252d017" providerId="ADAL" clId="{3ADE1B52-077B-4DFB-957C-089B04F3A3C4}" dt="2023-04-03T22:42:36.023" v="4782" actId="20577"/>
        <pc:sldMkLst>
          <pc:docMk/>
          <pc:sldMk cId="416241978" sldId="346"/>
        </pc:sldMkLst>
        <pc:spChg chg="mod">
          <ac:chgData name="Alex Pang" userId="b35f2c48-39e3-478c-863d-65bfd252d017" providerId="ADAL" clId="{3ADE1B52-077B-4DFB-957C-089B04F3A3C4}" dt="2023-04-03T22:33:10.406" v="4705" actId="20577"/>
          <ac:spMkLst>
            <pc:docMk/>
            <pc:sldMk cId="416241978" sldId="346"/>
            <ac:spMk id="6" creationId="{00000000-0000-0000-0000-000000000000}"/>
          </ac:spMkLst>
        </pc:spChg>
        <pc:spChg chg="del">
          <ac:chgData name="Alex Pang" userId="b35f2c48-39e3-478c-863d-65bfd252d017" providerId="ADAL" clId="{3ADE1B52-077B-4DFB-957C-089B04F3A3C4}" dt="2023-04-03T22:29:52.064" v="4676" actId="478"/>
          <ac:spMkLst>
            <pc:docMk/>
            <pc:sldMk cId="416241978" sldId="346"/>
            <ac:spMk id="17" creationId="{00000000-0000-0000-0000-000000000000}"/>
          </ac:spMkLst>
        </pc:spChg>
        <pc:spChg chg="del">
          <ac:chgData name="Alex Pang" userId="b35f2c48-39e3-478c-863d-65bfd252d017" providerId="ADAL" clId="{3ADE1B52-077B-4DFB-957C-089B04F3A3C4}" dt="2023-04-03T22:29:18.301" v="4668" actId="478"/>
          <ac:spMkLst>
            <pc:docMk/>
            <pc:sldMk cId="416241978" sldId="346"/>
            <ac:spMk id="29" creationId="{00000000-0000-0000-0000-000000000000}"/>
          </ac:spMkLst>
        </pc:spChg>
        <pc:spChg chg="del">
          <ac:chgData name="Alex Pang" userId="b35f2c48-39e3-478c-863d-65bfd252d017" providerId="ADAL" clId="{3ADE1B52-077B-4DFB-957C-089B04F3A3C4}" dt="2023-04-03T22:31:18.549" v="4689" actId="478"/>
          <ac:spMkLst>
            <pc:docMk/>
            <pc:sldMk cId="416241978" sldId="346"/>
            <ac:spMk id="50" creationId="{00000000-0000-0000-0000-000000000000}"/>
          </ac:spMkLst>
        </pc:spChg>
        <pc:spChg chg="add del">
          <ac:chgData name="Alex Pang" userId="b35f2c48-39e3-478c-863d-65bfd252d017" providerId="ADAL" clId="{3ADE1B52-077B-4DFB-957C-089B04F3A3C4}" dt="2023-04-03T22:31:41.632" v="4695" actId="478"/>
          <ac:spMkLst>
            <pc:docMk/>
            <pc:sldMk cId="416241978" sldId="346"/>
            <ac:spMk id="53" creationId="{00000000-0000-0000-0000-000000000000}"/>
          </ac:spMkLst>
        </pc:spChg>
        <pc:spChg chg="del">
          <ac:chgData name="Alex Pang" userId="b35f2c48-39e3-478c-863d-65bfd252d017" providerId="ADAL" clId="{3ADE1B52-077B-4DFB-957C-089B04F3A3C4}" dt="2023-04-03T22:30:17.117" v="4684" actId="478"/>
          <ac:spMkLst>
            <pc:docMk/>
            <pc:sldMk cId="416241978" sldId="346"/>
            <ac:spMk id="60" creationId="{00000000-0000-0000-0000-000000000000}"/>
          </ac:spMkLst>
        </pc:spChg>
        <pc:spChg chg="del mod">
          <ac:chgData name="Alex Pang" userId="b35f2c48-39e3-478c-863d-65bfd252d017" providerId="ADAL" clId="{3ADE1B52-077B-4DFB-957C-089B04F3A3C4}" dt="2023-04-03T22:30:11.055" v="4682" actId="478"/>
          <ac:spMkLst>
            <pc:docMk/>
            <pc:sldMk cId="416241978" sldId="346"/>
            <ac:spMk id="62" creationId="{00000000-0000-0000-0000-000000000000}"/>
          </ac:spMkLst>
        </pc:spChg>
        <pc:spChg chg="mod">
          <ac:chgData name="Alex Pang" userId="b35f2c48-39e3-478c-863d-65bfd252d017" providerId="ADAL" clId="{3ADE1B52-077B-4DFB-957C-089B04F3A3C4}" dt="2023-04-03T22:42:36.023" v="4782" actId="20577"/>
          <ac:spMkLst>
            <pc:docMk/>
            <pc:sldMk cId="416241978" sldId="346"/>
            <ac:spMk id="79" creationId="{76CD3B41-42D4-DD67-0780-D1C81627F552}"/>
          </ac:spMkLst>
        </pc:spChg>
        <pc:grpChg chg="del">
          <ac:chgData name="Alex Pang" userId="b35f2c48-39e3-478c-863d-65bfd252d017" providerId="ADAL" clId="{3ADE1B52-077B-4DFB-957C-089B04F3A3C4}" dt="2023-04-03T22:29:49.412" v="4673" actId="478"/>
          <ac:grpSpMkLst>
            <pc:docMk/>
            <pc:sldMk cId="416241978" sldId="346"/>
            <ac:grpSpMk id="18" creationId="{00000000-0000-0000-0000-000000000000}"/>
          </ac:grpSpMkLst>
        </pc:grpChg>
        <pc:grpChg chg="del">
          <ac:chgData name="Alex Pang" userId="b35f2c48-39e3-478c-863d-65bfd252d017" providerId="ADAL" clId="{3ADE1B52-077B-4DFB-957C-089B04F3A3C4}" dt="2023-04-03T22:29:51.013" v="4675" actId="478"/>
          <ac:grpSpMkLst>
            <pc:docMk/>
            <pc:sldMk cId="416241978" sldId="346"/>
            <ac:grpSpMk id="22" creationId="{00000000-0000-0000-0000-000000000000}"/>
          </ac:grpSpMkLst>
        </pc:grpChg>
        <pc:grpChg chg="del">
          <ac:chgData name="Alex Pang" userId="b35f2c48-39e3-478c-863d-65bfd252d017" providerId="ADAL" clId="{3ADE1B52-077B-4DFB-957C-089B04F3A3C4}" dt="2023-04-03T22:29:05.410" v="4664" actId="478"/>
          <ac:grpSpMkLst>
            <pc:docMk/>
            <pc:sldMk cId="416241978" sldId="346"/>
            <ac:grpSpMk id="26" creationId="{00000000-0000-0000-0000-000000000000}"/>
          </ac:grpSpMkLst>
        </pc:grpChg>
        <pc:grpChg chg="del">
          <ac:chgData name="Alex Pang" userId="b35f2c48-39e3-478c-863d-65bfd252d017" providerId="ADAL" clId="{3ADE1B52-077B-4DFB-957C-089B04F3A3C4}" dt="2023-04-03T22:29:14.842" v="4666" actId="478"/>
          <ac:grpSpMkLst>
            <pc:docMk/>
            <pc:sldMk cId="416241978" sldId="346"/>
            <ac:grpSpMk id="30" creationId="{00000000-0000-0000-0000-000000000000}"/>
          </ac:grpSpMkLst>
        </pc:grpChg>
        <pc:grpChg chg="del">
          <ac:chgData name="Alex Pang" userId="b35f2c48-39e3-478c-863d-65bfd252d017" providerId="ADAL" clId="{3ADE1B52-077B-4DFB-957C-089B04F3A3C4}" dt="2023-04-03T22:29:16.725" v="4667" actId="478"/>
          <ac:grpSpMkLst>
            <pc:docMk/>
            <pc:sldMk cId="416241978" sldId="346"/>
            <ac:grpSpMk id="35" creationId="{00000000-0000-0000-0000-000000000000}"/>
          </ac:grpSpMkLst>
        </pc:grpChg>
        <pc:grpChg chg="mod">
          <ac:chgData name="Alex Pang" userId="b35f2c48-39e3-478c-863d-65bfd252d017" providerId="ADAL" clId="{3ADE1B52-077B-4DFB-957C-089B04F3A3C4}" dt="2023-04-03T22:31:49.829" v="4696" actId="1076"/>
          <ac:grpSpMkLst>
            <pc:docMk/>
            <pc:sldMk cId="416241978" sldId="346"/>
            <ac:grpSpMk id="47" creationId="{00000000-0000-0000-0000-000000000000}"/>
          </ac:grpSpMkLst>
        </pc:grpChg>
        <pc:picChg chg="del">
          <ac:chgData name="Alex Pang" userId="b35f2c48-39e3-478c-863d-65bfd252d017" providerId="ADAL" clId="{3ADE1B52-077B-4DFB-957C-089B04F3A3C4}" dt="2023-04-03T22:29:01.735" v="4663" actId="478"/>
          <ac:picMkLst>
            <pc:docMk/>
            <pc:sldMk cId="416241978" sldId="346"/>
            <ac:picMk id="16" creationId="{00000000-0000-0000-0000-000000000000}"/>
          </ac:picMkLst>
        </pc:picChg>
        <pc:picChg chg="del">
          <ac:chgData name="Alex Pang" userId="b35f2c48-39e3-478c-863d-65bfd252d017" providerId="ADAL" clId="{3ADE1B52-077B-4DFB-957C-089B04F3A3C4}" dt="2023-04-03T22:29:50.279" v="4674" actId="478"/>
          <ac:picMkLst>
            <pc:docMk/>
            <pc:sldMk cId="416241978" sldId="346"/>
            <ac:picMk id="21" creationId="{00000000-0000-0000-0000-000000000000}"/>
          </ac:picMkLst>
        </pc:picChg>
        <pc:picChg chg="del">
          <ac:chgData name="Alex Pang" userId="b35f2c48-39e3-478c-863d-65bfd252d017" providerId="ADAL" clId="{3ADE1B52-077B-4DFB-957C-089B04F3A3C4}" dt="2023-04-03T22:29:07.939" v="4665" actId="478"/>
          <ac:picMkLst>
            <pc:docMk/>
            <pc:sldMk cId="416241978" sldId="346"/>
            <ac:picMk id="40" creationId="{00000000-0000-0000-0000-000000000000}"/>
          </ac:picMkLst>
        </pc:picChg>
        <pc:picChg chg="del">
          <ac:chgData name="Alex Pang" userId="b35f2c48-39e3-478c-863d-65bfd252d017" providerId="ADAL" clId="{3ADE1B52-077B-4DFB-957C-089B04F3A3C4}" dt="2023-04-03T22:29:59.436" v="4678" actId="478"/>
          <ac:picMkLst>
            <pc:docMk/>
            <pc:sldMk cId="416241978" sldId="346"/>
            <ac:picMk id="59" creationId="{00000000-0000-0000-0000-000000000000}"/>
          </ac:picMkLst>
        </pc:picChg>
        <pc:picChg chg="del">
          <ac:chgData name="Alex Pang" userId="b35f2c48-39e3-478c-863d-65bfd252d017" providerId="ADAL" clId="{3ADE1B52-077B-4DFB-957C-089B04F3A3C4}" dt="2023-04-03T22:30:01.493" v="4679" actId="478"/>
          <ac:picMkLst>
            <pc:docMk/>
            <pc:sldMk cId="416241978" sldId="346"/>
            <ac:picMk id="61" creationId="{00000000-0000-0000-0000-000000000000}"/>
          </ac:picMkLst>
        </pc:picChg>
        <pc:picChg chg="del mod">
          <ac:chgData name="Alex Pang" userId="b35f2c48-39e3-478c-863d-65bfd252d017" providerId="ADAL" clId="{3ADE1B52-077B-4DFB-957C-089B04F3A3C4}" dt="2023-04-03T22:30:53.066" v="4687" actId="478"/>
          <ac:picMkLst>
            <pc:docMk/>
            <pc:sldMk cId="416241978" sldId="346"/>
            <ac:picMk id="63" creationId="{00000000-0000-0000-0000-000000000000}"/>
          </ac:picMkLst>
        </pc:picChg>
        <pc:cxnChg chg="mod">
          <ac:chgData name="Alex Pang" userId="b35f2c48-39e3-478c-863d-65bfd252d017" providerId="ADAL" clId="{3ADE1B52-077B-4DFB-957C-089B04F3A3C4}" dt="2023-04-03T22:31:41.027" v="4694" actId="1076"/>
          <ac:cxnSpMkLst>
            <pc:docMk/>
            <pc:sldMk cId="416241978" sldId="346"/>
            <ac:cxnSpMk id="81" creationId="{73857DC0-22BE-DCEB-A279-5F2E3BC63A3E}"/>
          </ac:cxnSpMkLst>
        </pc:cxnChg>
      </pc:sldChg>
      <pc:sldChg chg="addSp delSp modSp new del mod">
        <pc:chgData name="Alex Pang" userId="b35f2c48-39e3-478c-863d-65bfd252d017" providerId="ADAL" clId="{3ADE1B52-077B-4DFB-957C-089B04F3A3C4}" dt="2023-04-03T22:28:01.354" v="4652" actId="47"/>
        <pc:sldMkLst>
          <pc:docMk/>
          <pc:sldMk cId="2475447996" sldId="346"/>
        </pc:sldMkLst>
        <pc:spChg chg="mod">
          <ac:chgData name="Alex Pang" userId="b35f2c48-39e3-478c-863d-65bfd252d017" providerId="ADAL" clId="{3ADE1B52-077B-4DFB-957C-089B04F3A3C4}" dt="2023-04-03T22:26:51.442" v="4598" actId="20577"/>
          <ac:spMkLst>
            <pc:docMk/>
            <pc:sldMk cId="2475447996" sldId="346"/>
            <ac:spMk id="2" creationId="{E4BD9297-2C84-4416-FDCF-C26B71B11F23}"/>
          </ac:spMkLst>
        </pc:spChg>
        <pc:spChg chg="del">
          <ac:chgData name="Alex Pang" userId="b35f2c48-39e3-478c-863d-65bfd252d017" providerId="ADAL" clId="{3ADE1B52-077B-4DFB-957C-089B04F3A3C4}" dt="2023-04-03T22:27:21.265" v="4599" actId="478"/>
          <ac:spMkLst>
            <pc:docMk/>
            <pc:sldMk cId="2475447996" sldId="346"/>
            <ac:spMk id="3" creationId="{D47F8FB6-2BA8-2745-B971-A2F97A1C6C9D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11" creationId="{BE4F83DB-5FED-C3D4-BF99-D857B99C1569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14" creationId="{96A6F487-A9FF-096C-AE3B-50F623181497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15" creationId="{97986125-45F8-7BCC-4C57-9E047C19E049}"/>
          </ac:spMkLst>
        </pc:spChg>
        <pc:spChg chg="add mod">
          <ac:chgData name="Alex Pang" userId="b35f2c48-39e3-478c-863d-65bfd252d017" providerId="ADAL" clId="{3ADE1B52-077B-4DFB-957C-089B04F3A3C4}" dt="2023-04-03T22:27:27.524" v="4650" actId="1036"/>
          <ac:spMkLst>
            <pc:docMk/>
            <pc:sldMk cId="2475447996" sldId="346"/>
            <ac:spMk id="16" creationId="{F5A1F00F-8002-D242-5B25-0B28C5775081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19" creationId="{05EAB066-4FAD-D9BB-1B63-E16F62E546E6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27" creationId="{25D381F0-1AE3-0569-34DD-23314AD639D4}"/>
          </ac:spMkLst>
        </pc:spChg>
        <pc:spChg chg="add mod">
          <ac:chgData name="Alex Pang" userId="b35f2c48-39e3-478c-863d-65bfd252d017" providerId="ADAL" clId="{3ADE1B52-077B-4DFB-957C-089B04F3A3C4}" dt="2023-04-03T22:27:27.524" v="4650" actId="1036"/>
          <ac:spMkLst>
            <pc:docMk/>
            <pc:sldMk cId="2475447996" sldId="346"/>
            <ac:spMk id="28" creationId="{8AAF3647-EECC-4AAD-1059-BF3BF6EAFC88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30" creationId="{FC13C5E0-D367-8EDE-4084-65EC64D1685C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33" creationId="{B07A2174-B1AB-EB5A-A88C-135F77B98276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36" creationId="{69F83F4F-4ECC-99DC-BE63-FA1AD5C0E29B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38" creationId="{0427550B-E435-F70D-CB79-34B83463FB87}"/>
          </ac:spMkLst>
        </pc:spChg>
        <pc:spChg chg="add mod">
          <ac:chgData name="Alex Pang" userId="b35f2c48-39e3-478c-863d-65bfd252d017" providerId="ADAL" clId="{3ADE1B52-077B-4DFB-957C-089B04F3A3C4}" dt="2023-04-03T22:27:27.524" v="4650" actId="1036"/>
          <ac:spMkLst>
            <pc:docMk/>
            <pc:sldMk cId="2475447996" sldId="346"/>
            <ac:spMk id="40" creationId="{C697462B-21E6-F869-EBC6-4B86B65E8ED0}"/>
          </ac:spMkLst>
        </pc:spChg>
        <pc:spChg chg="add mod">
          <ac:chgData name="Alex Pang" userId="b35f2c48-39e3-478c-863d-65bfd252d017" providerId="ADAL" clId="{3ADE1B52-077B-4DFB-957C-089B04F3A3C4}" dt="2023-04-03T22:27:27.524" v="4650" actId="1036"/>
          <ac:spMkLst>
            <pc:docMk/>
            <pc:sldMk cId="2475447996" sldId="346"/>
            <ac:spMk id="41" creationId="{DD07F66F-86CB-D95E-7F30-7648066B3ABF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47" creationId="{63DD07CC-CECA-5368-6C00-2E544DA9E985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49" creationId="{00FDB275-CAF8-4764-DA5B-0A677E5F871A}"/>
          </ac:spMkLst>
        </pc:spChg>
        <pc:spChg chg="add mod">
          <ac:chgData name="Alex Pang" userId="b35f2c48-39e3-478c-863d-65bfd252d017" providerId="ADAL" clId="{3ADE1B52-077B-4DFB-957C-089B04F3A3C4}" dt="2023-04-03T22:27:27.524" v="4650" actId="1036"/>
          <ac:spMkLst>
            <pc:docMk/>
            <pc:sldMk cId="2475447996" sldId="346"/>
            <ac:spMk id="51" creationId="{33564767-9EBB-84C1-D74F-93BF087CDFB4}"/>
          </ac:spMkLst>
        </pc:spChg>
        <pc:spChg chg="mod">
          <ac:chgData name="Alex Pang" userId="b35f2c48-39e3-478c-863d-65bfd252d017" providerId="ADAL" clId="{3ADE1B52-077B-4DFB-957C-089B04F3A3C4}" dt="2023-04-03T22:27:21.743" v="4600"/>
          <ac:spMkLst>
            <pc:docMk/>
            <pc:sldMk cId="2475447996" sldId="346"/>
            <ac:spMk id="55" creationId="{E710D523-2070-0459-22DC-32C6214A42D4}"/>
          </ac:spMkLst>
        </pc:spChg>
        <pc:spChg chg="add mod">
          <ac:chgData name="Alex Pang" userId="b35f2c48-39e3-478c-863d-65bfd252d017" providerId="ADAL" clId="{3ADE1B52-077B-4DFB-957C-089B04F3A3C4}" dt="2023-04-03T22:27:27.524" v="4650" actId="1036"/>
          <ac:spMkLst>
            <pc:docMk/>
            <pc:sldMk cId="2475447996" sldId="346"/>
            <ac:spMk id="57" creationId="{9B882370-E39C-5FD4-10F3-105864DB2F40}"/>
          </ac:spMkLst>
        </pc:spChg>
        <pc:spChg chg="mod">
          <ac:chgData name="Alex Pang" userId="b35f2c48-39e3-478c-863d-65bfd252d017" providerId="ADAL" clId="{3ADE1B52-077B-4DFB-957C-089B04F3A3C4}" dt="2023-04-03T22:27:41.720" v="4651"/>
          <ac:spMkLst>
            <pc:docMk/>
            <pc:sldMk cId="2475447996" sldId="346"/>
            <ac:spMk id="61" creationId="{0527173F-E67A-2413-A102-0F4F49DC23B7}"/>
          </ac:spMkLst>
        </pc:spChg>
        <pc:spChg chg="mod">
          <ac:chgData name="Alex Pang" userId="b35f2c48-39e3-478c-863d-65bfd252d017" providerId="ADAL" clId="{3ADE1B52-077B-4DFB-957C-089B04F3A3C4}" dt="2023-04-03T22:27:41.720" v="4651"/>
          <ac:spMkLst>
            <pc:docMk/>
            <pc:sldMk cId="2475447996" sldId="346"/>
            <ac:spMk id="64" creationId="{7887E994-04DD-C30A-0F7B-0FF3638FE503}"/>
          </ac:spMkLst>
        </pc:spChg>
        <pc:spChg chg="mod">
          <ac:chgData name="Alex Pang" userId="b35f2c48-39e3-478c-863d-65bfd252d017" providerId="ADAL" clId="{3ADE1B52-077B-4DFB-957C-089B04F3A3C4}" dt="2023-04-03T22:27:41.720" v="4651"/>
          <ac:spMkLst>
            <pc:docMk/>
            <pc:sldMk cId="2475447996" sldId="346"/>
            <ac:spMk id="69" creationId="{4206FAFC-C0F1-A647-9F4F-BB6B6479AA42}"/>
          </ac:spMkLst>
        </pc:spChg>
        <pc:spChg chg="mod">
          <ac:chgData name="Alex Pang" userId="b35f2c48-39e3-478c-863d-65bfd252d017" providerId="ADAL" clId="{3ADE1B52-077B-4DFB-957C-089B04F3A3C4}" dt="2023-04-03T22:27:41.720" v="4651"/>
          <ac:spMkLst>
            <pc:docMk/>
            <pc:sldMk cId="2475447996" sldId="346"/>
            <ac:spMk id="71" creationId="{798F1BE2-0B11-E038-0CAA-BC5416C1C514}"/>
          </ac:spMkLst>
        </pc:spChg>
        <pc:spChg chg="mod">
          <ac:chgData name="Alex Pang" userId="b35f2c48-39e3-478c-863d-65bfd252d017" providerId="ADAL" clId="{3ADE1B52-077B-4DFB-957C-089B04F3A3C4}" dt="2023-04-03T22:27:41.720" v="4651"/>
          <ac:spMkLst>
            <pc:docMk/>
            <pc:sldMk cId="2475447996" sldId="346"/>
            <ac:spMk id="73" creationId="{ECB68216-E108-EAF7-9A81-26EF3A7E6B77}"/>
          </ac:spMkLst>
        </pc:spChg>
        <pc:spChg chg="mod">
          <ac:chgData name="Alex Pang" userId="b35f2c48-39e3-478c-863d-65bfd252d017" providerId="ADAL" clId="{3ADE1B52-077B-4DFB-957C-089B04F3A3C4}" dt="2023-04-03T22:27:41.720" v="4651"/>
          <ac:spMkLst>
            <pc:docMk/>
            <pc:sldMk cId="2475447996" sldId="346"/>
            <ac:spMk id="75" creationId="{CB9505E3-6809-1BB1-53F1-D7C4FE366B28}"/>
          </ac:spMkLst>
        </pc:spChg>
        <pc:grpChg chg="add mod">
          <ac:chgData name="Alex Pang" userId="b35f2c48-39e3-478c-863d-65bfd252d017" providerId="ADAL" clId="{3ADE1B52-077B-4DFB-957C-089B04F3A3C4}" dt="2023-04-03T22:27:27.524" v="4650" actId="1036"/>
          <ac:grpSpMkLst>
            <pc:docMk/>
            <pc:sldMk cId="2475447996" sldId="346"/>
            <ac:grpSpMk id="9" creationId="{840A8560-32CF-6A40-771B-B49E1D5DF520}"/>
          </ac:grpSpMkLst>
        </pc:grpChg>
        <pc:grpChg chg="add mod">
          <ac:chgData name="Alex Pang" userId="b35f2c48-39e3-478c-863d-65bfd252d017" providerId="ADAL" clId="{3ADE1B52-077B-4DFB-957C-089B04F3A3C4}" dt="2023-04-03T22:27:27.524" v="4650" actId="1036"/>
          <ac:grpSpMkLst>
            <pc:docMk/>
            <pc:sldMk cId="2475447996" sldId="346"/>
            <ac:grpSpMk id="12" creationId="{893E773B-1791-D987-68B9-69A57473DFB0}"/>
          </ac:grpSpMkLst>
        </pc:grpChg>
        <pc:grpChg chg="add mod">
          <ac:chgData name="Alex Pang" userId="b35f2c48-39e3-478c-863d-65bfd252d017" providerId="ADAL" clId="{3ADE1B52-077B-4DFB-957C-089B04F3A3C4}" dt="2023-04-03T22:27:27.524" v="4650" actId="1036"/>
          <ac:grpSpMkLst>
            <pc:docMk/>
            <pc:sldMk cId="2475447996" sldId="346"/>
            <ac:grpSpMk id="17" creationId="{95593423-7638-898A-268F-B8C066EEF553}"/>
          </ac:grpSpMkLst>
        </pc:grpChg>
        <pc:grpChg chg="add mod">
          <ac:chgData name="Alex Pang" userId="b35f2c48-39e3-478c-863d-65bfd252d017" providerId="ADAL" clId="{3ADE1B52-077B-4DFB-957C-089B04F3A3C4}" dt="2023-04-03T22:27:27.524" v="4650" actId="1036"/>
          <ac:grpSpMkLst>
            <pc:docMk/>
            <pc:sldMk cId="2475447996" sldId="346"/>
            <ac:grpSpMk id="21" creationId="{C7880795-04EE-6EA9-2746-B6C820425F66}"/>
          </ac:grpSpMkLst>
        </pc:grpChg>
        <pc:grpChg chg="add mod">
          <ac:chgData name="Alex Pang" userId="b35f2c48-39e3-478c-863d-65bfd252d017" providerId="ADAL" clId="{3ADE1B52-077B-4DFB-957C-089B04F3A3C4}" dt="2023-04-03T22:27:27.524" v="4650" actId="1036"/>
          <ac:grpSpMkLst>
            <pc:docMk/>
            <pc:sldMk cId="2475447996" sldId="346"/>
            <ac:grpSpMk id="25" creationId="{0C474321-CE33-B6E5-60A9-BB57669C1C15}"/>
          </ac:grpSpMkLst>
        </pc:grpChg>
        <pc:grpChg chg="add mod">
          <ac:chgData name="Alex Pang" userId="b35f2c48-39e3-478c-863d-65bfd252d017" providerId="ADAL" clId="{3ADE1B52-077B-4DFB-957C-089B04F3A3C4}" dt="2023-04-03T22:27:27.524" v="4650" actId="1036"/>
          <ac:grpSpMkLst>
            <pc:docMk/>
            <pc:sldMk cId="2475447996" sldId="346"/>
            <ac:grpSpMk id="29" creationId="{F49F2FAF-E74E-F58B-D1F1-4BD5CAB8CC0B}"/>
          </ac:grpSpMkLst>
        </pc:grpChg>
        <pc:grpChg chg="add mod">
          <ac:chgData name="Alex Pang" userId="b35f2c48-39e3-478c-863d-65bfd252d017" providerId="ADAL" clId="{3ADE1B52-077B-4DFB-957C-089B04F3A3C4}" dt="2023-04-03T22:27:27.524" v="4650" actId="1036"/>
          <ac:grpSpMkLst>
            <pc:docMk/>
            <pc:sldMk cId="2475447996" sldId="346"/>
            <ac:grpSpMk id="34" creationId="{249FE725-C0EF-0EC3-24BC-CD7A738AD818}"/>
          </ac:grpSpMkLst>
        </pc:grpChg>
        <pc:grpChg chg="add mod">
          <ac:chgData name="Alex Pang" userId="b35f2c48-39e3-478c-863d-65bfd252d017" providerId="ADAL" clId="{3ADE1B52-077B-4DFB-957C-089B04F3A3C4}" dt="2023-04-03T22:27:27.524" v="4650" actId="1036"/>
          <ac:grpSpMkLst>
            <pc:docMk/>
            <pc:sldMk cId="2475447996" sldId="346"/>
            <ac:grpSpMk id="43" creationId="{0273BA57-196B-6810-35D0-58107D285FDB}"/>
          </ac:grpSpMkLst>
        </pc:grpChg>
        <pc:grpChg chg="add mod">
          <ac:chgData name="Alex Pang" userId="b35f2c48-39e3-478c-863d-65bfd252d017" providerId="ADAL" clId="{3ADE1B52-077B-4DFB-957C-089B04F3A3C4}" dt="2023-04-03T22:27:27.524" v="4650" actId="1036"/>
          <ac:grpSpMkLst>
            <pc:docMk/>
            <pc:sldMk cId="2475447996" sldId="346"/>
            <ac:grpSpMk id="46" creationId="{7190AA40-3CBB-9FA6-3B69-54882E8C5F27}"/>
          </ac:grpSpMkLst>
        </pc:grpChg>
        <pc:grpChg chg="add mod">
          <ac:chgData name="Alex Pang" userId="b35f2c48-39e3-478c-863d-65bfd252d017" providerId="ADAL" clId="{3ADE1B52-077B-4DFB-957C-089B04F3A3C4}" dt="2023-04-03T22:27:27.524" v="4650" actId="1036"/>
          <ac:grpSpMkLst>
            <pc:docMk/>
            <pc:sldMk cId="2475447996" sldId="346"/>
            <ac:grpSpMk id="52" creationId="{574A7796-522F-49A7-2ECE-B53621658901}"/>
          </ac:grpSpMkLst>
        </pc:grpChg>
        <pc:grpChg chg="add mod">
          <ac:chgData name="Alex Pang" userId="b35f2c48-39e3-478c-863d-65bfd252d017" providerId="ADAL" clId="{3ADE1B52-077B-4DFB-957C-089B04F3A3C4}" dt="2023-04-03T22:27:41.720" v="4651"/>
          <ac:grpSpMkLst>
            <pc:docMk/>
            <pc:sldMk cId="2475447996" sldId="346"/>
            <ac:grpSpMk id="58" creationId="{A65B1CF3-C78C-5A79-D300-D15B18D0FA60}"/>
          </ac:grpSpMkLst>
        </pc:grpChg>
        <pc:picChg chg="add mod">
          <ac:chgData name="Alex Pang" userId="b35f2c48-39e3-478c-863d-65bfd252d017" providerId="ADAL" clId="{3ADE1B52-077B-4DFB-957C-089B04F3A3C4}" dt="2023-04-03T22:27:27.524" v="4650" actId="1036"/>
          <ac:picMkLst>
            <pc:docMk/>
            <pc:sldMk cId="2475447996" sldId="346"/>
            <ac:picMk id="4" creationId="{7087FD7E-41C8-D6CD-AA0C-7DFA11CBFA8F}"/>
          </ac:picMkLst>
        </pc:picChg>
        <pc:picChg chg="add mod">
          <ac:chgData name="Alex Pang" userId="b35f2c48-39e3-478c-863d-65bfd252d017" providerId="ADAL" clId="{3ADE1B52-077B-4DFB-957C-089B04F3A3C4}" dt="2023-04-03T22:27:27.524" v="4650" actId="1036"/>
          <ac:picMkLst>
            <pc:docMk/>
            <pc:sldMk cId="2475447996" sldId="346"/>
            <ac:picMk id="5" creationId="{7C08CB0F-DAF9-2C28-1C02-1664CC796BFF}"/>
          </ac:picMkLst>
        </pc:picChg>
        <pc:picChg chg="add mod">
          <ac:chgData name="Alex Pang" userId="b35f2c48-39e3-478c-863d-65bfd252d017" providerId="ADAL" clId="{3ADE1B52-077B-4DFB-957C-089B04F3A3C4}" dt="2023-04-03T22:27:27.524" v="4650" actId="1036"/>
          <ac:picMkLst>
            <pc:docMk/>
            <pc:sldMk cId="2475447996" sldId="346"/>
            <ac:picMk id="6" creationId="{EAF63663-9B08-F2D7-1AB7-6B403A4D914B}"/>
          </ac:picMkLst>
        </pc:picChg>
        <pc:picChg chg="add mod">
          <ac:chgData name="Alex Pang" userId="b35f2c48-39e3-478c-863d-65bfd252d017" providerId="ADAL" clId="{3ADE1B52-077B-4DFB-957C-089B04F3A3C4}" dt="2023-04-03T22:27:27.524" v="4650" actId="1036"/>
          <ac:picMkLst>
            <pc:docMk/>
            <pc:sldMk cId="2475447996" sldId="346"/>
            <ac:picMk id="7" creationId="{4CFB97B7-9A34-6C1E-886F-4E703DBE0BD2}"/>
          </ac:picMkLst>
        </pc:picChg>
        <pc:picChg chg="add mod">
          <ac:chgData name="Alex Pang" userId="b35f2c48-39e3-478c-863d-65bfd252d017" providerId="ADAL" clId="{3ADE1B52-077B-4DFB-957C-089B04F3A3C4}" dt="2023-04-03T22:27:27.524" v="4650" actId="1036"/>
          <ac:picMkLst>
            <pc:docMk/>
            <pc:sldMk cId="2475447996" sldId="346"/>
            <ac:picMk id="8" creationId="{D34CF77D-7EF4-594A-9958-EC0F796C8F52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10" creationId="{86732413-F8BB-DC56-B8DF-46AB4CD6231B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13" creationId="{7983E2F8-24DB-DF99-CCAE-6C85EAD770C6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18" creationId="{1ADAF426-97D9-F6A3-5092-97737874BCBF}"/>
          </ac:picMkLst>
        </pc:picChg>
        <pc:picChg chg="add mod">
          <ac:chgData name="Alex Pang" userId="b35f2c48-39e3-478c-863d-65bfd252d017" providerId="ADAL" clId="{3ADE1B52-077B-4DFB-957C-089B04F3A3C4}" dt="2023-04-03T22:27:27.524" v="4650" actId="1036"/>
          <ac:picMkLst>
            <pc:docMk/>
            <pc:sldMk cId="2475447996" sldId="346"/>
            <ac:picMk id="20" creationId="{EDBCA1D8-80CD-9902-B9C3-C3B6F3C98589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22" creationId="{F53585B6-5693-32A4-AE73-C7094BA09B7E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23" creationId="{00966E85-BF93-A63B-3BDA-8FCFDD797BB8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24" creationId="{221E7CC4-A7CF-1115-7F8F-6136617F9456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26" creationId="{F4270DCE-6114-1075-ED49-91AAA9132E2E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31" creationId="{3D23F07E-6812-6CE1-83F9-AE29B50A46FF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32" creationId="{DE6D5757-D79E-143D-3AEB-830E6DCE5044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35" creationId="{0BC86764-F490-BBEE-2649-54D451699A6A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37" creationId="{02430ED5-ACDF-460D-6F5E-AF2CC8A5606B}"/>
          </ac:picMkLst>
        </pc:picChg>
        <pc:picChg chg="add mod">
          <ac:chgData name="Alex Pang" userId="b35f2c48-39e3-478c-863d-65bfd252d017" providerId="ADAL" clId="{3ADE1B52-077B-4DFB-957C-089B04F3A3C4}" dt="2023-04-03T22:27:27.524" v="4650" actId="1036"/>
          <ac:picMkLst>
            <pc:docMk/>
            <pc:sldMk cId="2475447996" sldId="346"/>
            <ac:picMk id="39" creationId="{88CE2AD4-0C2F-0467-4737-2CC01E8C5FE7}"/>
          </ac:picMkLst>
        </pc:picChg>
        <pc:picChg chg="add mod">
          <ac:chgData name="Alex Pang" userId="b35f2c48-39e3-478c-863d-65bfd252d017" providerId="ADAL" clId="{3ADE1B52-077B-4DFB-957C-089B04F3A3C4}" dt="2023-04-03T22:27:27.524" v="4650" actId="1036"/>
          <ac:picMkLst>
            <pc:docMk/>
            <pc:sldMk cId="2475447996" sldId="346"/>
            <ac:picMk id="42" creationId="{A97E70C9-D966-0A60-B7A1-A0935035E376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44" creationId="{1F071EAC-46F2-30B6-93F1-F3B400F626E6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45" creationId="{2E9BFA4B-C1D3-9696-9F6D-C819BDE75843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48" creationId="{C36EBB98-FECA-7F39-25A4-E7E8AB21CC5E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50" creationId="{2549DC80-625D-449B-5E39-C8C212C9DE11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53" creationId="{F6BA3616-311A-99B5-282C-75C10E1829FF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54" creationId="{72F9EAC0-F278-667A-9A24-080E7527416D}"/>
          </ac:picMkLst>
        </pc:picChg>
        <pc:picChg chg="mod">
          <ac:chgData name="Alex Pang" userId="b35f2c48-39e3-478c-863d-65bfd252d017" providerId="ADAL" clId="{3ADE1B52-077B-4DFB-957C-089B04F3A3C4}" dt="2023-04-03T22:27:21.743" v="4600"/>
          <ac:picMkLst>
            <pc:docMk/>
            <pc:sldMk cId="2475447996" sldId="346"/>
            <ac:picMk id="56" creationId="{1FDD17C5-7A54-C2F7-85E3-BC5D882779B4}"/>
          </ac:picMkLst>
        </pc:picChg>
        <pc:picChg chg="mod">
          <ac:chgData name="Alex Pang" userId="b35f2c48-39e3-478c-863d-65bfd252d017" providerId="ADAL" clId="{3ADE1B52-077B-4DFB-957C-089B04F3A3C4}" dt="2023-04-03T22:27:41.720" v="4651"/>
          <ac:picMkLst>
            <pc:docMk/>
            <pc:sldMk cId="2475447996" sldId="346"/>
            <ac:picMk id="59" creationId="{1784651B-107D-ABED-0A4A-32E07C0B76C7}"/>
          </ac:picMkLst>
        </pc:picChg>
        <pc:picChg chg="mod">
          <ac:chgData name="Alex Pang" userId="b35f2c48-39e3-478c-863d-65bfd252d017" providerId="ADAL" clId="{3ADE1B52-077B-4DFB-957C-089B04F3A3C4}" dt="2023-04-03T22:27:41.720" v="4651"/>
          <ac:picMkLst>
            <pc:docMk/>
            <pc:sldMk cId="2475447996" sldId="346"/>
            <ac:picMk id="60" creationId="{C3A69485-EF51-520D-0831-2758BEE6B2DF}"/>
          </ac:picMkLst>
        </pc:picChg>
        <pc:picChg chg="mod">
          <ac:chgData name="Alex Pang" userId="b35f2c48-39e3-478c-863d-65bfd252d017" providerId="ADAL" clId="{3ADE1B52-077B-4DFB-957C-089B04F3A3C4}" dt="2023-04-03T22:27:41.720" v="4651"/>
          <ac:picMkLst>
            <pc:docMk/>
            <pc:sldMk cId="2475447996" sldId="346"/>
            <ac:picMk id="62" creationId="{AC04C75B-63CB-A78C-30E9-AF5991876B48}"/>
          </ac:picMkLst>
        </pc:picChg>
        <pc:picChg chg="mod">
          <ac:chgData name="Alex Pang" userId="b35f2c48-39e3-478c-863d-65bfd252d017" providerId="ADAL" clId="{3ADE1B52-077B-4DFB-957C-089B04F3A3C4}" dt="2023-04-03T22:27:41.720" v="4651"/>
          <ac:picMkLst>
            <pc:docMk/>
            <pc:sldMk cId="2475447996" sldId="346"/>
            <ac:picMk id="63" creationId="{99EB7494-A861-2121-FF31-638B0789BBFA}"/>
          </ac:picMkLst>
        </pc:picChg>
        <pc:picChg chg="mod">
          <ac:chgData name="Alex Pang" userId="b35f2c48-39e3-478c-863d-65bfd252d017" providerId="ADAL" clId="{3ADE1B52-077B-4DFB-957C-089B04F3A3C4}" dt="2023-04-03T22:27:41.720" v="4651"/>
          <ac:picMkLst>
            <pc:docMk/>
            <pc:sldMk cId="2475447996" sldId="346"/>
            <ac:picMk id="65" creationId="{2579BFAF-A54B-EA0A-3601-607C7B03A623}"/>
          </ac:picMkLst>
        </pc:picChg>
        <pc:picChg chg="mod">
          <ac:chgData name="Alex Pang" userId="b35f2c48-39e3-478c-863d-65bfd252d017" providerId="ADAL" clId="{3ADE1B52-077B-4DFB-957C-089B04F3A3C4}" dt="2023-04-03T22:27:41.720" v="4651"/>
          <ac:picMkLst>
            <pc:docMk/>
            <pc:sldMk cId="2475447996" sldId="346"/>
            <ac:picMk id="66" creationId="{32214027-DD5C-A651-D015-46CAE9A848A7}"/>
          </ac:picMkLst>
        </pc:picChg>
        <pc:picChg chg="mod">
          <ac:chgData name="Alex Pang" userId="b35f2c48-39e3-478c-863d-65bfd252d017" providerId="ADAL" clId="{3ADE1B52-077B-4DFB-957C-089B04F3A3C4}" dt="2023-04-03T22:27:41.720" v="4651"/>
          <ac:picMkLst>
            <pc:docMk/>
            <pc:sldMk cId="2475447996" sldId="346"/>
            <ac:picMk id="67" creationId="{9C49ACEC-CF73-8857-5A37-02EC5CFF7E29}"/>
          </ac:picMkLst>
        </pc:picChg>
        <pc:picChg chg="mod">
          <ac:chgData name="Alex Pang" userId="b35f2c48-39e3-478c-863d-65bfd252d017" providerId="ADAL" clId="{3ADE1B52-077B-4DFB-957C-089B04F3A3C4}" dt="2023-04-03T22:27:41.720" v="4651"/>
          <ac:picMkLst>
            <pc:docMk/>
            <pc:sldMk cId="2475447996" sldId="346"/>
            <ac:picMk id="68" creationId="{72F764E3-876B-E627-D0CD-2A065B88FAA4}"/>
          </ac:picMkLst>
        </pc:picChg>
        <pc:picChg chg="mod">
          <ac:chgData name="Alex Pang" userId="b35f2c48-39e3-478c-863d-65bfd252d017" providerId="ADAL" clId="{3ADE1B52-077B-4DFB-957C-089B04F3A3C4}" dt="2023-04-03T22:27:41.720" v="4651"/>
          <ac:picMkLst>
            <pc:docMk/>
            <pc:sldMk cId="2475447996" sldId="346"/>
            <ac:picMk id="70" creationId="{85CC533B-783F-3DAA-2DB8-69D42D728E6F}"/>
          </ac:picMkLst>
        </pc:picChg>
        <pc:picChg chg="mod">
          <ac:chgData name="Alex Pang" userId="b35f2c48-39e3-478c-863d-65bfd252d017" providerId="ADAL" clId="{3ADE1B52-077B-4DFB-957C-089B04F3A3C4}" dt="2023-04-03T22:27:41.720" v="4651"/>
          <ac:picMkLst>
            <pc:docMk/>
            <pc:sldMk cId="2475447996" sldId="346"/>
            <ac:picMk id="72" creationId="{5E1E7695-1115-2A39-FB88-42942525120C}"/>
          </ac:picMkLst>
        </pc:picChg>
        <pc:picChg chg="mod">
          <ac:chgData name="Alex Pang" userId="b35f2c48-39e3-478c-863d-65bfd252d017" providerId="ADAL" clId="{3ADE1B52-077B-4DFB-957C-089B04F3A3C4}" dt="2023-04-03T22:27:41.720" v="4651"/>
          <ac:picMkLst>
            <pc:docMk/>
            <pc:sldMk cId="2475447996" sldId="346"/>
            <ac:picMk id="74" creationId="{48FE1928-069A-87B3-D465-F087E579244D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22:50:57.419" v="4830"/>
        <pc:sldMkLst>
          <pc:docMk/>
          <pc:sldMk cId="446075242" sldId="347"/>
        </pc:sldMkLst>
        <pc:spChg chg="mod">
          <ac:chgData name="Alex Pang" userId="b35f2c48-39e3-478c-863d-65bfd252d017" providerId="ADAL" clId="{3ADE1B52-077B-4DFB-957C-089B04F3A3C4}" dt="2023-04-03T22:49:20.196" v="4825" actId="20577"/>
          <ac:spMkLst>
            <pc:docMk/>
            <pc:sldMk cId="446075242" sldId="347"/>
            <ac:spMk id="2" creationId="{BA4C6AE3-A93E-51F7-FE8D-EE55EBF470CC}"/>
          </ac:spMkLst>
        </pc:spChg>
        <pc:spChg chg="del">
          <ac:chgData name="Alex Pang" userId="b35f2c48-39e3-478c-863d-65bfd252d017" providerId="ADAL" clId="{3ADE1B52-077B-4DFB-957C-089B04F3A3C4}" dt="2023-04-03T22:49:30.749" v="4826" actId="478"/>
          <ac:spMkLst>
            <pc:docMk/>
            <pc:sldMk cId="446075242" sldId="347"/>
            <ac:spMk id="3" creationId="{E543DF9B-1BBE-2DE9-53F1-8E743F9CFDE1}"/>
          </ac:spMkLst>
        </pc:spChg>
        <pc:spChg chg="add mod">
          <ac:chgData name="Alex Pang" userId="b35f2c48-39e3-478c-863d-65bfd252d017" providerId="ADAL" clId="{3ADE1B52-077B-4DFB-957C-089B04F3A3C4}" dt="2023-04-03T22:49:31.473" v="4827"/>
          <ac:spMkLst>
            <pc:docMk/>
            <pc:sldMk cId="446075242" sldId="347"/>
            <ac:spMk id="4" creationId="{656373BD-E267-4BAE-3E8F-771F0BA2E25A}"/>
          </ac:spMkLst>
        </pc:spChg>
        <pc:spChg chg="add mod">
          <ac:chgData name="Alex Pang" userId="b35f2c48-39e3-478c-863d-65bfd252d017" providerId="ADAL" clId="{3ADE1B52-077B-4DFB-957C-089B04F3A3C4}" dt="2023-04-03T22:50:57.419" v="4830"/>
          <ac:spMkLst>
            <pc:docMk/>
            <pc:sldMk cId="446075242" sldId="347"/>
            <ac:spMk id="7" creationId="{4CB77D49-EDA1-D784-115A-8F2CB262A8DB}"/>
          </ac:spMkLst>
        </pc:spChg>
        <pc:spChg chg="mod">
          <ac:chgData name="Alex Pang" userId="b35f2c48-39e3-478c-863d-65bfd252d017" providerId="ADAL" clId="{3ADE1B52-077B-4DFB-957C-089B04F3A3C4}" dt="2023-04-03T22:50:57.419" v="4830"/>
          <ac:spMkLst>
            <pc:docMk/>
            <pc:sldMk cId="446075242" sldId="347"/>
            <ac:spMk id="9" creationId="{3918B659-BE3D-B57F-F6E9-11B291F47B38}"/>
          </ac:spMkLst>
        </pc:spChg>
        <pc:spChg chg="add mod">
          <ac:chgData name="Alex Pang" userId="b35f2c48-39e3-478c-863d-65bfd252d017" providerId="ADAL" clId="{3ADE1B52-077B-4DFB-957C-089B04F3A3C4}" dt="2023-04-03T22:50:57.419" v="4830"/>
          <ac:spMkLst>
            <pc:docMk/>
            <pc:sldMk cId="446075242" sldId="347"/>
            <ac:spMk id="11" creationId="{CB8AC236-3D1B-8516-C229-BC5B87BC2458}"/>
          </ac:spMkLst>
        </pc:spChg>
        <pc:spChg chg="mod">
          <ac:chgData name="Alex Pang" userId="b35f2c48-39e3-478c-863d-65bfd252d017" providerId="ADAL" clId="{3ADE1B52-077B-4DFB-957C-089B04F3A3C4}" dt="2023-04-03T22:50:57.419" v="4830"/>
          <ac:spMkLst>
            <pc:docMk/>
            <pc:sldMk cId="446075242" sldId="347"/>
            <ac:spMk id="13" creationId="{4B7526B4-B3EE-6E29-869E-856021E6EDD8}"/>
          </ac:spMkLst>
        </pc:spChg>
        <pc:spChg chg="mod">
          <ac:chgData name="Alex Pang" userId="b35f2c48-39e3-478c-863d-65bfd252d017" providerId="ADAL" clId="{3ADE1B52-077B-4DFB-957C-089B04F3A3C4}" dt="2023-04-03T22:50:57.419" v="4830"/>
          <ac:spMkLst>
            <pc:docMk/>
            <pc:sldMk cId="446075242" sldId="347"/>
            <ac:spMk id="15" creationId="{EC3F2E35-86A1-2DE1-2392-243EB178F505}"/>
          </ac:spMkLst>
        </pc:spChg>
        <pc:spChg chg="add mod">
          <ac:chgData name="Alex Pang" userId="b35f2c48-39e3-478c-863d-65bfd252d017" providerId="ADAL" clId="{3ADE1B52-077B-4DFB-957C-089B04F3A3C4}" dt="2023-04-03T22:50:57.419" v="4830"/>
          <ac:spMkLst>
            <pc:docMk/>
            <pc:sldMk cId="446075242" sldId="347"/>
            <ac:spMk id="17" creationId="{69AD5F22-C699-DDC3-183C-98B01C7F6958}"/>
          </ac:spMkLst>
        </pc:spChg>
        <pc:grpChg chg="add mod">
          <ac:chgData name="Alex Pang" userId="b35f2c48-39e3-478c-863d-65bfd252d017" providerId="ADAL" clId="{3ADE1B52-077B-4DFB-957C-089B04F3A3C4}" dt="2023-04-03T22:50:57.419" v="4830"/>
          <ac:grpSpMkLst>
            <pc:docMk/>
            <pc:sldMk cId="446075242" sldId="347"/>
            <ac:grpSpMk id="8" creationId="{023BE98D-4212-E153-A4C0-94BFC8CE8608}"/>
          </ac:grpSpMkLst>
        </pc:grpChg>
        <pc:grpChg chg="add mod">
          <ac:chgData name="Alex Pang" userId="b35f2c48-39e3-478c-863d-65bfd252d017" providerId="ADAL" clId="{3ADE1B52-077B-4DFB-957C-089B04F3A3C4}" dt="2023-04-03T22:50:57.419" v="4830"/>
          <ac:grpSpMkLst>
            <pc:docMk/>
            <pc:sldMk cId="446075242" sldId="347"/>
            <ac:grpSpMk id="12" creationId="{A0FDFBE0-760C-3827-60F6-F80565C37F8D}"/>
          </ac:grpSpMkLst>
        </pc:grpChg>
        <pc:picChg chg="add del mod">
          <ac:chgData name="Alex Pang" userId="b35f2c48-39e3-478c-863d-65bfd252d017" providerId="ADAL" clId="{3ADE1B52-077B-4DFB-957C-089B04F3A3C4}" dt="2023-04-03T22:50:56.434" v="4829" actId="478"/>
          <ac:picMkLst>
            <pc:docMk/>
            <pc:sldMk cId="446075242" sldId="347"/>
            <ac:picMk id="5" creationId="{3439E9CD-F0AC-5828-6FBF-D9C412117CF9}"/>
          </ac:picMkLst>
        </pc:picChg>
        <pc:picChg chg="add mod">
          <ac:chgData name="Alex Pang" userId="b35f2c48-39e3-478c-863d-65bfd252d017" providerId="ADAL" clId="{3ADE1B52-077B-4DFB-957C-089B04F3A3C4}" dt="2023-04-03T22:50:57.419" v="4830"/>
          <ac:picMkLst>
            <pc:docMk/>
            <pc:sldMk cId="446075242" sldId="347"/>
            <ac:picMk id="6" creationId="{A388160F-8DE0-9EE5-DD4D-E8F5EBF4BC6C}"/>
          </ac:picMkLst>
        </pc:picChg>
        <pc:picChg chg="mod">
          <ac:chgData name="Alex Pang" userId="b35f2c48-39e3-478c-863d-65bfd252d017" providerId="ADAL" clId="{3ADE1B52-077B-4DFB-957C-089B04F3A3C4}" dt="2023-04-03T22:50:57.419" v="4830"/>
          <ac:picMkLst>
            <pc:docMk/>
            <pc:sldMk cId="446075242" sldId="347"/>
            <ac:picMk id="10" creationId="{0D24D8A9-1FEA-2D20-532B-B7BCC702E497}"/>
          </ac:picMkLst>
        </pc:picChg>
        <pc:picChg chg="mod">
          <ac:chgData name="Alex Pang" userId="b35f2c48-39e3-478c-863d-65bfd252d017" providerId="ADAL" clId="{3ADE1B52-077B-4DFB-957C-089B04F3A3C4}" dt="2023-04-03T22:50:57.419" v="4830"/>
          <ac:picMkLst>
            <pc:docMk/>
            <pc:sldMk cId="446075242" sldId="347"/>
            <ac:picMk id="14" creationId="{9BB0FC6E-AC8D-72F0-60B6-7DE39D6AFB16}"/>
          </ac:picMkLst>
        </pc:picChg>
        <pc:picChg chg="mod">
          <ac:chgData name="Alex Pang" userId="b35f2c48-39e3-478c-863d-65bfd252d017" providerId="ADAL" clId="{3ADE1B52-077B-4DFB-957C-089B04F3A3C4}" dt="2023-04-03T22:50:57.419" v="4830"/>
          <ac:picMkLst>
            <pc:docMk/>
            <pc:sldMk cId="446075242" sldId="347"/>
            <ac:picMk id="16" creationId="{095B31F1-9438-8BAC-7BA7-3B2DCD47727E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22:52:31.521" v="4865" actId="2711"/>
        <pc:sldMkLst>
          <pc:docMk/>
          <pc:sldMk cId="2808253323" sldId="348"/>
        </pc:sldMkLst>
        <pc:spChg chg="mod">
          <ac:chgData name="Alex Pang" userId="b35f2c48-39e3-478c-863d-65bfd252d017" providerId="ADAL" clId="{3ADE1B52-077B-4DFB-957C-089B04F3A3C4}" dt="2023-04-03T22:51:58.977" v="4859" actId="20577"/>
          <ac:spMkLst>
            <pc:docMk/>
            <pc:sldMk cId="2808253323" sldId="348"/>
            <ac:spMk id="2" creationId="{602CDADD-71A3-F76C-6314-584345B7C69B}"/>
          </ac:spMkLst>
        </pc:spChg>
        <pc:spChg chg="del">
          <ac:chgData name="Alex Pang" userId="b35f2c48-39e3-478c-863d-65bfd252d017" providerId="ADAL" clId="{3ADE1B52-077B-4DFB-957C-089B04F3A3C4}" dt="2023-04-03T22:51:48.473" v="4832" actId="478"/>
          <ac:spMkLst>
            <pc:docMk/>
            <pc:sldMk cId="2808253323" sldId="348"/>
            <ac:spMk id="3" creationId="{A6B98C14-F507-EB18-E82C-F47601CBA6E8}"/>
          </ac:spMkLst>
        </pc:spChg>
        <pc:spChg chg="add mod">
          <ac:chgData name="Alex Pang" userId="b35f2c48-39e3-478c-863d-65bfd252d017" providerId="ADAL" clId="{3ADE1B52-077B-4DFB-957C-089B04F3A3C4}" dt="2023-04-03T22:52:16.213" v="4862" actId="255"/>
          <ac:spMkLst>
            <pc:docMk/>
            <pc:sldMk cId="2808253323" sldId="348"/>
            <ac:spMk id="5" creationId="{A65A33AB-AA0F-3BFC-D0A7-14EF80CE3870}"/>
          </ac:spMkLst>
        </pc:spChg>
        <pc:spChg chg="add mod">
          <ac:chgData name="Alex Pang" userId="b35f2c48-39e3-478c-863d-65bfd252d017" providerId="ADAL" clId="{3ADE1B52-077B-4DFB-957C-089B04F3A3C4}" dt="2023-04-03T22:52:25.545" v="4864" actId="14100"/>
          <ac:spMkLst>
            <pc:docMk/>
            <pc:sldMk cId="2808253323" sldId="348"/>
            <ac:spMk id="7" creationId="{779D4708-17CE-2789-35FC-F873D79D8DA2}"/>
          </ac:spMkLst>
        </pc:spChg>
        <pc:spChg chg="mod">
          <ac:chgData name="Alex Pang" userId="b35f2c48-39e3-478c-863d-65bfd252d017" providerId="ADAL" clId="{3ADE1B52-077B-4DFB-957C-089B04F3A3C4}" dt="2023-04-03T22:51:49.058" v="4833"/>
          <ac:spMkLst>
            <pc:docMk/>
            <pc:sldMk cId="2808253323" sldId="348"/>
            <ac:spMk id="11" creationId="{8F697376-491E-E308-675E-C21485843173}"/>
          </ac:spMkLst>
        </pc:spChg>
        <pc:spChg chg="add mod">
          <ac:chgData name="Alex Pang" userId="b35f2c48-39e3-478c-863d-65bfd252d017" providerId="ADAL" clId="{3ADE1B52-077B-4DFB-957C-089B04F3A3C4}" dt="2023-04-03T22:52:31.521" v="4865" actId="2711"/>
          <ac:spMkLst>
            <pc:docMk/>
            <pc:sldMk cId="2808253323" sldId="348"/>
            <ac:spMk id="12" creationId="{C155BA1B-77E0-7611-2CA3-1C74EF27F821}"/>
          </ac:spMkLst>
        </pc:spChg>
        <pc:grpChg chg="add mod">
          <ac:chgData name="Alex Pang" userId="b35f2c48-39e3-478c-863d-65bfd252d017" providerId="ADAL" clId="{3ADE1B52-077B-4DFB-957C-089B04F3A3C4}" dt="2023-04-03T22:51:49.058" v="4833"/>
          <ac:grpSpMkLst>
            <pc:docMk/>
            <pc:sldMk cId="2808253323" sldId="348"/>
            <ac:grpSpMk id="8" creationId="{81413AE6-81DA-88B6-2DD1-3948D7C605D6}"/>
          </ac:grpSpMkLst>
        </pc:grpChg>
        <pc:picChg chg="add mod">
          <ac:chgData name="Alex Pang" userId="b35f2c48-39e3-478c-863d-65bfd252d017" providerId="ADAL" clId="{3ADE1B52-077B-4DFB-957C-089B04F3A3C4}" dt="2023-04-03T22:51:49.058" v="4833"/>
          <ac:picMkLst>
            <pc:docMk/>
            <pc:sldMk cId="2808253323" sldId="348"/>
            <ac:picMk id="4" creationId="{E21F7EFE-9CD3-4992-6639-ED47AB970FB9}"/>
          </ac:picMkLst>
        </pc:picChg>
        <pc:picChg chg="add mod">
          <ac:chgData name="Alex Pang" userId="b35f2c48-39e3-478c-863d-65bfd252d017" providerId="ADAL" clId="{3ADE1B52-077B-4DFB-957C-089B04F3A3C4}" dt="2023-04-03T22:51:49.058" v="4833"/>
          <ac:picMkLst>
            <pc:docMk/>
            <pc:sldMk cId="2808253323" sldId="348"/>
            <ac:picMk id="6" creationId="{1C0BB551-948C-C102-1939-25E037CA2A51}"/>
          </ac:picMkLst>
        </pc:picChg>
        <pc:picChg chg="mod">
          <ac:chgData name="Alex Pang" userId="b35f2c48-39e3-478c-863d-65bfd252d017" providerId="ADAL" clId="{3ADE1B52-077B-4DFB-957C-089B04F3A3C4}" dt="2023-04-03T22:51:49.058" v="4833"/>
          <ac:picMkLst>
            <pc:docMk/>
            <pc:sldMk cId="2808253323" sldId="348"/>
            <ac:picMk id="9" creationId="{0FDE4F94-E110-B198-2280-605D3583DA5D}"/>
          </ac:picMkLst>
        </pc:picChg>
        <pc:picChg chg="mod">
          <ac:chgData name="Alex Pang" userId="b35f2c48-39e3-478c-863d-65bfd252d017" providerId="ADAL" clId="{3ADE1B52-077B-4DFB-957C-089B04F3A3C4}" dt="2023-04-03T22:51:49.058" v="4833"/>
          <ac:picMkLst>
            <pc:docMk/>
            <pc:sldMk cId="2808253323" sldId="348"/>
            <ac:picMk id="10" creationId="{085B5266-7832-9B9B-40F5-CDCF289207B9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22:53:45.907" v="4909" actId="255"/>
        <pc:sldMkLst>
          <pc:docMk/>
          <pc:sldMk cId="1206781474" sldId="349"/>
        </pc:sldMkLst>
        <pc:spChg chg="mod">
          <ac:chgData name="Alex Pang" userId="b35f2c48-39e3-478c-863d-65bfd252d017" providerId="ADAL" clId="{3ADE1B52-077B-4DFB-957C-089B04F3A3C4}" dt="2023-04-03T22:53:06.336" v="4902" actId="20577"/>
          <ac:spMkLst>
            <pc:docMk/>
            <pc:sldMk cId="1206781474" sldId="349"/>
            <ac:spMk id="2" creationId="{5B2A6C78-F0A4-E82F-6B4C-F293BF703928}"/>
          </ac:spMkLst>
        </pc:spChg>
        <pc:spChg chg="del">
          <ac:chgData name="Alex Pang" userId="b35f2c48-39e3-478c-863d-65bfd252d017" providerId="ADAL" clId="{3ADE1B52-077B-4DFB-957C-089B04F3A3C4}" dt="2023-04-03T22:53:17.073" v="4903" actId="478"/>
          <ac:spMkLst>
            <pc:docMk/>
            <pc:sldMk cId="1206781474" sldId="349"/>
            <ac:spMk id="3" creationId="{3AECF7F9-66E1-B494-2644-4752B41473C3}"/>
          </ac:spMkLst>
        </pc:spChg>
        <pc:spChg chg="add mod">
          <ac:chgData name="Alex Pang" userId="b35f2c48-39e3-478c-863d-65bfd252d017" providerId="ADAL" clId="{3ADE1B52-077B-4DFB-957C-089B04F3A3C4}" dt="2023-04-03T22:53:45.907" v="4909" actId="255"/>
          <ac:spMkLst>
            <pc:docMk/>
            <pc:sldMk cId="1206781474" sldId="349"/>
            <ac:spMk id="6" creationId="{FEE48C2E-1B65-E6AA-2E87-85BC9FBE4554}"/>
          </ac:spMkLst>
        </pc:spChg>
        <pc:picChg chg="add mod">
          <ac:chgData name="Alex Pang" userId="b35f2c48-39e3-478c-863d-65bfd252d017" providerId="ADAL" clId="{3ADE1B52-077B-4DFB-957C-089B04F3A3C4}" dt="2023-04-03T22:53:17.664" v="4904"/>
          <ac:picMkLst>
            <pc:docMk/>
            <pc:sldMk cId="1206781474" sldId="349"/>
            <ac:picMk id="4" creationId="{3F5F138E-9633-6617-F8E6-4696C170F37C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22:54:36.725" v="4917" actId="255"/>
        <pc:sldMkLst>
          <pc:docMk/>
          <pc:sldMk cId="508003999" sldId="350"/>
        </pc:sldMkLst>
        <pc:spChg chg="mod">
          <ac:chgData name="Alex Pang" userId="b35f2c48-39e3-478c-863d-65bfd252d017" providerId="ADAL" clId="{3ADE1B52-077B-4DFB-957C-089B04F3A3C4}" dt="2023-04-03T22:54:05.429" v="4911"/>
          <ac:spMkLst>
            <pc:docMk/>
            <pc:sldMk cId="508003999" sldId="350"/>
            <ac:spMk id="2" creationId="{5CC6E474-54B2-197A-E168-2B1E15FC3E3D}"/>
          </ac:spMkLst>
        </pc:spChg>
        <pc:spChg chg="del">
          <ac:chgData name="Alex Pang" userId="b35f2c48-39e3-478c-863d-65bfd252d017" providerId="ADAL" clId="{3ADE1B52-077B-4DFB-957C-089B04F3A3C4}" dt="2023-04-03T22:54:18.952" v="4912" actId="478"/>
          <ac:spMkLst>
            <pc:docMk/>
            <pc:sldMk cId="508003999" sldId="350"/>
            <ac:spMk id="3" creationId="{28BA70A9-87CF-5249-D981-7F89D38C3C1E}"/>
          </ac:spMkLst>
        </pc:spChg>
        <pc:spChg chg="add mod">
          <ac:chgData name="Alex Pang" userId="b35f2c48-39e3-478c-863d-65bfd252d017" providerId="ADAL" clId="{3ADE1B52-077B-4DFB-957C-089B04F3A3C4}" dt="2023-04-03T22:54:36.725" v="4917" actId="255"/>
          <ac:spMkLst>
            <pc:docMk/>
            <pc:sldMk cId="508003999" sldId="350"/>
            <ac:spMk id="7" creationId="{13D9332B-D2A5-7447-BDB6-4C1916A3A7B3}"/>
          </ac:spMkLst>
        </pc:spChg>
        <pc:grpChg chg="add mod">
          <ac:chgData name="Alex Pang" userId="b35f2c48-39e3-478c-863d-65bfd252d017" providerId="ADAL" clId="{3ADE1B52-077B-4DFB-957C-089B04F3A3C4}" dt="2023-04-03T22:54:19.395" v="4913"/>
          <ac:grpSpMkLst>
            <pc:docMk/>
            <pc:sldMk cId="508003999" sldId="350"/>
            <ac:grpSpMk id="4" creationId="{E0D4D141-8A19-66D3-2A25-A33C4AC6DD1F}"/>
          </ac:grpSpMkLst>
        </pc:grpChg>
        <pc:picChg chg="mod">
          <ac:chgData name="Alex Pang" userId="b35f2c48-39e3-478c-863d-65bfd252d017" providerId="ADAL" clId="{3ADE1B52-077B-4DFB-957C-089B04F3A3C4}" dt="2023-04-03T22:54:19.395" v="4913"/>
          <ac:picMkLst>
            <pc:docMk/>
            <pc:sldMk cId="508003999" sldId="350"/>
            <ac:picMk id="5" creationId="{25F01C41-FE80-0431-FD01-CBAB3AFCB0F8}"/>
          </ac:picMkLst>
        </pc:picChg>
        <pc:picChg chg="mod">
          <ac:chgData name="Alex Pang" userId="b35f2c48-39e3-478c-863d-65bfd252d017" providerId="ADAL" clId="{3ADE1B52-077B-4DFB-957C-089B04F3A3C4}" dt="2023-04-03T22:54:19.395" v="4913"/>
          <ac:picMkLst>
            <pc:docMk/>
            <pc:sldMk cId="508003999" sldId="350"/>
            <ac:picMk id="6" creationId="{109F46A3-AA65-9DCC-CB0F-C5965D336ACF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22:55:38.597" v="4950" actId="255"/>
        <pc:sldMkLst>
          <pc:docMk/>
          <pc:sldMk cId="83744692" sldId="351"/>
        </pc:sldMkLst>
        <pc:spChg chg="del">
          <ac:chgData name="Alex Pang" userId="b35f2c48-39e3-478c-863d-65bfd252d017" providerId="ADAL" clId="{3ADE1B52-077B-4DFB-957C-089B04F3A3C4}" dt="2023-04-03T22:54:53.058" v="4919"/>
          <ac:spMkLst>
            <pc:docMk/>
            <pc:sldMk cId="83744692" sldId="351"/>
            <ac:spMk id="2" creationId="{ABAA1C8F-444F-E94E-730A-917CB615ADC2}"/>
          </ac:spMkLst>
        </pc:spChg>
        <pc:spChg chg="del">
          <ac:chgData name="Alex Pang" userId="b35f2c48-39e3-478c-863d-65bfd252d017" providerId="ADAL" clId="{3ADE1B52-077B-4DFB-957C-089B04F3A3C4}" dt="2023-04-03T22:55:28.400" v="4947" actId="478"/>
          <ac:spMkLst>
            <pc:docMk/>
            <pc:sldMk cId="83744692" sldId="351"/>
            <ac:spMk id="3" creationId="{FB23FE61-E0E3-A541-4AEB-79551CC6BAE4}"/>
          </ac:spMkLst>
        </pc:spChg>
        <pc:spChg chg="add mod">
          <ac:chgData name="Alex Pang" userId="b35f2c48-39e3-478c-863d-65bfd252d017" providerId="ADAL" clId="{3ADE1B52-077B-4DFB-957C-089B04F3A3C4}" dt="2023-04-03T22:55:06.852" v="4946" actId="20577"/>
          <ac:spMkLst>
            <pc:docMk/>
            <pc:sldMk cId="83744692" sldId="351"/>
            <ac:spMk id="4" creationId="{1A1EC402-99B4-2171-C85C-B593DF203B8D}"/>
          </ac:spMkLst>
        </pc:spChg>
        <pc:spChg chg="mod">
          <ac:chgData name="Alex Pang" userId="b35f2c48-39e3-478c-863d-65bfd252d017" providerId="ADAL" clId="{3ADE1B52-077B-4DFB-957C-089B04F3A3C4}" dt="2023-04-03T22:55:28.838" v="4948"/>
          <ac:spMkLst>
            <pc:docMk/>
            <pc:sldMk cId="83744692" sldId="351"/>
            <ac:spMk id="9" creationId="{FCC2D988-FC00-8C80-478F-CF690100DDBD}"/>
          </ac:spMkLst>
        </pc:spChg>
        <pc:spChg chg="add mod">
          <ac:chgData name="Alex Pang" userId="b35f2c48-39e3-478c-863d-65bfd252d017" providerId="ADAL" clId="{3ADE1B52-077B-4DFB-957C-089B04F3A3C4}" dt="2023-04-03T22:55:38.597" v="4950" actId="255"/>
          <ac:spMkLst>
            <pc:docMk/>
            <pc:sldMk cId="83744692" sldId="351"/>
            <ac:spMk id="10" creationId="{5D338FA2-7331-A75E-7EBC-E41D1D3CB7E3}"/>
          </ac:spMkLst>
        </pc:spChg>
        <pc:grpChg chg="add mod">
          <ac:chgData name="Alex Pang" userId="b35f2c48-39e3-478c-863d-65bfd252d017" providerId="ADAL" clId="{3ADE1B52-077B-4DFB-957C-089B04F3A3C4}" dt="2023-04-03T22:55:28.838" v="4948"/>
          <ac:grpSpMkLst>
            <pc:docMk/>
            <pc:sldMk cId="83744692" sldId="351"/>
            <ac:grpSpMk id="6" creationId="{0C9489AF-5D75-C638-2079-B0A46F9CAEA7}"/>
          </ac:grpSpMkLst>
        </pc:grpChg>
        <pc:picChg chg="add mod">
          <ac:chgData name="Alex Pang" userId="b35f2c48-39e3-478c-863d-65bfd252d017" providerId="ADAL" clId="{3ADE1B52-077B-4DFB-957C-089B04F3A3C4}" dt="2023-04-03T22:55:28.838" v="4948"/>
          <ac:picMkLst>
            <pc:docMk/>
            <pc:sldMk cId="83744692" sldId="351"/>
            <ac:picMk id="5" creationId="{73AC6A4C-4C98-A4EE-B662-D35518FE12AF}"/>
          </ac:picMkLst>
        </pc:picChg>
        <pc:picChg chg="mod">
          <ac:chgData name="Alex Pang" userId="b35f2c48-39e3-478c-863d-65bfd252d017" providerId="ADAL" clId="{3ADE1B52-077B-4DFB-957C-089B04F3A3C4}" dt="2023-04-03T22:55:28.838" v="4948"/>
          <ac:picMkLst>
            <pc:docMk/>
            <pc:sldMk cId="83744692" sldId="351"/>
            <ac:picMk id="7" creationId="{E95EEEAE-DD07-7F3D-6B42-3E7E4BFAF392}"/>
          </ac:picMkLst>
        </pc:picChg>
        <pc:picChg chg="mod">
          <ac:chgData name="Alex Pang" userId="b35f2c48-39e3-478c-863d-65bfd252d017" providerId="ADAL" clId="{3ADE1B52-077B-4DFB-957C-089B04F3A3C4}" dt="2023-04-03T22:55:28.838" v="4948"/>
          <ac:picMkLst>
            <pc:docMk/>
            <pc:sldMk cId="83744692" sldId="351"/>
            <ac:picMk id="8" creationId="{2C44C00B-F75B-6A46-1A3D-53E4A81EA2D9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22:56:03.055" v="4967"/>
        <pc:sldMkLst>
          <pc:docMk/>
          <pc:sldMk cId="2313899717" sldId="352"/>
        </pc:sldMkLst>
        <pc:spChg chg="mod">
          <ac:chgData name="Alex Pang" userId="b35f2c48-39e3-478c-863d-65bfd252d017" providerId="ADAL" clId="{3ADE1B52-077B-4DFB-957C-089B04F3A3C4}" dt="2023-04-03T22:55:50.769" v="4965" actId="20577"/>
          <ac:spMkLst>
            <pc:docMk/>
            <pc:sldMk cId="2313899717" sldId="352"/>
            <ac:spMk id="2" creationId="{6EB1DE8D-A170-689C-2267-4A9681F56D12}"/>
          </ac:spMkLst>
        </pc:spChg>
        <pc:spChg chg="del">
          <ac:chgData name="Alex Pang" userId="b35f2c48-39e3-478c-863d-65bfd252d017" providerId="ADAL" clId="{3ADE1B52-077B-4DFB-957C-089B04F3A3C4}" dt="2023-04-03T22:56:02.581" v="4966" actId="478"/>
          <ac:spMkLst>
            <pc:docMk/>
            <pc:sldMk cId="2313899717" sldId="352"/>
            <ac:spMk id="3" creationId="{6416A25E-038F-EB34-8ABC-AE2E05D25361}"/>
          </ac:spMkLst>
        </pc:spChg>
        <pc:spChg chg="mod">
          <ac:chgData name="Alex Pang" userId="b35f2c48-39e3-478c-863d-65bfd252d017" providerId="ADAL" clId="{3ADE1B52-077B-4DFB-957C-089B04F3A3C4}" dt="2023-04-03T22:56:03.055" v="4967"/>
          <ac:spMkLst>
            <pc:docMk/>
            <pc:sldMk cId="2313899717" sldId="352"/>
            <ac:spMk id="6" creationId="{B027CDEF-3754-04F6-A4E0-5CB792F39F45}"/>
          </ac:spMkLst>
        </pc:spChg>
        <pc:spChg chg="mod">
          <ac:chgData name="Alex Pang" userId="b35f2c48-39e3-478c-863d-65bfd252d017" providerId="ADAL" clId="{3ADE1B52-077B-4DFB-957C-089B04F3A3C4}" dt="2023-04-03T22:56:03.055" v="4967"/>
          <ac:spMkLst>
            <pc:docMk/>
            <pc:sldMk cId="2313899717" sldId="352"/>
            <ac:spMk id="8" creationId="{41DCA010-2964-F684-9C73-FD3E0B0EEEAF}"/>
          </ac:spMkLst>
        </pc:spChg>
        <pc:spChg chg="add mod">
          <ac:chgData name="Alex Pang" userId="b35f2c48-39e3-478c-863d-65bfd252d017" providerId="ADAL" clId="{3ADE1B52-077B-4DFB-957C-089B04F3A3C4}" dt="2023-04-03T22:56:03.055" v="4967"/>
          <ac:spMkLst>
            <pc:docMk/>
            <pc:sldMk cId="2313899717" sldId="352"/>
            <ac:spMk id="10" creationId="{A9D05D2A-7B0A-748B-E7B7-156C57E98AF0}"/>
          </ac:spMkLst>
        </pc:spChg>
        <pc:spChg chg="add mod">
          <ac:chgData name="Alex Pang" userId="b35f2c48-39e3-478c-863d-65bfd252d017" providerId="ADAL" clId="{3ADE1B52-077B-4DFB-957C-089B04F3A3C4}" dt="2023-04-03T22:56:03.055" v="4967"/>
          <ac:spMkLst>
            <pc:docMk/>
            <pc:sldMk cId="2313899717" sldId="352"/>
            <ac:spMk id="11" creationId="{0AECBA92-F7FB-981A-A30C-A2D53A882F3F}"/>
          </ac:spMkLst>
        </pc:spChg>
        <pc:grpChg chg="add mod">
          <ac:chgData name="Alex Pang" userId="b35f2c48-39e3-478c-863d-65bfd252d017" providerId="ADAL" clId="{3ADE1B52-077B-4DFB-957C-089B04F3A3C4}" dt="2023-04-03T22:56:03.055" v="4967"/>
          <ac:grpSpMkLst>
            <pc:docMk/>
            <pc:sldMk cId="2313899717" sldId="352"/>
            <ac:grpSpMk id="4" creationId="{E1AD9C03-5B82-02D1-D106-1964AE437B42}"/>
          </ac:grpSpMkLst>
        </pc:grpChg>
        <pc:picChg chg="mod">
          <ac:chgData name="Alex Pang" userId="b35f2c48-39e3-478c-863d-65bfd252d017" providerId="ADAL" clId="{3ADE1B52-077B-4DFB-957C-089B04F3A3C4}" dt="2023-04-03T22:56:03.055" v="4967"/>
          <ac:picMkLst>
            <pc:docMk/>
            <pc:sldMk cId="2313899717" sldId="352"/>
            <ac:picMk id="5" creationId="{E323E1A2-0AEB-ED8B-D78A-10B6B572C0E3}"/>
          </ac:picMkLst>
        </pc:picChg>
        <pc:picChg chg="mod">
          <ac:chgData name="Alex Pang" userId="b35f2c48-39e3-478c-863d-65bfd252d017" providerId="ADAL" clId="{3ADE1B52-077B-4DFB-957C-089B04F3A3C4}" dt="2023-04-03T22:56:03.055" v="4967"/>
          <ac:picMkLst>
            <pc:docMk/>
            <pc:sldMk cId="2313899717" sldId="352"/>
            <ac:picMk id="7" creationId="{72289AA5-5A68-6F0B-3CFB-73FC6D637B4C}"/>
          </ac:picMkLst>
        </pc:picChg>
        <pc:picChg chg="mod">
          <ac:chgData name="Alex Pang" userId="b35f2c48-39e3-478c-863d-65bfd252d017" providerId="ADAL" clId="{3ADE1B52-077B-4DFB-957C-089B04F3A3C4}" dt="2023-04-03T22:56:03.055" v="4967"/>
          <ac:picMkLst>
            <pc:docMk/>
            <pc:sldMk cId="2313899717" sldId="352"/>
            <ac:picMk id="9" creationId="{E702ABC9-33D5-E405-D967-6DA40B9CCE20}"/>
          </ac:picMkLst>
        </pc:picChg>
      </pc:sldChg>
      <pc:sldChg chg="addSp delSp modSp new mod">
        <pc:chgData name="Alex Pang" userId="b35f2c48-39e3-478c-863d-65bfd252d017" providerId="ADAL" clId="{3ADE1B52-077B-4DFB-957C-089B04F3A3C4}" dt="2023-04-03T22:57:58.681" v="5001" actId="2711"/>
        <pc:sldMkLst>
          <pc:docMk/>
          <pc:sldMk cId="373054463" sldId="353"/>
        </pc:sldMkLst>
        <pc:spChg chg="mod">
          <ac:chgData name="Alex Pang" userId="b35f2c48-39e3-478c-863d-65bfd252d017" providerId="ADAL" clId="{3ADE1B52-077B-4DFB-957C-089B04F3A3C4}" dt="2023-04-03T22:56:21.531" v="4995" actId="20577"/>
          <ac:spMkLst>
            <pc:docMk/>
            <pc:sldMk cId="373054463" sldId="353"/>
            <ac:spMk id="2" creationId="{60173936-6321-14AA-3291-689F5B93CEC7}"/>
          </ac:spMkLst>
        </pc:spChg>
        <pc:spChg chg="del">
          <ac:chgData name="Alex Pang" userId="b35f2c48-39e3-478c-863d-65bfd252d017" providerId="ADAL" clId="{3ADE1B52-077B-4DFB-957C-089B04F3A3C4}" dt="2023-04-03T22:57:35.877" v="4996" actId="478"/>
          <ac:spMkLst>
            <pc:docMk/>
            <pc:sldMk cId="373054463" sldId="353"/>
            <ac:spMk id="3" creationId="{C5B0361D-50F6-03BA-F670-D2F37CABCF3B}"/>
          </ac:spMkLst>
        </pc:spChg>
        <pc:spChg chg="add mod">
          <ac:chgData name="Alex Pang" userId="b35f2c48-39e3-478c-863d-65bfd252d017" providerId="ADAL" clId="{3ADE1B52-077B-4DFB-957C-089B04F3A3C4}" dt="2023-04-03T22:57:51.859" v="5000" actId="255"/>
          <ac:spMkLst>
            <pc:docMk/>
            <pc:sldMk cId="373054463" sldId="353"/>
            <ac:spMk id="4" creationId="{CB3E2AA5-5E11-06FF-0A93-1E7D17E39E58}"/>
          </ac:spMkLst>
        </pc:spChg>
        <pc:spChg chg="add mod">
          <ac:chgData name="Alex Pang" userId="b35f2c48-39e3-478c-863d-65bfd252d017" providerId="ADAL" clId="{3ADE1B52-077B-4DFB-957C-089B04F3A3C4}" dt="2023-04-03T22:57:58.681" v="5001" actId="2711"/>
          <ac:spMkLst>
            <pc:docMk/>
            <pc:sldMk cId="373054463" sldId="353"/>
            <ac:spMk id="6" creationId="{C3665E99-7991-F471-DC40-DBA89D8DB1B7}"/>
          </ac:spMkLst>
        </pc:spChg>
        <pc:picChg chg="add mod">
          <ac:chgData name="Alex Pang" userId="b35f2c48-39e3-478c-863d-65bfd252d017" providerId="ADAL" clId="{3ADE1B52-077B-4DFB-957C-089B04F3A3C4}" dt="2023-04-03T22:57:36.269" v="4997"/>
          <ac:picMkLst>
            <pc:docMk/>
            <pc:sldMk cId="373054463" sldId="353"/>
            <ac:picMk id="5" creationId="{96C3B878-99D1-E077-9073-89DAF2391A78}"/>
          </ac:picMkLst>
        </pc:picChg>
        <pc:picChg chg="add mod">
          <ac:chgData name="Alex Pang" userId="b35f2c48-39e3-478c-863d-65bfd252d017" providerId="ADAL" clId="{3ADE1B52-077B-4DFB-957C-089B04F3A3C4}" dt="2023-04-03T22:57:36.269" v="4997"/>
          <ac:picMkLst>
            <pc:docMk/>
            <pc:sldMk cId="373054463" sldId="353"/>
            <ac:picMk id="7" creationId="{0A6B2B39-F707-6EAF-66A4-76A3DCF33F1D}"/>
          </ac:picMkLst>
        </pc:picChg>
        <pc:picChg chg="add mod">
          <ac:chgData name="Alex Pang" userId="b35f2c48-39e3-478c-863d-65bfd252d017" providerId="ADAL" clId="{3ADE1B52-077B-4DFB-957C-089B04F3A3C4}" dt="2023-04-03T22:57:36.269" v="4997"/>
          <ac:picMkLst>
            <pc:docMk/>
            <pc:sldMk cId="373054463" sldId="353"/>
            <ac:picMk id="8" creationId="{260AC440-39B9-01C0-4037-A0A9237BFF05}"/>
          </ac:picMkLst>
        </pc:picChg>
      </pc:sldChg>
      <pc:sldChg chg="delSp modSp new mod">
        <pc:chgData name="Alex Pang" userId="b35f2c48-39e3-478c-863d-65bfd252d017" providerId="ADAL" clId="{3ADE1B52-077B-4DFB-957C-089B04F3A3C4}" dt="2023-04-03T23:03:23.241" v="5028" actId="1076"/>
        <pc:sldMkLst>
          <pc:docMk/>
          <pc:sldMk cId="575694497" sldId="354"/>
        </pc:sldMkLst>
        <pc:spChg chg="del">
          <ac:chgData name="Alex Pang" userId="b35f2c48-39e3-478c-863d-65bfd252d017" providerId="ADAL" clId="{3ADE1B52-077B-4DFB-957C-089B04F3A3C4}" dt="2023-04-03T23:02:57.789" v="5013" actId="478"/>
          <ac:spMkLst>
            <pc:docMk/>
            <pc:sldMk cId="575694497" sldId="354"/>
            <ac:spMk id="2" creationId="{5668AD76-9E35-F2C8-BB23-B903F4355244}"/>
          </ac:spMkLst>
        </pc:spChg>
        <pc:spChg chg="mod">
          <ac:chgData name="Alex Pang" userId="b35f2c48-39e3-478c-863d-65bfd252d017" providerId="ADAL" clId="{3ADE1B52-077B-4DFB-957C-089B04F3A3C4}" dt="2023-04-03T23:03:23.241" v="5028" actId="1076"/>
          <ac:spMkLst>
            <pc:docMk/>
            <pc:sldMk cId="575694497" sldId="354"/>
            <ac:spMk id="3" creationId="{CD3D75EB-0806-79E4-0EC9-13C84704ABB5}"/>
          </ac:spMkLst>
        </pc:spChg>
      </pc:sldChg>
      <pc:sldChg chg="ord">
        <pc:chgData name="Alex Pang" userId="b35f2c48-39e3-478c-863d-65bfd252d017" providerId="ADAL" clId="{3ADE1B52-077B-4DFB-957C-089B04F3A3C4}" dt="2023-04-04T13:08:03.208" v="5030"/>
        <pc:sldMkLst>
          <pc:docMk/>
          <pc:sldMk cId="1513699783" sldId="358"/>
        </pc:sldMkLst>
      </pc:sldChg>
      <pc:sldChg chg="ord">
        <pc:chgData name="Alex Pang" userId="b35f2c48-39e3-478c-863d-65bfd252d017" providerId="ADAL" clId="{3ADE1B52-077B-4DFB-957C-089B04F3A3C4}" dt="2023-04-06T19:10:37.825" v="5046"/>
        <pc:sldMkLst>
          <pc:docMk/>
          <pc:sldMk cId="709788314" sldId="361"/>
        </pc:sldMkLst>
      </pc:sldChg>
      <pc:sldMasterChg chg="del delSldLayout">
        <pc:chgData name="Alex Pang" userId="b35f2c48-39e3-478c-863d-65bfd252d017" providerId="ADAL" clId="{3ADE1B52-077B-4DFB-957C-089B04F3A3C4}" dt="2023-04-03T21:41:48.701" v="3164" actId="2696"/>
        <pc:sldMasterMkLst>
          <pc:docMk/>
          <pc:sldMasterMk cId="1338885839" sldId="2147483687"/>
        </pc:sldMasterMkLst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4137023914" sldId="2147483688"/>
          </pc:sldLayoutMkLst>
        </pc:sldLayoutChg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1263477457" sldId="2147483689"/>
          </pc:sldLayoutMkLst>
        </pc:sldLayoutChg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2366988010" sldId="2147483690"/>
          </pc:sldLayoutMkLst>
        </pc:sldLayoutChg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3939092752" sldId="2147483691"/>
          </pc:sldLayoutMkLst>
        </pc:sldLayoutChg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1116137213" sldId="2147483692"/>
          </pc:sldLayoutMkLst>
        </pc:sldLayoutChg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1041532747" sldId="2147483693"/>
          </pc:sldLayoutMkLst>
        </pc:sldLayoutChg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2961321162" sldId="2147483694"/>
          </pc:sldLayoutMkLst>
        </pc:sldLayoutChg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730366010" sldId="2147483695"/>
          </pc:sldLayoutMkLst>
        </pc:sldLayoutChg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1811632064" sldId="2147483696"/>
          </pc:sldLayoutMkLst>
        </pc:sldLayoutChg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184567227" sldId="2147483697"/>
          </pc:sldLayoutMkLst>
        </pc:sldLayoutChg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2331563929" sldId="2147483698"/>
          </pc:sldLayoutMkLst>
        </pc:sldLayoutChg>
        <pc:sldLayoutChg chg="del">
          <pc:chgData name="Alex Pang" userId="b35f2c48-39e3-478c-863d-65bfd252d017" providerId="ADAL" clId="{3ADE1B52-077B-4DFB-957C-089B04F3A3C4}" dt="2023-04-03T21:41:48.701" v="3164" actId="2696"/>
          <pc:sldLayoutMkLst>
            <pc:docMk/>
            <pc:sldMasterMk cId="1338885839" sldId="2147483687"/>
            <pc:sldLayoutMk cId="2183755689" sldId="2147483699"/>
          </pc:sldLayoutMkLst>
        </pc:sldLayoutChg>
      </pc:sldMasterChg>
    </pc:docChg>
  </pc:docChgLst>
  <pc:docChgLst>
    <pc:chgData name="Alex Pang" userId="b35f2c48-39e3-478c-863d-65bfd252d017" providerId="ADAL" clId="{FCDCDC8D-F43A-4B7A-B008-3C2A29798668}"/>
    <pc:docChg chg="custSel modSld modMainMaster">
      <pc:chgData name="Alex Pang" userId="b35f2c48-39e3-478c-863d-65bfd252d017" providerId="ADAL" clId="{FCDCDC8D-F43A-4B7A-B008-3C2A29798668}" dt="2022-10-21T19:01:10.998" v="9" actId="2711"/>
      <pc:docMkLst>
        <pc:docMk/>
      </pc:docMkLst>
      <pc:sldChg chg="modSp mod">
        <pc:chgData name="Alex Pang" userId="b35f2c48-39e3-478c-863d-65bfd252d017" providerId="ADAL" clId="{FCDCDC8D-F43A-4B7A-B008-3C2A29798668}" dt="2022-10-21T19:00:47.055" v="4" actId="2711"/>
        <pc:sldMkLst>
          <pc:docMk/>
          <pc:sldMk cId="375537584" sldId="321"/>
        </pc:sldMkLst>
        <pc:spChg chg="mod">
          <ac:chgData name="Alex Pang" userId="b35f2c48-39e3-478c-863d-65bfd252d017" providerId="ADAL" clId="{FCDCDC8D-F43A-4B7A-B008-3C2A29798668}" dt="2022-10-21T19:00:38.851" v="3" actId="2711"/>
          <ac:spMkLst>
            <pc:docMk/>
            <pc:sldMk cId="375537584" sldId="321"/>
            <ac:spMk id="3" creationId="{02F87C00-6AC0-887D-AEA9-243D779A4B7F}"/>
          </ac:spMkLst>
        </pc:spChg>
        <pc:spChg chg="mod">
          <ac:chgData name="Alex Pang" userId="b35f2c48-39e3-478c-863d-65bfd252d017" providerId="ADAL" clId="{FCDCDC8D-F43A-4B7A-B008-3C2A29798668}" dt="2022-10-21T19:00:47.055" v="4" actId="2711"/>
          <ac:spMkLst>
            <pc:docMk/>
            <pc:sldMk cId="375537584" sldId="321"/>
            <ac:spMk id="4" creationId="{905FC1C9-83F1-2CBD-6B8A-2FE474DBEA7A}"/>
          </ac:spMkLst>
        </pc:spChg>
      </pc:sldChg>
      <pc:sldChg chg="delSp mod">
        <pc:chgData name="Alex Pang" userId="b35f2c48-39e3-478c-863d-65bfd252d017" providerId="ADAL" clId="{FCDCDC8D-F43A-4B7A-B008-3C2A29798668}" dt="2022-10-21T19:00:56.237" v="5" actId="478"/>
        <pc:sldMkLst>
          <pc:docMk/>
          <pc:sldMk cId="2325233749" sldId="322"/>
        </pc:sldMkLst>
        <pc:spChg chg="del">
          <ac:chgData name="Alex Pang" userId="b35f2c48-39e3-478c-863d-65bfd252d017" providerId="ADAL" clId="{FCDCDC8D-F43A-4B7A-B008-3C2A29798668}" dt="2022-10-21T19:00:56.237" v="5" actId="478"/>
          <ac:spMkLst>
            <pc:docMk/>
            <pc:sldMk cId="2325233749" sldId="322"/>
            <ac:spMk id="5" creationId="{91F3D353-FC7C-72A3-20E6-E489F29E77AD}"/>
          </ac:spMkLst>
        </pc:spChg>
      </pc:sldChg>
      <pc:sldChg chg="modSp modAnim">
        <pc:chgData name="Alex Pang" userId="b35f2c48-39e3-478c-863d-65bfd252d017" providerId="ADAL" clId="{FCDCDC8D-F43A-4B7A-B008-3C2A29798668}" dt="2022-10-21T19:01:10.998" v="9" actId="2711"/>
        <pc:sldMkLst>
          <pc:docMk/>
          <pc:sldMk cId="440738146" sldId="324"/>
        </pc:sldMkLst>
        <pc:spChg chg="mod">
          <ac:chgData name="Alex Pang" userId="b35f2c48-39e3-478c-863d-65bfd252d017" providerId="ADAL" clId="{FCDCDC8D-F43A-4B7A-B008-3C2A29798668}" dt="2022-10-21T19:01:10.998" v="9" actId="2711"/>
          <ac:spMkLst>
            <pc:docMk/>
            <pc:sldMk cId="440738146" sldId="324"/>
            <ac:spMk id="4" creationId="{B8D9185B-879E-7939-87EE-D74502A273E0}"/>
          </ac:spMkLst>
        </pc:spChg>
      </pc:sldChg>
      <pc:sldMasterChg chg="modSldLayout">
        <pc:chgData name="Alex Pang" userId="b35f2c48-39e3-478c-863d-65bfd252d017" providerId="ADAL" clId="{FCDCDC8D-F43A-4B7A-B008-3C2A29798668}" dt="2022-10-21T19:00:15.903" v="1" actId="2711"/>
        <pc:sldMasterMkLst>
          <pc:docMk/>
          <pc:sldMasterMk cId="3682365621" sldId="2147483674"/>
        </pc:sldMasterMkLst>
        <pc:sldLayoutChg chg="modSp">
          <pc:chgData name="Alex Pang" userId="b35f2c48-39e3-478c-863d-65bfd252d017" providerId="ADAL" clId="{FCDCDC8D-F43A-4B7A-B008-3C2A29798668}" dt="2022-10-21T19:00:15.903" v="1" actId="2711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FCDCDC8D-F43A-4B7A-B008-3C2A29798668}" dt="2022-10-21T19:00:15.903" v="1" actId="2711"/>
            <ac:spMkLst>
              <pc:docMk/>
              <pc:sldMasterMk cId="3682365621" sldId="2147483674"/>
              <pc:sldLayoutMk cId="216613234" sldId="2147483686"/>
              <ac:spMk id="3" creationId="{00000000-0000-0000-0000-000000000000}"/>
            </ac:spMkLst>
          </pc:spChg>
          <pc:spChg chg="mod">
            <ac:chgData name="Alex Pang" userId="b35f2c48-39e3-478c-863d-65bfd252d017" providerId="ADAL" clId="{FCDCDC8D-F43A-4B7A-B008-3C2A29798668}" dt="2022-10-21T18:59:52.586" v="0" actId="2711"/>
            <ac:spMkLst>
              <pc:docMk/>
              <pc:sldMasterMk cId="3682365621" sldId="2147483674"/>
              <pc:sldLayoutMk cId="216613234" sldId="2147483686"/>
              <ac:spMk id="4" creationId="{00000000-0000-0000-0000-000000000000}"/>
            </ac:spMkLst>
          </pc:spChg>
        </pc:sldLayoutChg>
      </pc:sldMasterChg>
    </pc:docChg>
  </pc:docChgLst>
  <pc:docChgLst>
    <pc:chgData name="Alex Pang" userId="af49c15263cff4bc" providerId="LiveId" clId="{1237036D-8B43-47AE-A28B-6A9DE91A1024}"/>
    <pc:docChg chg="addSld delSld modSld sldOrd modMainMaster">
      <pc:chgData name="Alex Pang" userId="af49c15263cff4bc" providerId="LiveId" clId="{1237036D-8B43-47AE-A28B-6A9DE91A1024}" dt="2022-08-14T04:07:42.873" v="136" actId="680"/>
      <pc:docMkLst>
        <pc:docMk/>
      </pc:docMkLst>
      <pc:sldChg chg="delSp add del setBg delDesignElem">
        <pc:chgData name="Alex Pang" userId="af49c15263cff4bc" providerId="LiveId" clId="{1237036D-8B43-47AE-A28B-6A9DE91A1024}" dt="2022-07-18T22:18:14.867" v="110" actId="2696"/>
        <pc:sldMkLst>
          <pc:docMk/>
          <pc:sldMk cId="2027901624" sldId="272"/>
        </pc:sldMkLst>
        <pc:spChg chg="del">
          <ac:chgData name="Alex Pang" userId="af49c15263cff4bc" providerId="LiveId" clId="{1237036D-8B43-47AE-A28B-6A9DE91A1024}" dt="2022-07-18T22:17:14.035" v="80"/>
          <ac:spMkLst>
            <pc:docMk/>
            <pc:sldMk cId="2027901624" sldId="272"/>
            <ac:spMk id="22" creationId="{6753252F-4873-4F63-801D-CC719279A7D5}"/>
          </ac:spMkLst>
        </pc:spChg>
        <pc:spChg chg="del">
          <ac:chgData name="Alex Pang" userId="af49c15263cff4bc" providerId="LiveId" clId="{1237036D-8B43-47AE-A28B-6A9DE91A1024}" dt="2022-07-18T22:17:14.035" v="80"/>
          <ac:spMkLst>
            <pc:docMk/>
            <pc:sldMk cId="2027901624" sldId="272"/>
            <ac:spMk id="23" creationId="{047C8CCB-F95D-4249-92DD-651249D3535A}"/>
          </ac:spMkLst>
        </pc:spChg>
      </pc:sldChg>
      <pc:sldChg chg="modSp mod">
        <pc:chgData name="Alex Pang" userId="af49c15263cff4bc" providerId="LiveId" clId="{1237036D-8B43-47AE-A28B-6A9DE91A1024}" dt="2022-07-30T19:58:41.437" v="128" actId="1076"/>
        <pc:sldMkLst>
          <pc:docMk/>
          <pc:sldMk cId="1175031532" sldId="315"/>
        </pc:sldMkLst>
        <pc:spChg chg="mod">
          <ac:chgData name="Alex Pang" userId="af49c15263cff4bc" providerId="LiveId" clId="{1237036D-8B43-47AE-A28B-6A9DE91A1024}" dt="2022-07-30T19:58:41.437" v="128" actId="1076"/>
          <ac:spMkLst>
            <pc:docMk/>
            <pc:sldMk cId="1175031532" sldId="315"/>
            <ac:spMk id="3" creationId="{02F87C00-6AC0-887D-AEA9-243D779A4B7F}"/>
          </ac:spMkLst>
        </pc:spChg>
        <pc:spChg chg="mod">
          <ac:chgData name="Alex Pang" userId="af49c15263cff4bc" providerId="LiveId" clId="{1237036D-8B43-47AE-A28B-6A9DE91A1024}" dt="2022-07-18T22:16:50.271" v="78" actId="6549"/>
          <ac:spMkLst>
            <pc:docMk/>
            <pc:sldMk cId="1175031532" sldId="315"/>
            <ac:spMk id="4" creationId="{905FC1C9-83F1-2CBD-6B8A-2FE474DBEA7A}"/>
          </ac:spMkLst>
        </pc:spChg>
      </pc:sldChg>
      <pc:sldChg chg="addSp modSp add mod ord">
        <pc:chgData name="Alex Pang" userId="af49c15263cff4bc" providerId="LiveId" clId="{1237036D-8B43-47AE-A28B-6A9DE91A1024}" dt="2022-07-18T22:18:00.967" v="109" actId="20577"/>
        <pc:sldMkLst>
          <pc:docMk/>
          <pc:sldMk cId="1453389049" sldId="320"/>
        </pc:sldMkLst>
        <pc:spChg chg="add mod">
          <ac:chgData name="Alex Pang" userId="af49c15263cff4bc" providerId="LiveId" clId="{1237036D-8B43-47AE-A28B-6A9DE91A1024}" dt="2022-07-18T22:18:00.967" v="109" actId="20577"/>
          <ac:spMkLst>
            <pc:docMk/>
            <pc:sldMk cId="1453389049" sldId="320"/>
            <ac:spMk id="2" creationId="{CB8F5877-657A-07F9-874E-484C1D5887BE}"/>
          </ac:spMkLst>
        </pc:spChg>
      </pc:sldChg>
      <pc:sldChg chg="delSp del">
        <pc:chgData name="Alex Pang" userId="af49c15263cff4bc" providerId="LiveId" clId="{1237036D-8B43-47AE-A28B-6A9DE91A1024}" dt="2022-07-18T22:19:15.214" v="113" actId="47"/>
        <pc:sldMkLst>
          <pc:docMk/>
          <pc:sldMk cId="214341498" sldId="321"/>
        </pc:sldMkLst>
        <pc:picChg chg="del">
          <ac:chgData name="Alex Pang" userId="af49c15263cff4bc" providerId="LiveId" clId="{1237036D-8B43-47AE-A28B-6A9DE91A1024}" dt="2022-07-18T22:19:06.110" v="112"/>
          <ac:picMkLst>
            <pc:docMk/>
            <pc:sldMk cId="214341498" sldId="321"/>
            <ac:picMk id="2" creationId="{03417238-E1E8-78CA-A9D5-CBA1560AECE2}"/>
          </ac:picMkLst>
        </pc:picChg>
      </pc:sldChg>
      <pc:sldChg chg="del">
        <pc:chgData name="Alex Pang" userId="af49c15263cff4bc" providerId="LiveId" clId="{1237036D-8B43-47AE-A28B-6A9DE91A1024}" dt="2022-07-18T22:16:10.687" v="1" actId="47"/>
        <pc:sldMkLst>
          <pc:docMk/>
          <pc:sldMk cId="1583257744" sldId="321"/>
        </pc:sldMkLst>
      </pc:sldChg>
      <pc:sldChg chg="new del">
        <pc:chgData name="Alex Pang" userId="af49c15263cff4bc" providerId="LiveId" clId="{1237036D-8B43-47AE-A28B-6A9DE91A1024}" dt="2022-07-30T19:57:33.427" v="117" actId="2696"/>
        <pc:sldMkLst>
          <pc:docMk/>
          <pc:sldMk cId="2134930784" sldId="321"/>
        </pc:sldMkLst>
      </pc:sldChg>
      <pc:sldChg chg="del">
        <pc:chgData name="Alex Pang" userId="af49c15263cff4bc" providerId="LiveId" clId="{1237036D-8B43-47AE-A28B-6A9DE91A1024}" dt="2022-07-18T22:18:34.898" v="111" actId="2696"/>
        <pc:sldMkLst>
          <pc:docMk/>
          <pc:sldMk cId="3448833217" sldId="321"/>
        </pc:sldMkLst>
      </pc:sldChg>
      <pc:sldChg chg="new del">
        <pc:chgData name="Alex Pang" userId="af49c15263cff4bc" providerId="LiveId" clId="{1237036D-8B43-47AE-A28B-6A9DE91A1024}" dt="2022-08-14T04:07:39.439" v="135" actId="2696"/>
        <pc:sldMkLst>
          <pc:docMk/>
          <pc:sldMk cId="3621307400" sldId="321"/>
        </pc:sldMkLst>
      </pc:sldChg>
      <pc:sldChg chg="new">
        <pc:chgData name="Alex Pang" userId="af49c15263cff4bc" providerId="LiveId" clId="{1237036D-8B43-47AE-A28B-6A9DE91A1024}" dt="2022-08-14T04:07:42.873" v="136" actId="680"/>
        <pc:sldMkLst>
          <pc:docMk/>
          <pc:sldMk cId="3657386807" sldId="321"/>
        </pc:sldMkLst>
      </pc:sldChg>
      <pc:sldChg chg="del">
        <pc:chgData name="Alex Pang" userId="af49c15263cff4bc" providerId="LiveId" clId="{1237036D-8B43-47AE-A28B-6A9DE91A1024}" dt="2022-07-18T22:16:10.175" v="0" actId="47"/>
        <pc:sldMkLst>
          <pc:docMk/>
          <pc:sldMk cId="408882881" sldId="322"/>
        </pc:sldMkLst>
      </pc:sldChg>
      <pc:sldChg chg="new del">
        <pc:chgData name="Alex Pang" userId="af49c15263cff4bc" providerId="LiveId" clId="{1237036D-8B43-47AE-A28B-6A9DE91A1024}" dt="2022-08-14T04:07:37.420" v="134" actId="2696"/>
        <pc:sldMkLst>
          <pc:docMk/>
          <pc:sldMk cId="1755393107" sldId="322"/>
        </pc:sldMkLst>
      </pc:sldChg>
      <pc:sldChg chg="del">
        <pc:chgData name="Alex Pang" userId="af49c15263cff4bc" providerId="LiveId" clId="{1237036D-8B43-47AE-A28B-6A9DE91A1024}" dt="2022-07-18T22:16:11.055" v="2" actId="47"/>
        <pc:sldMkLst>
          <pc:docMk/>
          <pc:sldMk cId="1930028865" sldId="323"/>
        </pc:sldMkLst>
      </pc:sldChg>
      <pc:sldChg chg="del">
        <pc:chgData name="Alex Pang" userId="af49c15263cff4bc" providerId="LiveId" clId="{1237036D-8B43-47AE-A28B-6A9DE91A1024}" dt="2022-07-18T22:16:11.306" v="3" actId="47"/>
        <pc:sldMkLst>
          <pc:docMk/>
          <pc:sldMk cId="3922924526" sldId="324"/>
        </pc:sldMkLst>
      </pc:sldChg>
      <pc:sldChg chg="del">
        <pc:chgData name="Alex Pang" userId="af49c15263cff4bc" providerId="LiveId" clId="{1237036D-8B43-47AE-A28B-6A9DE91A1024}" dt="2022-07-18T22:16:11.553" v="4" actId="47"/>
        <pc:sldMkLst>
          <pc:docMk/>
          <pc:sldMk cId="4009821507" sldId="325"/>
        </pc:sldMkLst>
      </pc:sldChg>
      <pc:sldChg chg="del">
        <pc:chgData name="Alex Pang" userId="af49c15263cff4bc" providerId="LiveId" clId="{1237036D-8B43-47AE-A28B-6A9DE91A1024}" dt="2022-07-18T22:16:12.712" v="7" actId="47"/>
        <pc:sldMkLst>
          <pc:docMk/>
          <pc:sldMk cId="3268193033" sldId="326"/>
        </pc:sldMkLst>
      </pc:sldChg>
      <pc:sldChg chg="del">
        <pc:chgData name="Alex Pang" userId="af49c15263cff4bc" providerId="LiveId" clId="{1237036D-8B43-47AE-A28B-6A9DE91A1024}" dt="2022-07-18T22:16:12.484" v="6" actId="47"/>
        <pc:sldMkLst>
          <pc:docMk/>
          <pc:sldMk cId="1473423742" sldId="327"/>
        </pc:sldMkLst>
      </pc:sldChg>
      <pc:sldChg chg="del">
        <pc:chgData name="Alex Pang" userId="af49c15263cff4bc" providerId="LiveId" clId="{1237036D-8B43-47AE-A28B-6A9DE91A1024}" dt="2022-07-18T22:16:13.970" v="11" actId="47"/>
        <pc:sldMkLst>
          <pc:docMk/>
          <pc:sldMk cId="2067171671" sldId="328"/>
        </pc:sldMkLst>
      </pc:sldChg>
      <pc:sldChg chg="del">
        <pc:chgData name="Alex Pang" userId="af49c15263cff4bc" providerId="LiveId" clId="{1237036D-8B43-47AE-A28B-6A9DE91A1024}" dt="2022-07-18T22:16:11.842" v="5" actId="47"/>
        <pc:sldMkLst>
          <pc:docMk/>
          <pc:sldMk cId="3851173600" sldId="329"/>
        </pc:sldMkLst>
      </pc:sldChg>
      <pc:sldChg chg="del">
        <pc:chgData name="Alex Pang" userId="af49c15263cff4bc" providerId="LiveId" clId="{1237036D-8B43-47AE-A28B-6A9DE91A1024}" dt="2022-07-18T22:16:13.177" v="9" actId="47"/>
        <pc:sldMkLst>
          <pc:docMk/>
          <pc:sldMk cId="2672894586" sldId="330"/>
        </pc:sldMkLst>
      </pc:sldChg>
      <pc:sldChg chg="del">
        <pc:chgData name="Alex Pang" userId="af49c15263cff4bc" providerId="LiveId" clId="{1237036D-8B43-47AE-A28B-6A9DE91A1024}" dt="2022-07-18T22:16:12.937" v="8" actId="47"/>
        <pc:sldMkLst>
          <pc:docMk/>
          <pc:sldMk cId="3189965633" sldId="331"/>
        </pc:sldMkLst>
      </pc:sldChg>
      <pc:sldChg chg="del">
        <pc:chgData name="Alex Pang" userId="af49c15263cff4bc" providerId="LiveId" clId="{1237036D-8B43-47AE-A28B-6A9DE91A1024}" dt="2022-07-18T22:16:13.464" v="10" actId="47"/>
        <pc:sldMkLst>
          <pc:docMk/>
          <pc:sldMk cId="3724482556" sldId="332"/>
        </pc:sldMkLst>
      </pc:sldChg>
      <pc:sldChg chg="del">
        <pc:chgData name="Alex Pang" userId="af49c15263cff4bc" providerId="LiveId" clId="{1237036D-8B43-47AE-A28B-6A9DE91A1024}" dt="2022-07-18T22:16:14.454" v="12" actId="47"/>
        <pc:sldMkLst>
          <pc:docMk/>
          <pc:sldMk cId="3751905277" sldId="333"/>
        </pc:sldMkLst>
      </pc:sldChg>
      <pc:sldMasterChg chg="modSldLayout">
        <pc:chgData name="Alex Pang" userId="af49c15263cff4bc" providerId="LiveId" clId="{1237036D-8B43-47AE-A28B-6A9DE91A1024}" dt="2022-08-14T04:07:04.770" v="133" actId="14100"/>
        <pc:sldMasterMkLst>
          <pc:docMk/>
          <pc:sldMasterMk cId="2798249480" sldId="2147483648"/>
        </pc:sldMasterMkLst>
        <pc:sldLayoutChg chg="modSp mod">
          <pc:chgData name="Alex Pang" userId="af49c15263cff4bc" providerId="LiveId" clId="{1237036D-8B43-47AE-A28B-6A9DE91A1024}" dt="2022-08-14T04:07:04.770" v="133" actId="14100"/>
          <pc:sldLayoutMkLst>
            <pc:docMk/>
            <pc:sldMasterMk cId="2798249480" sldId="2147483648"/>
            <pc:sldLayoutMk cId="2295963182" sldId="2147483660"/>
          </pc:sldLayoutMkLst>
          <pc:spChg chg="mod">
            <ac:chgData name="Alex Pang" userId="af49c15263cff4bc" providerId="LiveId" clId="{1237036D-8B43-47AE-A28B-6A9DE91A1024}" dt="2022-07-30T20:02:01.996" v="130" actId="255"/>
            <ac:spMkLst>
              <pc:docMk/>
              <pc:sldMasterMk cId="2798249480" sldId="2147483648"/>
              <pc:sldLayoutMk cId="2295963182" sldId="2147483660"/>
              <ac:spMk id="3" creationId="{00000000-0000-0000-0000-000000000000}"/>
            </ac:spMkLst>
          </pc:spChg>
          <pc:spChg chg="mod">
            <ac:chgData name="Alex Pang" userId="af49c15263cff4bc" providerId="LiveId" clId="{1237036D-8B43-47AE-A28B-6A9DE91A1024}" dt="2022-08-14T04:07:04.770" v="133" actId="14100"/>
            <ac:spMkLst>
              <pc:docMk/>
              <pc:sldMasterMk cId="2798249480" sldId="2147483648"/>
              <pc:sldLayoutMk cId="2295963182" sldId="2147483660"/>
              <ac:spMk id="4" creationId="{00000000-0000-0000-0000-000000000000}"/>
            </ac:spMkLst>
          </pc:spChg>
          <pc:spChg chg="mod">
            <ac:chgData name="Alex Pang" userId="af49c15263cff4bc" providerId="LiveId" clId="{1237036D-8B43-47AE-A28B-6A9DE91A1024}" dt="2022-07-30T19:54:00.794" v="114" actId="17032"/>
            <ac:spMkLst>
              <pc:docMk/>
              <pc:sldMasterMk cId="2798249480" sldId="2147483648"/>
              <pc:sldLayoutMk cId="2295963182" sldId="2147483660"/>
              <ac:spMk id="9" creationId="{00000000-0000-0000-0000-000000000000}"/>
            </ac:spMkLst>
          </pc:spChg>
          <pc:cxnChg chg="mod">
            <ac:chgData name="Alex Pang" userId="af49c15263cff4bc" providerId="LiveId" clId="{1237036D-8B43-47AE-A28B-6A9DE91A1024}" dt="2022-07-30T19:58:16.819" v="124" actId="1076"/>
            <ac:cxnSpMkLst>
              <pc:docMk/>
              <pc:sldMasterMk cId="2798249480" sldId="2147483648"/>
              <pc:sldLayoutMk cId="2295963182" sldId="2147483660"/>
              <ac:cxnSpMk id="12" creationId="{00000000-0000-0000-0000-000000000000}"/>
            </ac:cxnSpMkLst>
          </pc:cxnChg>
        </pc:sldLayoutChg>
      </pc:sldMasterChg>
    </pc:docChg>
  </pc:docChgLst>
  <pc:docChgLst>
    <pc:chgData name="Alex Pang" userId="b35f2c48-39e3-478c-863d-65bfd252d017" providerId="ADAL" clId="{7062D4E2-870C-4FB4-BD4C-EBE33BF4EE14}"/>
    <pc:docChg chg="modSld">
      <pc:chgData name="Alex Pang" userId="b35f2c48-39e3-478c-863d-65bfd252d017" providerId="ADAL" clId="{7062D4E2-870C-4FB4-BD4C-EBE33BF4EE14}" dt="2023-04-01T00:40:08.202" v="18" actId="1076"/>
      <pc:docMkLst>
        <pc:docMk/>
      </pc:docMkLst>
      <pc:sldChg chg="modSp mod">
        <pc:chgData name="Alex Pang" userId="b35f2c48-39e3-478c-863d-65bfd252d017" providerId="ADAL" clId="{7062D4E2-870C-4FB4-BD4C-EBE33BF4EE14}" dt="2023-04-01T00:40:08.202" v="18" actId="1076"/>
        <pc:sldMkLst>
          <pc:docMk/>
          <pc:sldMk cId="2325233749" sldId="322"/>
        </pc:sldMkLst>
        <pc:spChg chg="mod">
          <ac:chgData name="Alex Pang" userId="b35f2c48-39e3-478c-863d-65bfd252d017" providerId="ADAL" clId="{7062D4E2-870C-4FB4-BD4C-EBE33BF4EE14}" dt="2023-04-01T00:40:08.202" v="18" actId="1076"/>
          <ac:spMkLst>
            <pc:docMk/>
            <pc:sldMk cId="2325233749" sldId="322"/>
            <ac:spMk id="3" creationId="{1A3BE408-AB31-D17C-4359-42742CA8199F}"/>
          </ac:spMkLst>
        </pc:spChg>
      </pc:sldChg>
    </pc:docChg>
  </pc:docChgLst>
  <pc:docChgLst>
    <pc:chgData name="Alex Pang" userId="b35f2c48-39e3-478c-863d-65bfd252d017" providerId="ADAL" clId="{801F7FDD-18F8-4B22-B613-0F5AF7FB5358}"/>
    <pc:docChg chg="custSel delSld modMainMaster">
      <pc:chgData name="Alex Pang" userId="b35f2c48-39e3-478c-863d-65bfd252d017" providerId="ADAL" clId="{801F7FDD-18F8-4B22-B613-0F5AF7FB5358}" dt="2022-09-10T15:27:24.623" v="3" actId="207"/>
      <pc:docMkLst>
        <pc:docMk/>
      </pc:docMkLst>
      <pc:sldChg chg="del">
        <pc:chgData name="Alex Pang" userId="b35f2c48-39e3-478c-863d-65bfd252d017" providerId="ADAL" clId="{801F7FDD-18F8-4B22-B613-0F5AF7FB5358}" dt="2022-09-09T18:21:42.365" v="1" actId="2696"/>
        <pc:sldMkLst>
          <pc:docMk/>
          <pc:sldMk cId="3657386807" sldId="321"/>
        </pc:sldMkLst>
      </pc:sldChg>
      <pc:sldMasterChg chg="modSldLayout">
        <pc:chgData name="Alex Pang" userId="b35f2c48-39e3-478c-863d-65bfd252d017" providerId="ADAL" clId="{801F7FDD-18F8-4B22-B613-0F5AF7FB5358}" dt="2022-09-09T18:21:32.129" v="0" actId="478"/>
        <pc:sldMasterMkLst>
          <pc:docMk/>
          <pc:sldMasterMk cId="2798249480" sldId="2147483648"/>
        </pc:sldMasterMkLst>
        <pc:sldLayoutChg chg="delSp mod">
          <pc:chgData name="Alex Pang" userId="b35f2c48-39e3-478c-863d-65bfd252d017" providerId="ADAL" clId="{801F7FDD-18F8-4B22-B613-0F5AF7FB5358}" dt="2022-09-09T18:21:32.129" v="0" actId="478"/>
          <pc:sldLayoutMkLst>
            <pc:docMk/>
            <pc:sldMasterMk cId="2798249480" sldId="2147483648"/>
            <pc:sldLayoutMk cId="2295963182" sldId="2147483660"/>
          </pc:sldLayoutMkLst>
          <pc:cxnChg chg="del">
            <ac:chgData name="Alex Pang" userId="b35f2c48-39e3-478c-863d-65bfd252d017" providerId="ADAL" clId="{801F7FDD-18F8-4B22-B613-0F5AF7FB5358}" dt="2022-09-09T18:21:32.129" v="0" actId="478"/>
            <ac:cxnSpMkLst>
              <pc:docMk/>
              <pc:sldMasterMk cId="2798249480" sldId="2147483648"/>
              <pc:sldLayoutMk cId="2295963182" sldId="2147483660"/>
              <ac:cxnSpMk id="12" creationId="{00000000-0000-0000-0000-000000000000}"/>
            </ac:cxnSpMkLst>
          </pc:cxnChg>
        </pc:sldLayoutChg>
      </pc:sldMasterChg>
      <pc:sldMasterChg chg="modSldLayout">
        <pc:chgData name="Alex Pang" userId="b35f2c48-39e3-478c-863d-65bfd252d017" providerId="ADAL" clId="{801F7FDD-18F8-4B22-B613-0F5AF7FB5358}" dt="2022-09-10T15:27:24.623" v="3" actId="207"/>
        <pc:sldMasterMkLst>
          <pc:docMk/>
          <pc:sldMasterMk cId="3682365621" sldId="2147483674"/>
        </pc:sldMasterMkLst>
        <pc:sldLayoutChg chg="modSp">
          <pc:chgData name="Alex Pang" userId="b35f2c48-39e3-478c-863d-65bfd252d017" providerId="ADAL" clId="{801F7FDD-18F8-4B22-B613-0F5AF7FB5358}" dt="2022-09-10T15:27:24.623" v="3" actId="207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801F7FDD-18F8-4B22-B613-0F5AF7FB5358}" dt="2022-09-10T15:27:24.623" v="3" actId="207"/>
            <ac:spMkLst>
              <pc:docMk/>
              <pc:sldMasterMk cId="3682365621" sldId="2147483674"/>
              <pc:sldLayoutMk cId="216613234" sldId="2147483686"/>
              <ac:spMk id="3" creationId="{00000000-0000-0000-0000-000000000000}"/>
            </ac:spMkLst>
          </pc:spChg>
        </pc:sldLayoutChg>
      </pc:sldMasterChg>
    </pc:docChg>
  </pc:docChgLst>
  <pc:docChgLst>
    <pc:chgData name="Alex Pang" userId="b35f2c48-39e3-478c-863d-65bfd252d017" providerId="ADAL" clId="{3F24DF61-0A4E-424A-AC78-4450EF3A81D7}"/>
    <pc:docChg chg="delSld modSld modMainMaster">
      <pc:chgData name="Alex Pang" userId="b35f2c48-39e3-478c-863d-65bfd252d017" providerId="ADAL" clId="{3F24DF61-0A4E-424A-AC78-4450EF3A81D7}" dt="2022-12-29T03:32:48.127" v="39" actId="20577"/>
      <pc:docMkLst>
        <pc:docMk/>
      </pc:docMkLst>
      <pc:sldChg chg="del">
        <pc:chgData name="Alex Pang" userId="b35f2c48-39e3-478c-863d-65bfd252d017" providerId="ADAL" clId="{3F24DF61-0A4E-424A-AC78-4450EF3A81D7}" dt="2022-12-28T23:31:18.614" v="8" actId="47"/>
        <pc:sldMkLst>
          <pc:docMk/>
          <pc:sldMk cId="2027901624" sldId="272"/>
        </pc:sldMkLst>
      </pc:sldChg>
      <pc:sldChg chg="modSp mod">
        <pc:chgData name="Alex Pang" userId="b35f2c48-39e3-478c-863d-65bfd252d017" providerId="ADAL" clId="{3F24DF61-0A4E-424A-AC78-4450EF3A81D7}" dt="2022-12-29T03:32:48.127" v="39" actId="20577"/>
        <pc:sldMkLst>
          <pc:docMk/>
          <pc:sldMk cId="375537584" sldId="321"/>
        </pc:sldMkLst>
        <pc:spChg chg="mod">
          <ac:chgData name="Alex Pang" userId="b35f2c48-39e3-478c-863d-65bfd252d017" providerId="ADAL" clId="{3F24DF61-0A4E-424A-AC78-4450EF3A81D7}" dt="2022-12-29T03:32:48.127" v="39" actId="20577"/>
          <ac:spMkLst>
            <pc:docMk/>
            <pc:sldMk cId="375537584" sldId="321"/>
            <ac:spMk id="2" creationId="{1751324D-F930-44E6-ABB9-A058B845F75E}"/>
          </ac:spMkLst>
        </pc:spChg>
      </pc:sldChg>
      <pc:sldChg chg="modSp mod">
        <pc:chgData name="Alex Pang" userId="b35f2c48-39e3-478c-863d-65bfd252d017" providerId="ADAL" clId="{3F24DF61-0A4E-424A-AC78-4450EF3A81D7}" dt="2022-12-28T01:22:03.117" v="1" actId="207"/>
        <pc:sldMkLst>
          <pc:docMk/>
          <pc:sldMk cId="2325233749" sldId="322"/>
        </pc:sldMkLst>
        <pc:spChg chg="mod">
          <ac:chgData name="Alex Pang" userId="b35f2c48-39e3-478c-863d-65bfd252d017" providerId="ADAL" clId="{3F24DF61-0A4E-424A-AC78-4450EF3A81D7}" dt="2022-12-28T01:22:03.117" v="1" actId="207"/>
          <ac:spMkLst>
            <pc:docMk/>
            <pc:sldMk cId="2325233749" sldId="322"/>
            <ac:spMk id="2" creationId="{27AC82B0-832B-0739-48DA-D7C8EB7DADC2}"/>
          </ac:spMkLst>
        </pc:spChg>
      </pc:sldChg>
      <pc:sldChg chg="del">
        <pc:chgData name="Alex Pang" userId="b35f2c48-39e3-478c-863d-65bfd252d017" providerId="ADAL" clId="{3F24DF61-0A4E-424A-AC78-4450EF3A81D7}" dt="2022-12-28T01:23:00.475" v="2" actId="2696"/>
        <pc:sldMkLst>
          <pc:docMk/>
          <pc:sldMk cId="440738146" sldId="324"/>
        </pc:sldMkLst>
      </pc:sldChg>
      <pc:sldMasterChg chg="modSldLayout">
        <pc:chgData name="Alex Pang" userId="b35f2c48-39e3-478c-863d-65bfd252d017" providerId="ADAL" clId="{3F24DF61-0A4E-424A-AC78-4450EF3A81D7}" dt="2022-12-28T01:23:43.814" v="7" actId="208"/>
        <pc:sldMasterMkLst>
          <pc:docMk/>
          <pc:sldMasterMk cId="3682365621" sldId="2147483674"/>
        </pc:sldMasterMkLst>
        <pc:sldLayoutChg chg="addSp modSp mod">
          <pc:chgData name="Alex Pang" userId="b35f2c48-39e3-478c-863d-65bfd252d017" providerId="ADAL" clId="{3F24DF61-0A4E-424A-AC78-4450EF3A81D7}" dt="2022-12-28T01:23:43.814" v="7" actId="208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3F24DF61-0A4E-424A-AC78-4450EF3A81D7}" dt="2022-12-28T01:23:20.112" v="4" actId="255"/>
            <ac:spMkLst>
              <pc:docMk/>
              <pc:sldMasterMk cId="3682365621" sldId="2147483674"/>
              <pc:sldLayoutMk cId="216613234" sldId="2147483686"/>
              <ac:spMk id="4" creationId="{00000000-0000-0000-0000-000000000000}"/>
            </ac:spMkLst>
          </pc:spChg>
          <pc:cxnChg chg="add mod">
            <ac:chgData name="Alex Pang" userId="b35f2c48-39e3-478c-863d-65bfd252d017" providerId="ADAL" clId="{3F24DF61-0A4E-424A-AC78-4450EF3A81D7}" dt="2022-12-28T01:23:43.814" v="7" actId="208"/>
            <ac:cxnSpMkLst>
              <pc:docMk/>
              <pc:sldMasterMk cId="3682365621" sldId="2147483674"/>
              <pc:sldLayoutMk cId="216613234" sldId="2147483686"/>
              <ac:cxnSpMk id="5" creationId="{DD97BDBD-1F91-EAB0-C309-4B1B26067C8F}"/>
            </ac:cxnSpMkLst>
          </pc:cxn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0:53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832 24 408,'0'0'6297,"-23"0"-6041,-472 0 368,489 1-629,0 0 0,-1 1 0,1 0 1,0 0-1,0 0 0,1 1 0,-1 0 0,0 0 0,-5 5 0,-39 17 9,39-20 0,0 0 1,1 1-1,0 0 1,0 1 0,0 0-1,1 1 1,0-1-1,1 2 1,-1-1-1,2 1 1,-10 14 0,3-6-22,7 7 0,-4-10 7,9-11 8,-1-1 0,1 1 0,0 0 0,-1 0 0,1 0 0,1 0 0,-1 0 0,0 0 0,1 0 0,0 1 0,0-1-1,0 1 1,-1 6 0,2-9 2,-1 1-1,1 0 1,0-1-1,0 1 1,-1 0-1,1-1 1,-1 1-1,0-1 1,1 1-1,-1-1 1,0 1-1,0-1 1,-2 3-1,2-3 0,0 1 0,0-1-1,0 1 1,0 0-1,0 0 1,0-1-1,1 1 1,-1 0 0,0 0-1,1 0 1,0 0-1,-1 0 1,1 3 0,0 333-191,2-334 178,0 0 0,1 0 0,-1 0 0,1 0 0,0-1 0,0 1 1,6 5-1,0 1-41,0 1 43,0 0 0,0-1 0,1 0 0,13 11 0,19 18-1,-24-19 13,-14-14 0,1-1 0,0 1 0,0-1 0,0 0 0,0-1 0,11 8 0,-3-4-2,-1 0 1,0 1-1,0 0 1,15 16-1,-19-18 2,0 0 0,1-1 0,0 0 0,0 0 0,1-1 0,11 4 0,24 14 0,-29-13-2,0-1 0,1-1 0,1-1 0,-1 0 0,1-1 0,0-1 0,20 3 0,38 9 3,-30-8 8,-37-7-6,0 0-1,1 0 1,-1-1 0,13 0 0,41 1-9,-19 0 66,46-4 0,-80 2-49,0-1 0,0-1-1,0 1 1,-1-2 0,1 1 0,-1-2-1,1 1 1,-1-1 0,0-1-1,11-6 1,21-15 67,-33 22-66,1-1 0,-1 0 0,0-1 1,0 0-1,13-13 0,13-9 51,-29 25-42,0 0 0,0 0 1,0-1-1,-1 0 0,0 0 0,6-7 1,18-44 174,-22 42-153,-1 0-1,2 1 1,10-15-1,-13 19-18,1 1 1,-1-1-1,0 0 0,-1 0 0,0 0 0,2-9 0,3-7 21,-1-29 32,-4 43-47,1 0-1,-2-1 1,1 0-1,-1 1 1,-1-1-1,0 0 1,-1-15-1,0-155 829,-4 175-812,0 0 1,-1 0-1,0 1 0,0-1 1,-1 1-1,1 0 0,-1 1 0,0-1 1,-7-3-1,-4-2-48,10 7 0,0-1-1,1 0 1,-1 0-1,1-1 1,0 0-1,0 0 1,0 0-1,-9-11 1,12 12 6,0 1-1,0 0 1,0 1-1,-1-1 1,1 1-1,-1-1 1,0 1 0,-7-3-1,-3-2 14,-6-11 21,0 5-22,-6-8-6,18 19 1,6 3-8,1-1-1,0 0 1,0 0-1,0-1 1,0 1-1,0 0 1,0 0-1,-1 0 1,1-1 0,0 1-1,0 0 1,0-1-1,0 1 1,0-1-1,0 1 1,0-1-1,0 0 1,0 0-1,1 1 1,-1-1-1,0 0 1,0 0-1,1 0 1,-1 0-1,0 1 1,1-1-1,-1 0 1,1 0-1,-2-3 1,-7-1 37,-1 1-1,0-1 1,-17-4 0,-32-2 217,51 10-213,0 0 0,1-1 1,-1-1-1,1 1 0,-11-6 0,-12-3 58,27 10-76,1 1-15,0 0-1,0-1 0,0 1 1,-1-1-1,1 1 1,0-1-1,0 0 1,0 0-1,0 0 0,1 0 1,-1 0-1,0-1 1,0 1-1,1-1 1,-3-1-1,-32-3 94,32 5-73,1 1 9,-1 0-64,0 0 0,0 0 1,0 0-1,0 0 1,0-1-1,0 0 1,0 0-1,0 0 0,0 0 1,-5-3-1,8 3-25,0 0 1,-1 0-1,1 0 0,0 0 1,0 0-1,0-1 0,1 1 1,-1 0-1,0-1 0,0 1 1,1-1-1,-1 1 0,1-1 0,-1 1 1,0-2-1,-12-25-1382,-6-1-1299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17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0 288,'0'0'2745,"-7"20"-2547,-23 63 23,18-53 12,1 0 1,1 0-1,2 1 0,1 0 0,1 0 1,2 1-1,0 42 0,5-57-179,1-1-1,1 1 0,0-1 0,1 0 1,1 0-1,1-1 0,0 1 0,1-1 1,0 0-1,2-1 0,-1 0 0,2 0 1,0-1-1,0 0 0,17 15 0,-17-19-87,1-1-1,0 0 1,0-1-1,0 0 0,1-1 1,0 0-1,0-1 1,0-1-1,1 1 0,0-2 1,0 0-1,0 0 1,0-2-1,0 1 1,0-2-1,15 0 0,-26 0-69,1 1-1,-1-1 1,0 0-1,0 0 1,0 0-1,1 0 1,-1-1-1,0 1 1,0-1-1,0 1 1,0-1-1,1 0 1,-1 0-1,0 0 1,0 0-1,-1 0 1,1 0-1,0 0 1,0-1-1,0 1 1,-1-1-1,1 1 1,-1-1-1,1 0 1,1-2 0,0-20-2602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10.3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53 144,'0'0'3253,"0"-4"-2930,0-44 2710,-16 56-3006,11-2-19,0 1 1,1-1 0,0 1 0,1 1-1,-1-1 1,1 0 0,1 1 0,-1 0-1,1-1 1,-1 15 0,0 8-46,1 48 0,2-55 44,0 113-164,0-133 156,1 0 0,-1 1 0,1-1 0,0 0 0,0 0 0,0 0 0,0 0 0,1 0 1,-1 0-1,1 0 0,0 0 0,-1 0 0,1 0 0,1-1 0,2 3 0,42 35-18,-22-20-81,-23-19-245,1 1 0,-1-1-1,1 1 1,0-1-1,0 0 1,0 0-1,0 0 1,0 0 0,0-1-1,0 1 1,5-1-1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34.4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65 2664,'0'0'1962,"16"0"-1601,-9 0 2490,53 0-2939,10 2 83,1-4 0,-1-2-1,108-21 1,-141 14 39,48-7-13,-69 17-25,-12 1 9,15-6-5726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36.1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1 544,'0'0'5590,"0"8"-5847,20 217 593,-18-193-258,1-1 1,12 53-1,-8-54-37,-2 1-1,3 52 1,-8-75-30,1 1-1,0-1 1,0 0-1,5 15 0,-3-15 7,-1 0 0,0 0 0,-1 1 0,1 14-1,-1-22-15,0-1-1,-1 1 1,1 0-1,0-1 1,0 1-1,-1-1 1,1 1-1,0-1 1,0 1-1,0-1 0,0 0 1,0 1-1,0-1 1,0 0-1,-1 0 1,1 1-1,0-1 1,0 0-1,0 0 1,0 0-1,0 0 1,0 0-1,0-1 0,0 1 1,0 0-1,0 0 1,1-1-1,32-8-11,-26 0 26,-1 0 0,1 0 1,-2 0-1,1-1 0,-1 0 1,-1-1-1,0 1 0,0-1 0,6-22 1,0 4 11,2-10 22,-1 0-1,-2-1 1,-1-1 0,-2 0 0,-3 0 0,-1 0 0,-2-43-1,-1 82-34,0 0-1,0 0 0,-1 0 0,1 0 0,0 0 0,-1 0 1,0 1-1,1-1 0,-1 0 0,0 0 0,0 0 1,0 1-1,-2-4 0,2 4-3,0 0 0,0-1 0,0 1 1,0-1-1,0 1 0,0-1 0,1 0 0,-1 1 0,1-1 0,-1 0 1,1 1-1,0-1 0,-1-2 0,1 3-17,0 0 0,0 0-1,0 1 1,0-1 0,0 0 0,-1 0 0,1 1-1,0-1 1,-1 0 0,1 1 0,0-1 0,-1 0-1,1 1 1,-1-1 0,1 0 0,-1 1 0,1-1 0,-1 1-1,1-1 1,-1 1 0,0-1 0,1 1 0,-1-1-1,0 1 1,1 0 0,-1-1 0,0 1 0,0 0-1,1 0 1,-1 0 0,0-1 0,0 1 0,1 0-1,-1 0 1,-1 0 0,2 0-22,0 37-59,-2 46 66,0-32 17,2 0 1,3-1 0,1 1 0,12 53 0,-8-65 7,3 41 1,-6-41 0,11 48 1,40 168 34,-52-229-27,-2 0 0,0 0 0,-5 49 0,1-11 75,2-60-76,0 0 0,-1-1 1,0 1-1,0-1 0,0 1 0,0-1 1,0 0-1,-1 1 0,0-1 1,1 0-1,-1 0 0,0 0 1,-1 0-1,1 0 0,0 0 0,-1-1 1,1 1-1,-1-1 0,0 0 1,0 0-1,0 0 0,0 0 0,0 0 1,-1-1-1,1 1 0,0-1 1,-7 2-1,2-1 30,-1 0 1,1 0 0,-1 0-1,1-1 1,-1-1-1,0 1 1,1-1-1,-1-1 1,0 0-1,1 0 1,-11-3-1,16 4-39,0-1-1,0 0 1,0 0-1,0-1 1,0 1 0,1-1-1,-1 1 1,0-1-1,1 0 1,-1 0-1,1 0 1,0 0-1,-1 0 1,1-1-1,0 1 1,1-1-1,-1 1 1,0-1-1,1 0 1,-1 0-1,-1-5 1,0-3-8,2 1 0,-1-1 1,1 0-1,1 1 0,1-16 0,-1 2 63,1 18-57,1 0 1,-1 0-1,1 0 0,1 0 0,-1 0 0,1 0 0,0 0 0,0 1 0,1 0 0,0-1 0,0 1 1,7-6-1,-2 3-2,4-1 1,-2 0 0,1-1 0,-2-1 0,11-11 0,-16 15 1,1 0 0,0 1 0,1 0 0,13-9 0,-14 11 0,-1 0 0,0 0-1,0-1 1,0 1 0,7-10 0,-8 10-1,0 0 0,1 0 1,-1 1-1,1 0 0,0 0 1,0 0-1,0 0 0,11-3 1,4-3-64,3 2-1954,-23 2 274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38.0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62 368 2984,'0'0'3512,"0"-3"-3326,0 1-158,0 0 0,0-1 0,1 1 0,-1 0 0,1 0 0,0 0 0,0-1 0,-1 1 0,1 0 0,3-3 0,-3 3-4,1-1-1,-1 1 1,0-1-1,0 0 1,0 1-1,0-1 0,0 0 1,-1 0-1,1 1 1,-1-1-1,0-3 1,1 0 18,-1 0 0,1 0 0,1 0 0,-1 0 0,4-10 0,-3 11-25,0-1-1,0 0 1,-1 0 0,0 0-1,1-10 1,-1 9-13,-1 0 1,1 0-1,0 1 1,1-1 0,3-11-1,-2 12-2,-2 0 0,1 0 0,-1 0 1,0-1-1,1-10 0,-2 10-1,1-1 1,0 0 0,0 1-1,1-1 1,3-8 0,-3 8 4,0 0 1,0 0-1,0 0 1,-1 0-1,0-10 1,38 161-134,-9-43 151,23 147-1,-36-182-10,-13-53-8,0 0-1,-1 1 1,0-1-1,-1 1 1,1 17-1,-2-16 0,0 0-1,1 0 1,4 15 0,4 40 6,-10-50-11,1-13 10,-1-1 0,0 0 0,0 1 0,0-1 0,-1 0 0,0 0 0,-2 6-1,3-9-1,-1 0-1,0 0 1,-1-1-1,1 1 0,0 0 1,0-1-1,-1 1 1,1-1-1,-1 1 0,1-1 1,-1 0-1,0 0 1,1 0-1,-1 0 0,0 0 1,0 0-1,0 0 1,0 0-1,0-1 0,0 1 1,0-1-1,-3 1 1,-14 3 3,-1-1-1,1-1 1,0 0 0,-1-2 0,-22-1 0,36 0-10,0 1 0,0-1 1,1-1-1,-1 1 0,0-1 1,1 0-1,-1 0 0,1-1 0,0 1 1,0-1-1,0 0 0,0 0 0,1-1 1,-1 0-1,1 0 0,0 0 1,0 0-1,0 0 0,0-1 0,1 0 1,-6-9-1,3-27-176,6 40 176,-3-3-6,1 0 0,-1 0 1,1-1-1,1 1 0,-1-1 1,0 0-1,1 1 0,0-1 1,0 0-1,1 0 0,0 0 1,-1 0-1,1 1 0,1-1 1,-1 0-1,1 0 0,0 0 1,2-5-1,4-2 30,1 1-1,1 0 1,0 0-1,0 1 1,1 0 0,0 1-1,1 0 1,0 1-1,1 0 1,15-8 0,24-19 81,-4 12 78,-18 10-164,-26 8-19,-3 4-16,3 2-609,-2-1 537,0 0-1,0 1 0,1-1 0,-1 0 0,0 0 1,0 0-1,1 0 0,-1 0 0,0 0 0,0 0 0,0 0 1,1 0-1,-1-1 0,0 1 0,0 0 0,0-1 1,1 1-1,-1-1 0,0 0 0,0 1 0,0-1 1,0 0-1,0 0 0,0 1 0,0-1 0,-1 0 1,1 0-1,0 0 0,0 0 0,-1 0 0,1 0 1,0 0-1,-1 0 0,1-1 0,-1 1 0,1-2 1,-1-18-2354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38.7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6 2368,'0'0'5226,"0"0"-5203,0 1 0,0-1 0,-1 0 0,1 0 0,0 0 0,0 0 0,0 0 0,0 0 0,0 1 0,0-1 0,0 0 0,0 0 0,0 0 0,0 0 0,0 1 0,0-1 0,0 0 0,0 0 0,0 0 0,0 0 0,0 0 0,0 1 0,0-1 0,0 0 0,0 0 0,0 0 0,0 0 0,0 0 0,1 1 0,-1-1 0,0 0 0,0 0 0,0 0 0,0 0 0,0 0 0,0 0 0,0 0 0,1 1 0,-1-1 0,0 0 0,0 0 0,0 0 0,0 0 0,0 0 0,1 0-1,-1 0 1,0 0 0,0 0 0,0 0 0,0 0 0,0 0 0,1 0 0,-1 0 0,0 0 0,132 12 403,-129-12-608,-1 0 37,0 0-1,-1 0 0,1 1 0,0-1 1,-1 0-1,1-1 0,0 1 1,-1 0-1,1 0 0,-1-1 1,1 1-1,0-1 0,-1 1 0,1-1 1,-1 0-1,2-1 0,5 0-777,-5-14-1371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04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300 4 160,'0'0'8012,"-23"0"-7862,-23-1-47,24-1-118,0 2 1,0 0-1,0 2 0,-35 6 1,52-7-26,1 1-1,-1 0 1,1 0 0,-1 1 0,1-1 0,0 1 0,0 0 0,0 0 0,1 0 0,-1 0 0,1 1-1,-1 0 1,1-1 0,0 1 0,1 1 0,-1-1 0,1 0 0,0 0 0,0 1 0,0-1-1,0 1 1,1 0 0,-2 9 0,-1 11-144,2 0 0,0 0 0,4 43-1,-1-18 149,-1-47 29,1 1 0,-1 0 0,1-1 0,0 1 0,-1-1 1,2 1-1,-1-1 0,0 1 0,1-1 0,-1 0 0,1 0 1,0 1-1,3 3 0,13 23-31,-16-23 29,0 0 0,1-1 0,0 0 0,0 0 0,0 0 1,1 0-1,0 0 0,0-1 0,1 0 0,4 6 0,45 47-29,-21-22 29,58 51 1,-76-74 8,-2 1 0,20 24 0,5 6 0,-10-12 1,40 60-1,-62-82 1,-1 1 0,-1 0-1,1 0 1,-2 0 0,1 0 0,1 14-1,3 7-5,-6-18 7,0 1-1,0 0 1,-2 0-1,1 0 1,-3 18-1,0 12 101,1-42-76,0 0 0,-1 0-1,1-1 1,0 1 0,-1-1 0,0 1-1,1-1 1,-1 0 0,0 1 0,0-1-1,-1 0 1,1 0 0,0 0 0,-1-1 0,1 1-1,-1-1 1,1 1 0,-1-1 0,0 0-1,-5 2 1,0 0 45,0 1 0,-1-1 0,0-1 0,1 0 1,-1 0-1,-11 1 0,-7-2-2,20 0-53,0-1 0,0 0 1,0 0-1,0 0 0,0 0 1,0-1-1,0-1 1,0 1-1,0-1 0,0 0 1,-8-4-1,-19-10-21,-10-6-14,42 21 18,1-1 0,-1 1-1,1 0 1,-1-1 0,1 1 0,0-1-1,-1 1 1,1-1 0,0 1-1,0-1 1,0 0 0,0 0 0,1 1-1,-1-1 1,0 0 0,1 0-1,-1 0 1,1 0 0,0 0 0,0-3-1,0 4-1,-1 0-1,1 0 0,0 0 0,0 0 1,0 0-1,-1 0 0,1 0 1,0 0-1,-1 0 0,1 0 0,-1 0 1,1 0-1,-1 0 0,0 0 1,1 0-1,-1 0 0,0 0 0,-1-1 1,1 2-2,0-1-1,0 0 1,0 0 0,1 0 0,-1 1 0,0-1 0,1 0 0,-1 0 0,1 0-1,-1 0 1,1 0 0,-1 0 0,1 0 0,0 0 0,-1 0 0,1 0 0,0 0-1,0-3 1,-2-26-159,1 23 155,1 0 0,-1-1 0,1 1 0,0 0 1,1 0-1,0 0 0,0-1 0,3-9 0,2 5-31,1 0 0,0 1 0,0 0 0,1 0 0,13-14 0,-3 5-18,-14 14 53,1 0 0,0 1-1,0-1 1,1 1 0,-1 0 0,1 1-1,1 0 1,8-6 0,-7 3-554,-8 6 510,1 1 0,-1-1 0,1 1 0,0 0 0,-1-1 0,1 1 0,-1-1 0,1 1 0,0 0 0,-1 0 0,1-1 0,0 1 0,-1 0 0,1 0 0,0 0 0,-1 0 0,1-1 0,0 1 0,0 0 0,-1 1 0,1-1 0,0 0 0,-1 0 0,1 0 0,0 0 0,0 1 1,49-1-1853,-44 0-230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13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47 40,'-3'-1'3504,"3"1"-3441,-1 0 0,1 0 0,0 0 0,0 0 0,0 0 0,0 0 0,-1 0 1,1 0-1,0 0 0,0 0 0,23-16 568,35-13-964,-52 28 340,67 1-85,-70 0 54,-2 0 21,0 0 0,0 0 0,0 1 0,0-1 0,-1 0 0,1 0 0,0 0 0,0 1 0,0-1 0,0 0 0,-1 1 0,1-1 0,0 0 0,0 1 0,-1-1-1,1 1 1,0 0 0,-1-1 0,1 1 0,0-1 0,-1 1 0,1 0 0,-1-1 0,1 1 0,-1 0 0,0 0 0,1 0 0,-1-1 0,0 1 0,1 0 0,-1 0 0,0 0 0,0 0 0,0-1-1,0 1 1,0 0 0,0 0 0,0 0 0,0 0 0,0 1 0,0 48 27,-1-38-13,1 69 214,-1-78-212,1 0 0,-1 0 0,0 0 0,0 1 0,0-1 0,0 0 0,-1-1 0,1 1 0,-1 0 0,0 0 0,0-1 0,-4 6 0,-27 24 121,31-30-144,-18 16 141,0-5-98,20-13-33,0 0 0,0 0 0,0 0 1,0 0-1,-1 0 0,1-1 0,0 1 0,0 0 0,0 0 0,0 0 1,-1 0-1,1 1 0,0-1 0,0 0 0,0 0 0,0 0 0,0 0 1,-1 0-1,1 0 0,0 0 0,0 0 0,0 0 0,0 0 0,0 0 1,-1 0-1,1 0 0,0 1 0,0-1 0,0 0 0,0 0 0,0 0 1,0 0-1,0 0 0,0 1 0,0-1 0,-1 0 0,1 0 0,0 0 0,0 0 1,0 0-1,0 1 0,0-1 0,0 0 0,0 0 0,0 0 0,0 0 1,0 1-1,0-1 0,0 0 0,0 0 0,0 0 0,0 0 0,0 0 1,1 1-1,-1-1 0,0 0 0,0 0 0,0 0 0,0 0 0,0 1 1,1 6-2,-17 8 2,12-10 6,4-4 41,4-1-109,12 0 26,43 0 27,-19 0 16,-34 1-6,0 0-1,0 0 1,1 1-1,-1-1 1,10 6-1,-14-6-1,0-1-1,0 1 1,0 0-1,0 0 1,0 0-1,0 0 1,-1 0-1,1 0 1,0 0-1,-1 1 1,1-1-1,-1 1 1,1-1-1,-1 1 1,0 0-1,1-1 1,-1 1-1,1 3 1,-2-5-2,0 1 1,0 0-1,0-1 1,0 1-1,1 0 0,-1-1 1,0 1-1,0 0 1,0-1-1,1 1 0,-1-1 1,0 1-1,1-1 1,-1 1-1,0-1 0,1 1 1,-1-1-1,1 1 1,-1-1-1,1 1 0,-1-1 1,1 1-1,-1-1 1,1 0-1,1 1 0,-2-1 1,1 1 0,0-1 0,-1 0 0,1 1 0,-1-1 0,1 1 0,-1-1-1,1 1 1,0-1 0,-1 1 0,0-1 0,1 1 0,-1-1 0,1 1 0,-1 0 0,0-1-1,1 1 1,-1 0 0,0-1 0,0 1 0,0 0 0,1-1 0,-1 1 0,0 0-1,0 1 1,0 167 797,-1-167-765,0 0-1,0 0 0,0 0 0,0 0 0,0 0 1,0 0-1,0 0 0,-1-1 0,1 1 0,-1 0 1,0-1-1,1 0 0,-1 1 0,0-1 0,0 0 1,1 0-1,-1 0 0,-3 2 0,-44 18 242,41-18-270,-44 0 78,36-3-133,13 0-14,-20 5-929,6-5-1382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14.5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1592,'0'0'2356,"3"12"-2412,17 14 346,26 50 0,-16-25-22,-25-44-233,0 0 1,-1 1 0,0-1 0,0 1 0,-1 0 0,0 0 0,0 1 0,-1-1 0,0 1 0,0-1-1,0 15 1,-1-14 8,0 1-1,0 0 0,1 0 1,3 10-1,5 36 83,-10 115 13,-1-169-162,0 0 1,-1 0-1,1-1 1,0 1 0,-1 0-1,0 0 1,1-1-1,-1 1 1,0-1-1,0 0 1,0 1 0,0-1-1,0 0 1,0 0-1,0 0 1,0 0-1,-1-1 1,1 1 0,0-1-1,-4 1 1,-51 13-1120,21-10-90,13-3-287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15.3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1 704,'0'0'5042,"-3"6"-4890,-1-1-117,1 0 1,-1 0-1,1 1 0,0-1 0,1 1 0,-1-1 0,1 1 0,0 0 0,1 0 0,0 0 0,-1 6 0,0-2-16,0-1 0,-1 0 0,0 0-1,0 0 1,-1 0 0,-5 8-1,6-11-15,0 0-1,0 1 1,0-1 0,1 0-1,0 1 1,0-1-1,1 1 1,-1 0 0,1 11-1,2 69 3,0-40-13,-2-13-15,0-26 16,0 0 1,1 1 0,0-1 0,0 0-1,1 1 1,0-1 0,0 0 0,1 1-1,0-1 1,0 0 0,1 0 0,0-1 0,5 10-1,1-4 9,6 7 11,0 1 0,0-2 0,2 0-1,1-1 1,0-1 0,1 0 0,33 21-1,-24-19 17,-25-16-69,0 0 0,1 0 0,-1-1 1,1 1-1,0-1 0,-1 0 1,1 0-1,0-1 0,0 1 1,1-1-1,-1 0 0,0 0 0,0 0 1,1-1-1,-1 1 0,5-1 1,11 0-1151,0 0-776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16.8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2136,'0'0'5973,"23"0"-6192,153 0 280,-59 0-3219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17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1 784,'0'0'8397,"3"0"-8581,485 0 83,-485 0 446,-3 17-5315,0-5 2315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11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0 568,'0'0'3275,"3"12"-3307,11 3 45,11 17 43,8 10-37,7 49 118,-38-84-63,0 1-1,-1 0 1,0-1 0,0 1-1,0 0 1,-1 0 0,-1-1 0,-1 14-1,0 9 332,2-17-269,1-7-110,-1 0 1,1 0-1,-2 0 0,1 0 0,-1 0 1,1 0-1,-2-1 0,1 1 0,-1 0 1,0 0-1,0-1 0,0 1 0,-6 9 1,-15 25 7,20-34-19,1 0-1,-1 0 1,0-1-1,-1 0 1,1 1-1,-1-1 1,0 0-1,-7 5 1,-25 36 252,29-28-94,1-15-159,5-3-13,1 1-1,-1-1 1,1 0 0,-1 0 0,1 1 0,-1-1 0,1 0 0,-1 1 0,1-1 0,-1 0 0,1 1 0,-1-1 0,1 1 0,0-1 0,-1 1 0,1-1 0,0 1 0,-1-1 0,1 1 0,0-1 0,-1 1 0,1-1 0,0 1 0,0 0 0,0-1 0,0 1 0,0-1 0,0 1-1,0 0 1,0-1 0,0 1 0,0 0 0,0 0 0,0-1 0,0 1-1,0-1 1,-1 1 0,1-1-1,0 1 1,0-1 0,0 1-1,-1-1 1,1 1 0,0-1-1,0 1 1,-1-1 0,1 1-1,0-1 1,-1 0 0,1 1-1,-1-1 1,1 0-1,0 1 1,-1-1 0,1 0-1,-1 1 1,1-1 0,-1 0-1,1 0 1,-1 1 0,1-1-1,-1 0 1,1 0 0,-1 0-1,0 0 1,1 0 0,-1 0-1,1 0 1,-1 0 0,1 0-1,-1 0 1,1 0 0,-1 0-1,1 0 1,-1-1 0,0 1-1,-1 0 3,2 1 9,0 3-29,0-3-132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24.4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319 1 808,'0'0'4512,"0"1"-4441,0 0 1,1-1 0,-1 1-1,0 0 1,0 0 0,0 0-1,0-1 1,0 1 0,0 0-1,0 0 1,-1 0 0,1-1 0,0 1-1,0 0 1,-1 0 0,1 0-1,0-1 1,-1 1 0,1 0-1,-1 1 1,-11 5-35,1 0 0,1 2 1,0-1-1,0 1 0,0 1 0,1 0 0,-8 12 1,-3 6-43,-26 53 0,29-50 13,2 1 0,-16 51 0,5-33-9,21-43 3,0 0 1,1 0-1,0 1 0,-5 13 1,1 5 37,5-17-3,0 1 0,0 0 0,1 0 0,1 0 0,-2 16 0,3-17-15,-1 0-1,0 0 0,-1-1 1,-3 13-1,2-12-15,1 1 0,0-1 0,0 0 1,0 14-1,0 76 103,3 95-98,1-170 6,1-1-1,1 0 0,1 0 0,1 0 0,0-1 0,12 25 0,-2-13 7,44 91 47,-50-107-61,1-1 0,0-1 0,1 1 1,23 24-1,-22-29 9,0 2 0,21 29 0,-28-36-16,1 1-1,1-1 1,-1 0-1,1-1 1,1 0-1,-1 0 0,1-1 1,0 0-1,9 4 1,15 8 18,-21-12 31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26.0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1 760,'0'0'4193,"-17"1"-4146,11 28-85,-27 17 220,19-11 23,9-25-163,0 0 0,1 1 0,0 0 0,1 0 0,1 0 0,-1 0 0,0 20 0,-17 118 109,18-61-57,0-47-12,1 0 0,10 75 0,-6-101-55,1-1 0,1 1 0,10 19-1,10 35 45,-24-63-66,1 0 0,0 0 0,0-1 0,0 1-1,0-1 1,1 1 0,0-1 0,0 0 0,0 0-1,1 0 1,5 6 0,18 23 16,-19-22-15,1 0 1,0-1-1,0-1 0,1 1 0,1-2 1,-1 1-1,2-1 0,-1-1 1,1 0-1,1-1 0,-1 0 0,1-1 1,23 8-1,-32-13 14,0 0 0,0 0 1,1 0-1,-1-1 0,1 0 0,-1 0 1,0 0-1,1 0 0,-1 0 0,1-1 0,-1 0 1,0 0-1,0 0 0,1-1 0,-1 1 0,0-1 1,0 0-1,0 0 0,-1 0 0,1-1 1,0 1-1,-1-1 0,0 0 0,1 0 0,-1 0 1,0-1-1,-1 1 0,5-7 0,4-8 17,-1 0 1,0-1-1,-1 0 0,9-33 1,-12 36-34,7-25-46,-1-1 1,-2-1-1,7-82 0,-10-132-81,-7 218 229,-1 31-53,-1 1 0,0-1 0,-1 1 0,0-1 0,0 1 0,0 0 0,-1 0 0,0 0 0,-1 1-1,1 0 1,-1-1 0,-1 2 0,1-1 0,-7-5 0,-8-11 99,12 15-112,-1 1 1,1 0 0,-1 1-1,0 0 1,0 1 0,-1-1-1,1 2 1,-15-4 0,-16-9 95,29 13-113,1 0-1,-1 1 1,0 0 0,0 0-1,0 1 1,-15 0-1,-22-2 55,-36 1-24,53 3-57,28-1-8,2 0 8,0-1-1,1 1 0,-1 0 0,0 0 0,0 0 1,1-1-1,-1 1 0,0 0 0,0 0 1,1 0-1,-1 0 0,0 0 0,0 0 1,1 1-1,-1-1 0,0 0 0,1 0 0,-1 0 1,0 1-1,1-1 0,-1 0 0,0 1 1,1-1-1,-1 0 0,0 1 0,0 0 1,-16 10-48,15-9 42,-1 1 0,1 0 0,0 0-1,0 0 1,0 0 0,0 0 0,1 0 0,-1 1-1,1-1 1,0 1 0,-2 6 0,3-8-1,0 1 1,0-1 0,-1 0 0,1 0 0,-1 0 0,1 0-1,-1 0 1,0 0 0,0 0 0,0 0 0,0 0-1,-2 2 1,2-2 3,0 0 0,0 0 0,0 0-1,0 0 1,0 0 0,0 0 0,1 0-1,-1 0 1,0 0 0,1 0 0,0 1-1,-1 2 1,1 128-297,1-130 300,-1 1-1,1-1 1,0 1 0,0-1-1,0 0 1,0 0 0,1 1-1,-1-1 1,1 0-1,0 0 1,0-1 0,0 1-1,0 0 1,3 2 0,14 24-60,-16-24 58,0-1-1,1 0 1,-1 1 0,1-1 0,0 0 0,0-1 0,0 1-1,0-1 1,1 1 0,0-1 0,-1-1 0,1 1 0,0-1-1,0 0 1,1 0 0,-1 0 0,0-1 0,11 2 0,9 1 14,-1-1 1,43-1-1,-62-2-3,12 0-9,-12 1 25,1-1-1,0 1 1,0-1 0,0-1 0,0 1-1,0-1 1,0 0 0,0 0 0,0-1-1,-1 1 1,1-2 0,-1 1 0,1 0-1,-1-1 1,7-4 0,15-10 283,-23 16-276,-1 0 1,0 0-1,-1-1 1,1 1-1,0-1 1,0 0-1,-1 0 0,1 0 1,-1 0-1,1-1 1,2-3 808,-2 6-843,-1 0-23,-1 0 1,1 0 0,0 0 0,0 0 0,0 0 0,-1 0-1,1 0 1,0-1 0,0 1 0,-1-1 0,1 1 0,0-1-1,-1 0 1,1 0 0,0 1 0,-1-1 0,1 0-1,0-2 1,-1 2-86,0 0-1,-1 0 1,1-1-1,-1 1 1,0 0-1,1 0 0,-1-1 1,0 1-1,0-1 1,0 1-1,0 0 1,0-1-1,0 1 1,0-3-1,-1-5-1200,1-9-2645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27.3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 1456,'0'0'7750,"0"-2"-7742,0 0 1,0-1-1,0 1 0,0 0 0,0 0 0,0-1 0,0 1 0,1 0 0,-1 0 0,1 0 1,1-4-1,6 1-75,1 0 0,0 0 0,1 1 0,-1 0 0,1 1 0,-1 0 0,1 0 0,0 1 0,0 0 0,0 1 0,1 0 0,-1 1 0,0 0 0,0 1 0,19 3 0,-27-4 58,0 0 0,0 1 0,0-1 0,0 1 0,0-1 0,-1 1 0,1 0 0,0 0 1,-1-1-1,1 1 0,0 0 0,-1 1 0,1-1 0,-1 0 0,0 0 0,1 1 0,-1-1 0,0 1 1,0-1-1,0 1 0,0-1 0,0 1 0,0 0 0,0-1 0,0 1 0,-1 0 0,1 0 0,-1 0 0,1 0 1,-1 2-1,0-4 7,0 1 0,0 0 1,0 0-1,0 0 0,1-1 1,-1 1-1,0 0 0,0-1 1,1 1-1,-1 0 0,0 0 1,1-1-1,-1 1 0,0-1 1,1 1-1,-1 0 0,1-1 1,0 1-1,-1-1 0,1 1 1,-1-1-1,2 1 1,-1 0-1,0 0 1,0-1 0,-1 1 0,1-1 0,0 1 0,-1 0 0,1-1-1,0 1 1,-1 0 0,1 0 0,-1 0 0,1-1 0,-1 1 0,0 0 0,1 0-1,-1 0 1,0 0 0,0 0 0,1 0 0,-1 0 0,0 0 0,0 0-1,0 1 1,0 22 0,1-19 11,0 1 0,0-1 0,-1 1 1,0-1-1,-1 1 0,1-1 0,-1 1 0,0-1 1,0 1-1,-1-1 0,1 1 0,-1-1 1,0 0-1,-1 0 0,1 0 0,-5 5 0,-75 73 665,78-80-640,0 0 0,0-1-1,0 1 1,-1-1 0,1 0 0,0 0 0,-1 0-1,0-1 1,1 0 0,-9 2 0,-4 1 123,10-1-818,19-6 362,79-13 48,-59 14 120,-25 2 90,0-1 1,0 1-1,0 0 1,0 1-1,0-1 0,12 4 1,-18-4 33,1 1 0,-1 0 0,1 0 0,0 0 1,-1 0-1,1 0 0,-1 0 0,0 1 0,1-1 1,-1 0-1,0 1 0,0-1 0,0 1 1,0-1-1,0 1 0,0-1 0,0 1 0,-1 0 1,1-1-1,-1 1 0,1 0 0,-1 0 0,1 0 1,-1-1-1,0 1 0,0 0 0,0 0 1,0 0-1,-1 1 0,2 18-34,-1-11 152,0 0 0,0 0 0,-1-1 0,-2 13 0,2-18-60,-1 0 0,1-1 0,-1 1 0,1-1 0,-1 1 0,0-1 0,0 0 0,-1 0 0,1 0 0,-1 0 0,1 0 0,-1 0 0,0-1 0,-4 4 0,-6 3 38,0-1 0,0 0 0,-1 0-1,0-1 1,0-1 0,-24 7 0,-18-1-191,53-12-143,3-12-3833,0 0 1345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28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0 2968,'0'0'3461,"3"4"-3577,31 34 28,-21-25 83,0 1 0,-1 0 0,0 0 0,-1 2 0,-1-1 0,0 1 0,13 33 0,10 23 50,-25-40 57,-1 0 0,-3 1 0,0 0-1,-2 0 1,-2 35 0,-1-56-83,0-1 1,0 1-1,-1-1 0,-1 1 0,0-1 1,0 0-1,-1 0 0,0 0 1,-1-1-1,-1 1 0,1-1 1,-2 0-1,1-1 0,-1 0 0,-1 0 1,0 0-1,0-1 0,-10 9 1,12-14-138,1-1 0,-1 1 0,1-1 0,-1 0 1,0 0-1,0-1 0,0 1 0,0-1 0,0-1 1,0 1-1,0-1 0,-11-1 0,8 1-190,-14 0-1364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28.7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0 1360,'0'0'5078,"0"13"-4803,-1 19 42,-3-1 0,0 1 0,-12 40 0,5-24-142,7-20-126,2 1 0,0 0-1,5 49 1,-1-9-15,-2-62-34,1 0-1,0 0 1,0-1-1,1 1 1,0 0-1,0-1 1,0 1-1,1-1 1,0 0 0,0 0-1,8 11 1,17 35-4,-19-32 14,2 0 1,0-2 0,0 1 0,2-1 0,0-1-1,1 0 1,21 18 0,-7-9-222,1-1-1,1-2 1,46 28 0,-67-47-131,0-1 0,-1 0 0,1 0 0,0-1 0,1 0-1,-1-1 1,0 0 0,12 0 0,2-1-2524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30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0 472,'0'0'9283,"0"1"-9600,-1-1 312,1 1-1,0-1 0,0 0 0,0 0 0,0 1 0,0-1 1,0 0-1,0 1 0,-1-1 0,1 0 0,0 0 0,0 1 1,0-1-1,0 0 0,0 1 0,1-1 0,-1 0 0,0 1 1,0-1-1,0 0 0,0 0 0,0 1 0,0-1 0,0 0 0,0 1 1,1-1-1,-1 0 0,0 0 0,0 1 0,0-1 0,1 0 1,-1 0-1,0 0 0,0 1 0,1-1 0,-1 0 0,0 0 1,0 0-1,1 0 0,-1 0 0,0 1 0,1-1 0,-1 0 1,0 0-1,0 0 0,1 0 0,-1 0 0,0 0 0,1 0 0,-1 0 1,0 0-1,1 0 0,11 6-37,-8-5 34,-1 1 1,1 0-1,0 0 1,0 1-1,-1-1 1,1 1-1,-1-1 1,0 1-1,6 7 1,25 28-9,-26-31 16,-1 1 0,0-1 0,0 2 0,9 14-1,20 29-3,-28-42 1,0 0 1,0 1-1,-2 0 0,7 13 0,2 12 9,-1 0-1,-2 1 1,-2 1-1,-1-1 1,-2 2-1,-1-1 0,-2 1 1,-2 45-1,-2-41 21,-4 104 102,2-128-95,-1-1 1,-1 0-1,0 0 1,-2 0 0,-14 33-1,-36 60 120,46-90-130,-2 0 1,-1 0 0,0-1-1,-1-1 1,-21 22 0,33-39-19,-6 8 18,-1 0 0,0-1 0,-21 16 0,28-17 10,2-8-31,0 0 0,0 1 0,0-1 0,0 0 0,0 1-1,0-1 1,0 0 0,0 1 0,0-1 0,0 0 0,0 1-1,0-1 1,0 0 0,0 1 0,0-1 0,0 0 0,-1 1-1,1-1 1,0 0 0,0 0 0,0 1 0,-1-1 0,1 0-1,0 0 1,0 1 0,-1-1 0,1 0 0,0 0 0,0 1-1,-1-1 1,-13 1 6,11-1-2,3-20-6978,0 5 4227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31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37 2560,'0'0'5404,"-2"3"-4903,11 0-429,436-9 271,-444 6-329,-1 0-1,1 1 1,0-1 0,0 0 0,0 0 0,0 0 0,-1 0-1,1 0 1,0 0 0,0-1 0,0 1 0,0 0 0,-1 0 0,1-1-1,0 1 1,0 0 0,0-1 0,-1 1 0,1-1 0,0 1-1,-1-1 1,1 1 0,0-1 0,-1 1 0,1-1 0,-1 0 0,1 1-1,-1-1 1,1 0 0,0-1 0,-1 1-101,-3-16-1463,-3 15 1183,0 1 0,0-1 0,0 1 0,-1 0 0,1 1 0,0 0 0,0 0 0,-7 1 0,2-1-218,-12 0-1943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31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1112,'0'0'3664,"-2"1"-3597,1-1 1,-1 1 0,1-1-1,-1 1 1,1 0 0,-1 0-1,1 0 1,0-1 0,-1 2 0,1-1-1,0 0 1,-2 2 0,5 26 326,1 0 1,1 0-1,1 0 1,11 34 0,-9-40-227,-1 53 279,9-30-220,-10-33-136,-1-1 0,-1 1 0,0 0 0,0 0 0,0 15 0,-2-24-63,-1 0 0,0-1 1,1 1-1,-1 0 0,1-1 0,0 1 0,1-1 1,-1 1-1,3 4 0,-3-5 10,1 0 0,-1 0 0,0 0 0,0 0-1,0 1 1,0-1 0,-1 0 0,1 0 0,-1 7 1332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34.4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298 170 1096,'0'0'9559,"0"-18"-9115,-1 13-440,1-1-1,-1 1 0,-1 0 1,1 0-1,0 0 0,-1 0 1,0 0-1,0 1 0,-1-1 1,0 1-1,1-1 1,-1 1-1,-1 0 0,1 0 1,-6-5-1,-15-22-119,21 28 106,1-1 1,-1 1 0,0 1 0,0-1 0,-1 0-1,1 1 1,-1 0 0,1-1 0,-1 1 0,0 1-1,0-1 1,1 1 0,-1-1 0,0 1 0,-1 0-1,-5-1 1,-9 0-117,-1 1-1,-25 1 1,24 0-45,1 24-190,18-18 315,0 0 1,1 1-1,0-1 1,0 0 0,1 0-1,0 1 1,0-1-1,0 0 1,2 9-1,0 6-55,-2 95-359,0-111 430,1 0 1,0 0-1,1 0 0,-1-1 0,1 1 1,0-1-1,0 1 0,0-1 1,1 0-1,0 0 0,-1 0 0,1 0 1,6 6-1,14 22-59,-16-20 77,1 0 0,0 0 0,1-1 0,0 0 0,1-1-1,14 12 1,-13-12 5,1 1 0,-1 1-1,-1 0 1,16 23-1,13 18-69,-33-44 73,1 2-4,0 1 0,-1-1 1,-1 1-1,1 0 0,-2 1 0,0-1 1,0 1-1,-1-1 0,1 17 1,-3-21 5,-1-1 1,2 1 0,-1-1 0,5 14-1,-4-13 2,1-1 0,-2 1 0,1-1 0,0 17 0,-2 163 99,-1-185-87,0-1 1,0 0-1,0 1 0,0-1 1,0 0-1,0 0 1,-1 0-1,1 0 0,0 0 1,-1 0-1,1-1 1,-1 1-1,1 0 1,-1-1-1,1 1 0,-1-1 1,1 1-1,-1-1 1,0 0-1,1 0 1,-1 1-1,1-1 0,-1 0 1,0-1-1,-2 1 1,-59 0 238,50 0-261,1 0 20,1 1 1,-1-2 0,1 0-1,-1 0 1,1-1 0,-1-1-1,1 1 1,0-2 0,-12-5-1,8 4 27,7 2-30,0 0-1,0 0 0,1 0 1,-1-1-1,1 0 0,-1-1 0,1 0 1,1 0-1,-11-9 0,15 12 21,1-1-1,-1 0 0,0 1 0,1-1 1,-1 0-1,1 0 0,0 0 1,0 0-1,0 0 0,0 0 0,0 0 1,1 0-1,-1-1 0,1 1 0,0 0 1,0 0-1,1-5 0,0 1-26,-1 1 0,2 0 0,-1 0 0,1 0 0,0 0 0,0 0-1,0 0 1,1 0 0,0 1 0,0-1 0,0 1 0,1 0 0,0 0 0,6-6-1,12-12-13,43-34-1,4-5-8,-42 37 16,-22 21 13,0 1 0,0-1-1,-1 0 1,1 0 0,-1-1 0,0 0 0,0 1 0,-1-1 0,1-1 0,-1 1 0,3-8 0,2 2-200,-7 10 53,0 1 0,0-1 0,-1 1-1,1-1 1,0 0 0,0 1 0,-1-1 0,1 0-1,-1 0 1,1 1 0,0-1 0,-1 0 0,0 0-1,1 0 1,-1 0 0,1 0 0,-1 0 0,0 0-1,0 0 1,0 0 0,1 0 0,-1-1 0,0-14-1459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3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0 2512,'0'0'3210,"0"3"-3130,1-1-1,-1 0 0,0 1 0,0-1 0,0 0 1,0 0-1,-1 1 0,1-1 0,-1 0 1,1 1-1,-2 1 0,-3 5-47,1 0 0,0-1 0,0 1 0,1 1 0,0-1 0,-1 13 0,1-10 36,1-1-1,-2 0 1,1 0-1,-2 0 1,-7 15-1,10-22-53,0 0-1,0 0 0,0 0 1,1 0-1,-1 0 0,1 0 1,0 1-1,1-1 0,-1 8 1,-8 32 50,4-29-12,2-1 0,0 1 0,0-1 0,2 1 0,-1 0 0,2 18 0,0-32-22,4-1-102,4-1 88,0-1 0,-1 0-1,1 0 1,0-1-1,-1 0 1,1-1 0,12-7-1,21-9-8,19-8 30,-43 19-20,0 1-1,27-10 1,-29 13-25,10-1-57,-25 3-680,0 2 666,0 1 0,0 0 1,0 0-1,-1 0 0,1-1 0,0 1 0,0 0 0,0-1 1,0 1-1,0 0 0,0 0 0,0-1 0,0 1 0,0 0 0,0 0 1,0-1-1,0 1 0,0 0 0,1 0 0,-1-1 0,0 1 1,0 0-1,0 0 0,0-1 0,0 1 0,0 0 0,1 0 0,-1 0 1,0-1-1,0 1 0,0 0 0,1 0 0,-1 0 0,0-1 1,0 1-1,0 0 0,1 0 0,-1 0 0,13 0-1641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1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63 104,'0'0'5021,"0"0"-5013,0 0 0,0-1-1,0 1 1,0 0 0,0 0 0,0 0 0,0-1-1,-1 1 1,1 0 0,0 0 0,0 0-1,0-1 1,0 1 0,0 0 0,0 0 0,0-1-1,0 1 1,1 0 0,-1 0 0,0 0 0,0-1-1,0 1 1,0 0 0,0 0 0,0 0-1,0-1 1,0 1 0,1 0 0,-1 0 0,0 0-1,0 0 1,0-1 0,0 1 0,0 0 0,1 0-1,-1 0 1,0 0 0,0 0 0,0 0 0,1 0-1,-1-1 1,0 1 0,1 0 0,16-16 22,-15 14-28,0-1 1,0 1-1,0-1 0,0 1 0,1 0 0,-1 0 0,1 0 0,0 1 0,-1-1 0,1 0 0,0 1 0,0 0 1,4-2-1,3 2-4,65-8-33,-69 9 30,0-1-1,0 1 0,0 0 0,0 1 1,0-1-1,0 1 0,0 1 1,-1-1-1,12 5 0,-11 11-39,-4-15 41,0 1 0,0 0 0,-1-1 0,1 1 0,-1 0 0,1 0 0,-1 0 0,0 0 0,0 0 0,0 0 0,-1 0 0,1 0 0,-1 0 0,0 0 0,1 1 0,-1-1 0,-1 0 0,1 3 0,1 18-8,-2 22 186,1-44-169,0 0 1,-1 0-1,1 0 1,-1 0 0,1 0-1,-1 0 1,0-1-1,0 1 1,1 0 0,-1 0-1,-1-1 1,1 1-1,0-1 1,0 1 0,-1-1-1,1 1 1,-1-1-1,-2 3 1,-2 0 10,0 1 0,0 0 0,1 0 0,0 1 0,-5 6 0,-8 8-3,17-20-12,1 1-1,0-1 0,-1 1 1,1-1-1,-1 1 0,1-1 0,0 1 1,0-1-1,-1 1 0,1-1 1,0 1-1,0 0 0,0-1 1,0 1-1,-1-1 0,1 1 1,0 0-1,0-1 0,0 1 1,0-1-1,1 1 0,-1 0 0,0-1 1,0 1-1,0 0 0,1 0 2,-1 0 0,0-1 0,0 1 0,0-1 0,0 1-1,1 0 1,-1-1 0,0 1 0,0-1 0,0 1 0,-1 0 0,1-1-1,0 1 1,0-1 0,0 1 0,0 0 0,0-1 0,-1 1-1,1-1 1,0 1 0,-1-1 0,1 1 0,0-1 0,-1 1-1,0 0 1,0 0 1,0 0-1,-1 0 0,1 0 1,0 1-1,0-1 1,0 0-1,0 1 0,0-1 1,0 1-1,0-1 0,1 1 1,-1-1-1,0 1 0,1-1 1,-1 1-1,1-1 1,-1 3-1,1 15 2994,39-19-3011,156 0 229,-192 0-29,-3 11-4822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35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1 184,'0'0'2772,"0"4"-2511,0 207 2659,0-204-2888,1 0 1,0 1-1,0-1 0,1 0 0,3 9 1,-3-9-19,0 0 0,0 1 1,-1-1-1,0 0 1,1 11-1,-3-4-7,0-9-4,0-1 0,1 0 0,0 1 0,0-1 0,0 0 1,0 1-1,1-1 0,-1 0 0,1 0 0,3 9 0,2-9-155,2 5 326,-6 5-3917,-2-24 1614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36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3752,'0'0'2170,"0"5"-2163,0 0-6,1 0 0,0 0 0,0 1 0,0-1 0,1 0 0,-1 0 0,1 0 0,5 8 0,0 33 185,26 2-94,-27-29-62,11 19 96,-12-28-70,0 0 1,-1 1-1,-1-1 1,1 1-1,-2 0 1,4 20-1,1 8 103,-4-27-99,-1 0-1,-1 0 0,0 0 0,-1 0 0,0 0 1,-1 0-1,0 0 0,-1 0 0,0-1 1,-1 1-1,-4 13 0,-5 7 25,-2-1 0,-27 47 0,39-74-82,-1 0 0,0 0 0,0 0 0,0-1 0,0 1 1,-1-1-1,1 0 0,-1 0 0,0 0 0,-5 3 0,5-4-19,0 1 1,0-1-1,0 1 0,1 0 0,0 0 1,-1 1-1,-4 6 0,7-9-60,0 1 0,0-1 0,0 0 0,0 0 0,-1 0 0,1 0 0,0 0-1,0 0 1,0-1 0,-1 1 0,1 0 0,-1-1 0,1 1 0,0-1 0,-1 1-1,1-1 1,-1 0 0,1 1 0,-1-1 0,1 0 0,-1 0 0,1 0 0,-1 0-1,1 0 1,-1-1 0,1 1 0,-1 0 0,1-1 0,-3 0 0,4 1 59,-20-5-2101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37.3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 1 1768,'0'0'4057,"0"24"-2521,-1-20-1479,1 0 0,-1 0 0,0 0 0,0-1 0,0 1 0,-1 0 0,0 0 0,1-1 0,-1 1 0,0-1 0,-3 4 0,2-3-36,1 0 1,-1-1 0,1 1 0,0 0 0,1 1-1,-1-1 1,0 0 0,1 0 0,0 1 0,0-1 0,0 7-1,1-6 4,-1 0 0,1 0 0,-1 0 0,0 0 0,-1 0-1,-3 9 1,3-9-9,0 0-1,1-1 0,0 1 1,0 0-1,0-1 0,-1 11 1,2-10 1,0 0 1,-1 0 0,0 0-1,0 1 1,-1-1 0,-3 9-1,3-9-7,1-1 0,-1 1 0,1 0 0,0 0 0,0 0 0,-1 9 0,1 33 114,1 39-59,0-78-62,1-1-1,0 0 1,0 1 0,1-1 0,0 0-1,1 0 1,-1 0 0,7 11-1,-3-8 0,8 12 40,-1 0 0,17 41 0,-24-52-10,1 0 0,0-1 0,1 0 0,0 0-1,1-1 1,0 0 0,0-1 0,20 14 0,-20-14 144,2-4-178,-8-4-269,34-6-3779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02.0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8 2600,'0'0'7653,"-23"-5"-6783,22 5-864,-15-2 139,-27 3-72,-151-1-151,191 0 51,-1 0 1,1 0 0,0 0-1,0 0 1,0 1-1,0-1 1,0 1 0,0 0-1,0 0 1,0 0-1,0 1 1,0-1 0,0 1-1,0-1 1,-3 4-1,4-3-35,1 0-1,0 0 0,0 0 1,0 0-1,0 0 0,0 0 0,0 1 1,0-1-1,1 0 0,-1 1 1,1-1-1,0 0 0,-1 1 0,1-1 1,0 0-1,1 1 0,-1-1 1,0 0-1,1 1 0,-1-1 0,1 0 1,-1 1-1,1-1 0,0 0 1,2 3-1,2 5-11,0 0 1,1 0 0,13 17-1,-13-18 47,1 0-1,-1 1 1,-1-1-1,8 18 1,-8-11 27,-4-13 0,-1 0 0,1 0 0,0 0 0,0 0 0,1 0 0,-1-1 0,1 1 0,-1 0 0,1-1 0,0 1 0,2 2 0,13 17 0,6 4 0,0-7-8,37 40 1,18 14-9,-5-20 10,-42-32 5,-1 1 0,-2 1 1,28 29-1,43 46 1,-80-76 0,-9-12 0,0 1 0,-1 0 0,0 0 0,-1 1 0,0 1 0,11 24 0,-12-9 31,-1 0-1,-1 1 1,-2-1 0,-1 1-1,-2 34 1,0-60-21,-1 0 0,1-1 0,-1 1 0,0 0 0,0 0 0,-1 0 0,1-1 1,0 1-1,-1-1 0,0 1 0,1-1 0,-1 1 0,0-1 0,0 0 0,-1 0 0,1 0 0,0 0 0,-1 0 0,-4 2 0,-2 2 43,-1-1-1,0 0 0,0 0 0,-17 4 0,1-3-4,-1-2 0,0 0 0,0-2 0,1-1 0,-1-2 0,-30-3 0,43 1-3,1 0 0,1-1 0,-21-10 0,-8-1 9,35 13-43,0-1 0,0 1 0,1-1 1,-1-1-1,0 1 0,1-1 1,0 0-1,0 0 0,0 0 0,0-1 1,1 0-1,-5-7 0,-16-15 3,23 24-35,1-1 1,0 0 0,0 0 0,0 0 0,1 0-1,-1 0 1,1 0 0,0-1 0,0 1 0,1 0-1,0-6 1,0-1 39,-1 4-25,0 1 1,1-1-1,0 0 1,0 1-1,0-1 1,1 0-1,0 1 1,0 0-1,1-1 1,0 1-1,0 0 1,0 0-1,1 1 1,0-1-1,0 1 1,0-1-1,1 1 1,5-4-1,-3 1-1,4-5-19,0 2 0,2-1 1,-1 2-1,29-19 0,-33 24 1,0 0 1,0 1-1,0 0 0,1 0 0,0 1 0,0 0 0,0 1 1,0 0-1,0 0 0,11 0 0,-17 2-49,13 0 58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03.0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20 141 16,'0'0'5332,"-20"-6"-3134,21 1-2205,0 1 0,0 0 0,0-1 0,0 1 0,1 0-1,-1 0 1,1 0 0,0 0 0,1 0 0,-1 1 0,1-1-1,-1 0 1,1 1 0,0 0 0,0 0 0,1 0 0,-1 0-1,1 0 1,-1 1 0,1-1 0,0 1 0,0 0 0,0 0 0,7-2-1,13-5-3,1 1-1,0 0 1,30-4-1,-32 8-59,47-4-1,-67 8 30,-2 48-4,0-14 176,-5 53 1,2-77-100,1 0 0,-1 0 1,-1 0-1,0 0 0,0-1 1,-1 1-1,-1-1 0,1 0 0,-10 14 1,-85 118 409,92-134-396,6-7-31,1 1 0,-1-1 0,0 1 0,1-1 0,-1 1 1,1-1-1,-1 1 0,1 0 0,-1-1 0,1 1 0,-1 0 0,1 0 1,-1-1-1,1 1 0,0 0 0,-1 0 0,1 0 0,0 0 1,0-1-1,0 1 0,0 2 1114,3-3-1378,23-2 260,-1 0 0,1-2 0,41-13 0,0 1 19,-8 0 51,-55 15-64,-4-11-4965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03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1880,'0'0'2886,"13"12"-2580,-1-1-198,-3-3-27,0 1 0,0 0 0,-1 0 0,0 0 0,-1 1 1,0 0-1,10 19 0,-4-1 81,0 1 1,-2 0-1,-1 0 0,-2 1 0,0 0 1,-3 1-1,0-1 0,-2 1 0,0 36 1,-3-65-159,1 25 29,-2-1 0,0 0 1,-2 0-1,-1 0 0,-8 32 1,-4-3-30,13-40-113,-1 1 1,-1-1-1,-1 0 0,0 0 0,-10 16 1,11-22-149,1-1 1,-2 0-1,1 0 1,-1-1-1,0 1 0,-1-1 1,0-1-1,0 1 1,0-1-1,-1-1 1,0 1-1,0-1 1,-10 5-1,-22 3-2415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03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1096,'0'0'2993,"-4"2"-2456,0 1-408,0 1 0,0-1 1,1 1-1,-1 0 1,1 0-1,-1 0 1,1 0-1,0 1 1,1-1-1,-1 1 1,1 0-1,0 0 1,-2 6-1,-20 80 694,14-50-463,5-13-223,0 0 0,2 0 0,0 0 0,3 30 0,5 47-62,-4-97-75,1 1-1,-1-1 1,2 1 0,-1-1-1,1 0 1,0 0-1,0 0 1,1-1 0,0 1-1,8 9 1,-1-3 1,0 0-123,0-1 1,1 0-1,1 0 0,-1-1 1,2-1-1,0 0 1,29 17-1,-6-12-1342,58 18 0,-35-20-1541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05.0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2632,'0'0'7135,"3"0"-7195,123 5 3,161 29 0,-274-28 153,-46-5-9465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05.4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76 1664,'0'0'4509,"0"0"-4474,0 0 0,-1 0 0,1 0 0,0 1 0,0-1-1,0 0 1,0 0 0,0 0 0,0 0 0,0 0 0,0 1 0,0-1 0,0 0 0,0 0 0,0 0 0,0 0-1,0 1 1,0-1 0,0 0 0,0 0 0,0 0 0,0 0 0,0 0 0,0 1 0,0-1 0,0 0 0,0 0-1,0 0 1,0 0 0,1 0 0,-1 1 0,0-1 0,0 0 0,0 0 0,0 0 0,0 0 0,0 0 0,0 0-1,1 0 1,-1 0 0,0 0 0,0 1 0,0-1 0,0 0 0,0 0 0,1 0 0,-1 0 0,0 0 0,0 0-1,0 0 1,0 0 0,0 0 0,1 0 0,-1 0 0,207-5 2340,-165 2-2236,-1-2 1,81-21-1,-111 24 93,20-6-1201,-30 8 855,0 0-1,0-1 1,0 1 0,0 0 0,-1-1 0,1 1 0,0 0-1,0-1 1,0 1 0,-1-1 0,1 1 0,0-1 0,0 0-1,-1 1 1,1-1 0,-1 0 0,1 1 0,0-1-1,-1 0 1,1 0 0,-1 0 0,0 1 0,1-1 0,-1-1-1,4-5-1459,12-4-474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07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162 7 2536,'0'0'4545,"-23"-6"-3177,21 7-1377,-1 1-1,1 0 1,-1 0-1,1 0 1,0 0 0,0 0-1,0 0 1,0 1-1,0-1 1,1 1 0,-1-1-1,1 1 1,0 0 0,-2 3-1,-20 51 92,-33 308 686,53-340-725,-4 145 134,2-124-167,-9 116 4,14-142-14,0 0-1,2 0 1,0 0-1,1 0 1,1-1 0,8 22-1,1-4-11,2-2 0,33 59-1,-37-76 5,0-1 0,2-1 0,0 0 0,1-1 0,0 0 0,32 24 0,-37-34 10,0-1-1,1-1 1,-1 1-1,1-1 0,0-1 1,0 0-1,0 0 1,0-1-1,0 0 0,1-1 1,-1 0-1,0-1 1,0 0-1,0 0 1,0-1-1,0-1 0,19-6 1,-16 2 17,-1-1 1,0 0-1,-1 0 1,0-1-1,0-1 1,-1 1 0,17-22-1,-3-3 31,28-50 1,-14 19-73,-25 46-18,-2 0-1,0-1 1,-1 0-1,-2 0 1,0-2-1,7-26 1,-6 9-61,0 3 15,-1-1 1,-2 0-1,2-52 1,-6 28 22,-1-43 43,-2 94 22,0-1 0,0 1 0,-1 0 0,-1 0 0,1 0-1,-2 0 1,-5-13 0,2 9 16,2 3 3,-1 0-1,0-1 0,-1 2 0,0-1 0,-1 1 1,0 0-1,-17-16 0,-12-5 79,-1 1 0,-1 3 0,-1 1-1,-63-30 1,91 50-48,0 1 1,1 0-1,-1 1 0,-1 1 0,1 0 1,-15-2-1,2 3-40,12 1 7,0 0 0,0 0 0,-20 3-1,28-2-16,1 1 0,0 0 0,0 0 1,0 1-1,1-1 0,-1 1 0,0 0 0,0 0 0,1 0 0,-1 0 0,1 1 0,0-1 0,0 1 0,0 0 0,-4 4 0,-3 5-19,-1 0 0,2 1 1,0 1-1,0-1 0,1 2 0,-11 28 1,14-25 15,0-4-2,1 0 0,1 0 0,0 0-1,2 1 1,-2 19 0,2-6-34,0-20 13,0-1-1,0 1 1,1-1 0,0 1-1,0-1 1,1 1-1,0-1 1,1 0-1,2 9 1,-2-12 19,2 4-2,0-1 1,0 0-1,1 0 1,0 0-1,0-1 1,1 1-1,0-1 1,0 0-1,0-1 1,1 0-1,12 8 1,-10-7 5,-1 1 1,0-2-1,1 1 1,-1-1 0,1 0-1,1-1 1,-1 0 0,20 5-1,28-2 9,77-1 0,-125-7 33,0 0 0,0 0 1,0-1-1,0 0 1,0 0-1,0-1 1,-1-1-1,1 1 1,-1-1-1,14-9 0,1-3 432,42-37 0,-57 45-179,4 4-67,-9 4 41,-3-8-2407,0 7 2008,0-1 1,0 1 0,1-1 0,-1 1 0,1 0-1,-1-1 1,1 1 0,-1 0 0,1-1 0,0 1 0,-1 0-1,1 0 1,0-1 0,0 1 0,0 0 0,0 0-1,0 0 1,0 0 0,0 1 0,0-1 0,1 0 0,-1 0-1,2 0 1,-3 1 128,19-17-2646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14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 1136,'0'0'5393,"4"0"-5378,28-2-58,34 2-199,-62 0 220,0 0 0,0 1 0,0-1-1,0 1 1,0 0 0,-1 1 0,1-1-1,0 1 1,0-1 0,-1 1 0,1 0 0,3 3-1,-6-4 18,-1-1 1,1 1-1,-1-1 0,1 1 0,-1-1 0,0 1 0,1-1 0,-1 1 1,0 0-1,1-1 0,-1 1 0,0-1 0,0 1 0,0 0 0,1-1 1,-1 1-1,0 0 0,0-1 0,0 1 0,0 0 0,0-1 0,-1 2 1,3 7-15,-1-8 19,1 2-5,0-1 0,-1 1 0,1-1 0,-1 1 0,1 0 0,-1-1 0,0 1 0,0 0 0,0 0 0,-1 0 0,1 0-1,-1 0 1,1 0 0,-1 0 0,0 0 0,-1 5 0,1-4 15,0 0-1,-1 1 1,1-1 0,-1 0-1,0 0 1,0 0-1,-1 0 1,1 0-1,-1-1 1,0 1 0,0 0-1,0-1 1,-1 1-1,1-1 1,-1 0-1,0 0 1,0 0-1,-6 5 1,-5 2 20,0 0-1,-1-1 1,-22 10-1,-6 3-2,42-22-31,0 0 1,1 0-1,-1 0 1,0 0-1,0 1 0,1-1 1,-1 0-1,0 0 0,1 1 1,-1-1-1,0 0 1,1 1-1,-1-1 0,0 0 1,1 1-1,-1-1 0,1 1 1,-1-1-1,1 1 1,-1 0-1,1-1 0,-1 1 1,1-1-1,0 1 1,-1 0-1,1-1 0,-1 2 1,41-1-40,-1 4 33,60 0 0,-84-4-139,-12 0 22,0-1 0,0 0 0,0 1-1,1-1 1,-1 0 0,0 0 0,1-1 0,-1 1 0,0-1 0,0 0 0,0 0 0,0 0 0,1 0-1,-1 0 1,-1 0 0,1-1 0,5-3 0,-1-11-1433,9 4-296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08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95 2800,'0'0'5262,"0"0"-5235,0-1 0,0 1 0,0-1 0,-1 1 0,1-1 0,0 1 0,0 0 0,0-1-1,0 1 1,0-1 0,0 1 0,0-1 0,0 1 0,1-1 0,-1 1 0,0 0 0,0-1-1,0 1 1,0-1 0,0 1 0,1-1 0,-1 1 0,0 0 0,0-1 0,1 1 0,-1 0 0,0-1-1,1 0 1,2 1 6,-2 0-17,0 0 0,-1-1 0,1 1 0,-1 0 0,1 0 0,0 0 0,-1 0 0,1-1 0,-1 1 0,1 0 0,-1-1 0,1 1 0,-1 0 0,1-1 0,-1 1 0,1-1 1,-1 1-1,1-1 0,-1 1 0,1-1 0,-1 1 0,0-1 0,0 1 0,1-1 0,-1 1 0,0-1 0,0 0 0,1 1 0,-1-1 0,0 1 0,0-1 0,0 0 0,0 1 0,0-1 0,0 0 0,0 0 1,1-2-3,0 0 1,0 1-1,0-1 1,1 1-1,-1-1 1,1 1-1,0-1 1,0 1-1,0 0 1,0 0-1,0 0 1,0 0-1,0 0 1,5-3-1,-2 2-39,0-1 0,0 1 0,0 0 0,0 1-1,0-1 1,0 1 0,9-2 0,70 2-150,-53 3 105,-28 0 54,-1 0 0,1 0-1,-1 0 1,0 0 0,0 1 0,0-1 0,0 1 0,0 0 0,0 0 0,0 0 0,0-1 0,-1 2 0,1-1 0,-1 0 0,1 0 0,-1 0 0,1 3-1,3 3-12,-3-3 25,-1 0-1,0 0 1,0 0 0,0 0-1,0 1 1,-1-1-1,0 0 1,0 1 0,-1-1-1,-1 7 1,1 4 37,0-9-13,0 0 1,0 0-1,-1 0 0,0 0 0,-1-1 0,0 1 0,0-1 1,0 0-1,0 0 0,-1 0 0,0 0 0,-1 0 0,1-1 0,-1 0 1,0 0-1,-7 5 0,-3 6 51,-67 65 207,66-56-238,15-22-23,-1 1-1,0-1 1,0 1-1,0-1 0,-1 0 1,1 0-1,-1 0 1,-4 3-1,1-2 17,5-4-27,0 1 0,0 0-1,1-1 1,-1 1 0,0 0 0,0-1 0,0 1-1,0 0 1,0 0 0,1 0 0,-1-1 0,0 1-1,1 0 1,-1 0 0,1 0 0,-1 0 0,1 0-1,0 1 1,-1-1 0,1 0 0,0 0 0,0 0-1,-1 0 1,1 0 0,0 0 0,0 0 0,0 1-1,0-1 1,1 0 0,-1 0 0,1 2 0,38-3-102,116 0 746,-151 0-623,35 0-6970,-19 0 3301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08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1800,'0'0'3766,"4"3"-3690,18 13-16,-16-12-15,0-1-1,-1 1 0,0 0 0,0 0 0,0 1 0,0 0 0,0-1 1,3 7-1,20 31 389,-23-35-377,0-1 1,-1 1-1,0 0 1,0 0-1,5 13 1,-3-1 69,-1 1 1,-1 0-1,0 0 1,-2 0-1,0 30 1,-2-38-98,-1 1 0,-1-1 0,0 0 0,0 0 0,-1 0 0,-1 0 0,0-1 0,-1 1 0,0-1 0,-9 15 0,-42 51-302,52-72 65,0 0 0,1-1 0,-1 0 0,-1 0 0,1 0 0,-1 0 0,0 0 0,1-1 0,-1 0 0,-1 0 0,1 0 0,0-1 0,-1 0 0,1 0 0,-1 0 0,0-1 0,-8 2 1,-9-1-2831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11.0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278 0 1488,'0'0'6469,"-4"14"-5993,-26 29-171,21-30-195,0-1 0,0 2-1,-10 21 1,-33 71 183,-11 26-113,47-93-138,1 1 1,2 1-1,2 0 1,2 0-1,2 1 1,-4 76-1,10-54-27,5 128 27,-2-161-42,2 0 0,1-1 0,2 0 0,11 33-1,1-12 6,2-1-1,3-1 1,1-2 0,3 0-1,1-1 1,3-2-1,1-1 1,3-2-1,1-2 1,1-1 0,3-1-1,1-3 1,87 56-1,-7-9 123,-120-80-87,2 2-369,0 0 1,1 0 0,0-1 0,-1 0 0,1 0 0,0 0-1,0-1 1,0 1 0,1-1 0,-1 0 0,0-1 0,8 1-1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12.1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1 4849,'0'0'4383,"0"1"-4452,0 0 62,-1-1 0,1 1 0,0 0 0,0 0 0,0 0 0,0 0 0,0 0-1,0 0 1,0 0 0,0 0 0,0 0 0,0 0 0,0 0 0,1 0 0,-1 0 0,0-1 0,1 1 0,-1 0-1,1 0 1,-1 0 0,1 0 0,-1-1 0,1 1 0,-1 0 0,1-1 0,1 2 0,26 24 12,-2 1 0,0 1 0,-2 1 1,-1 1-1,-2 2 0,-1 0 0,-1 1 1,-2 0-1,-1 2 0,-2 0 0,-1 1 0,10 50 1,-8-3 163,-3-1 0,1 118 0,-13-176-134,-5 159 366,2-152-274,-1-1 0,-1 1 0,-18 53 0,9-39 30,-3-1 0,-1 0 0,-2-1 0,-3-1-1,-1-1 1,-1-1 0,-51 59 0,-26 1 283,96-98-388,1 0-1,-1 0 1,0 0 0,1-1-1,-1 0 1,0 0 0,-7 0-1,9-1 103,4-4-1136,0 0 668,-1 0-1,1-1 1,-1 1-1,-1 0 0,1 0 1,-4-8-1,-1-4-894,3-14-2695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14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0 1400,'0'0'7108,"0"1"-7110,0 0 0,1 0 0,-1 0 1,0 0-1,0 0 0,0 0 0,0-1 1,0 1-1,-1 0 0,1 0 0,0 0 1,0 0-1,0 0 0,-1 0 0,1 0 1,0-1-1,-1 1 0,0 2 0,-4 3 17,3-5-12,1 1-1,0-1 1,0 0 0,0 1 0,0-1-1,1 1 1,-1-1 0,0 1 0,0-1-1,1 1 1,-1 0 0,1-1 0,0 1-1,-1 0 1,1-1 0,0 4 0,-9 35 47,7-35-46,0 1 0,0-1 1,1 0-1,0 1 0,0-1 0,-1 9 1,2-7-2,-1-1 1,1 0-1,-2 0 1,1 0-1,-4 11 1,2-11 0,1 1 1,1-1-1,-1 1 1,1 0-1,0 11 1,1-11 10,-1 0 0,1 0 0,-1 0 0,0 0 0,-1 0 0,1 0 0,-1 0 0,-1-1 0,-3 8 0,4-5 5,0 1 0,0-1 0,1 0 0,0 1 0,1-1 0,0 0 0,3 18 0,-1 11 70,-3-18-85,0-13 8,1 0-1,-1 0 1,1-1-1,1 1 1,-1 0-1,1 0 1,3 10-1,-1-11-4,-1-1 0,1 0-1,-1 1 1,-1-1 0,1 1 0,-1 0-1,0 0 1,0-1 0,-1 1 0,1 9-1,-1-13-4,0 0 0,0-1 0,0 1 0,0-1 0,1 1 0,-1-1 0,1 1 0,-1-1 0,1 1 0,0-1 0,-1 1 0,1-1 0,0 1 0,2 1 0,-2-1 2,0-1 0,0 0 0,0 1 0,0-1 0,0 1 0,0 0 0,0-1 0,-1 1 0,1 0 0,-1-1 0,1 1 0,-1 0 0,0 0 0,0-1 0,0 3 0,3 1-1,-1-1-1,0 1 1,1-1-1,0 0 1,0 0-1,0 0 1,1 0-1,0 0 1,-1-1-1,9 7 1,2 3 3,1-1-5,-13-11 5,0 0 1,1 1-1,-1-1 1,0 1-1,0 0 0,0 0 1,0 0-1,0 0 1,-1 0-1,1 0 1,-1 0-1,1 0 1,1 5-1,9 0 480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16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1 680,'0'0'6646,"0"11"-8780,0-5-186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47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260 270 1560,'0'-20'6700,"0"-71"-6832,-1 80 91,-1 0 0,0 0 1,-1 0-1,0 0 0,-1 1 1,0-1-1,0 1 0,-1 0 1,-1 0-1,0 1 0,-10-14 1,8 8-106,8 15 143,0 0 0,0-1-1,0 1 1,-1 0-1,1-1 1,0 1-1,0 0 1,0 0 0,-1-1-1,1 1 1,0 0-1,0 0 1,0-1 0,-1 1-1,1 0 1,0 0-1,-1 0 1,1-1-1,0 1 1,0 0 0,-1 0-1,1 0 1,0 0-1,-1 0 1,1 0 0,0 0-1,-1 0 1,1 0-1,0 0 1,-1 0 0,1 0-1,0 0 1,-1 0-1,1 0 1,0 0-1,-1 0 1,1 0 0,0 0-1,-1 0 1,1 1-1,-4-1-70,-19 2-337,16 3 391,-1 1-1,1 0 1,0 1-1,1 0 1,0 0-1,0 0 1,0 1-1,1 0 1,0 0-1,1 0 1,-1 1-1,2-1 1,-4 11-1,-4 14 25,1 0-1,-6 44 1,0-17 9,12-46-3,0 0-1,0 0 1,1 1-1,1-1 1,-1 18 0,3 27 25,-2-20-16,2 0-1,2 0 1,1-1 0,14 62 0,-4-50-14,-6-19 2,2 0 1,1-1-1,1 0 0,1-1 1,25 43-1,-34-67-5,1-1 0,0 1 0,0-1 0,0 1-1,0-1 1,7 4 0,-10-7-2,1 0 0,-1 0 0,0 0 0,1 0 0,-1 0 0,1-1 0,-1 1 0,1-1 0,-1 1 0,1-1 0,-1 1 0,1-1 0,0 0 0,-1 0 0,1 0 0,0 0 0,-1 0 0,1 0 0,-1 0 0,1-1 0,-1 1 1,1 0-1,0-1 0,-1 0 0,1 1 0,-1-1 0,3-1 0,5-6 5,-1 0 1,0 0-1,-1-1 1,0 0-1,0 0 1,-1 0-1,0-1 1,0 0-1,-1 0 1,-1-1 0,1 1-1,4-21 1,2-16-52,9-82 0,-16 95 3,12-238-70,-16 247 306,0 17 53,0 18-205,-1 24-59,0-20 14,1-1-1,0 0 1,0 1 0,6 25 0,0-14 2,2 7 65,1-1-1,24 55 0,-23-65-56,1-1 0,1-1 0,1 0 0,0-1 0,1 0-1,2-1 1,-1 0 0,2-2 0,0 0 0,1-1 0,0 0-1,22 11 1,-37-24-64,0 0 0,0 0 0,0-1 0,1 1-1,-1-1 1,0 1 0,0-1 0,0 0 0,1 0-1,-1-1 1,0 1 0,0-1 0,0 1 0,0-1-1,0 0 1,0 0 0,0-1 0,0 1 0,4-3-1,6-17-922,-9-8-664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49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1 127 1408,'0'0'6200,"0"-30"-5919,0 27-286,0 0 0,0 1-1,0-1 1,1 0 0,-1 1 0,1-1 0,-1 1 0,1-1-1,0 1 1,0-1 0,0 1 0,1 0 0,-1-1-1,1 1 1,-1 0 0,3-3 0,39-25-35,-34 26 14,1 0-1,0 1 1,-1 0-1,1 1 1,0 0-1,0 1 1,18-1-1,-8 1-42,0 2 0,39 4 0,-56-4 65,0-1 0,0 1 1,0 0-1,0 0 0,0 1 0,-1-1 0,1 0 0,0 1 0,-1 0 0,1 0 0,-1 0 0,1 0 0,-1 0 0,0 0 0,0 0 0,0 1 0,0-1 0,0 1 0,0 0 0,-1-1 1,1 1-1,-1 0 0,0 0 0,0 0 0,1 5 0,1 6 0,-1 0 0,-1 0 0,-1 0 1,-1 23-1,0-7 53,2-26-43,-1 1 0,1-1 0,-1 0 0,0 0-1,0 1 1,-1-1 0,1 0 0,-1 0 0,0 0-1,0 0 1,-1 0 0,1 0 0,-1 0 0,0 0 0,0 0-1,0 0 1,0-1 0,-1 1 0,1-1 0,-1 0-1,0 0 1,0 0 0,0 0 0,-4 2 0,-11 11 62,16-14-59,0 0 0,0 0 0,0 0 1,0-1-1,0 1 0,-1-1 0,1 1 0,-1-1 0,1 0 0,-1 0 0,1 0 0,-1 0 0,1 0 0,-1-1 0,-4 1 0,-39 0-144,36-2-481,30 0 270,-3 1 323,-7 0-12,1-1 0,0 1 0,-1 1-1,1 0 1,0 1 0,-1 0 0,0 0 0,1 1 0,-1 0 0,0 1 0,16 9 0,-11-6 32,25 18-14,-38-24 17,-1 1-1,1-1 0,0 1 0,-1-1 0,1 1 0,-1 0 0,0 0 0,1-1 0,-1 1 0,0 0 0,0 0 0,0 0 0,-1 0 0,1 1 0,0-1 0,-1 0 0,1 0 0,-1 4 0,1 23 44,-1 34 407,0-60-428,-1 1-1,1-1 0,-1 1 0,0-1 0,0 0 0,0 1 1,-1-1-1,1 0 0,-1 0 0,0 0 0,0 0 0,0 0 1,0 0-1,-4 4 0,0-1 11,-1 0-1,0-1 1,0 0 0,0 0-1,-1 0 1,0-1 0,1 0-1,-2 0 1,1-1 0,0 0-1,-1-1 1,1 0 0,-1 0-1,0-1 1,-12 1 0,6-1 88,-37-2-700,51 1 511,-1-1-1,1 1 0,0 0 0,-1 0 1,1-1-1,0 1 0,0-1 0,-1 1 0,1-1 1,0 1-1,0-1 0,0 0 0,0 0 1,0 1-1,0-1 0,0 0 0,0 0 1,0 0-1,0 0 0,0 0 0,1 0 1,-1-1-1,0 1 0,1 0 0,-1 0 1,1 0-1,-1-1 0,1 1 0,0 0 0,-1 0 1,1-1-1,0-1 0,0-19-1810,0 4-478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49.6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0 232,'0'0'3599,"17"25"-3210,49 79-41,-61-95-275,-1 0 0,0 0 0,0 1 0,-1 0 0,2 10 0,6 12 169,-4-18-138,-2-5-5,-1 0 1,1 0-1,-2 1 1,1-1-1,-1 1 1,-1 0-1,1-1 0,-2 1 1,1 15-1,-2 224 816,0-240-925,-2 0 1,1 0-1,-1 0 0,-1 0 0,0-1 1,0 1-1,-1-1 0,0 1 1,0-1-1,-1-1 0,0 1 0,0 0 1,-1-1-1,-8 9 0,13-15 3,-6 6-183,0 0 0,-1 0 0,1-1 0,-1 0 0,-1 0 0,1-1 0,-1 0 0,0 0 0,0-1 0,0 0 0,-1-1 0,1 0 0,-21 3 0,-26-3-1874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0.1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0 3184,'0'0'3498,"0"5"-3276,0 3-193,0-1-1,-1 1 1,0-1 0,0 1 0,0-1 0,-1 0 0,0 1-1,0-1 1,-1 0 0,-4 8 0,1-3 37,0 1-1,1 0 0,1 0 1,0 0-1,1 1 1,-4 27-1,2 85 138,5-94-173,1-1 0,1 1 0,1-1 0,2 1 0,1-1 0,2 0-1,1-1 1,1 0 0,26 51 0,-16-44-25,2 0-1,44 54 1,-51-74-149,1 0 1,0-1-1,1 0 0,1-2 0,1 0 1,32 19-1,84 30-2372,-75-44 51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14.9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0 1432,'0'0'2195,"0"4"-2121,1 0-48,-1-1 0,1 0 0,0 1 1,0-1-1,0 0 0,0 0 0,1 0 0,-1 0 0,1 0 0,0 0 0,0 0 0,2 2 0,-2-2 12,1 0-1,-1 1 1,0-1-1,0 1 1,0-1 0,-1 1-1,1 0 1,-1-1 0,0 1-1,0 0 1,0 0 0,0 6-1,0 1 16,0 1-1,1-1 1,1 0-1,-1 1 1,9 18-1,-7-19-30,0 0 0,-1 0-1,0 0 1,-1 1 0,2 20-1,-3 7 16,0-28-31,0 1 1,-1-1 0,0 1 0,-1 0-1,0-1 1,0 1 0,-2-1 0,1 1-1,-1-1 1,-9 21 0,4-19-89,-1 1 0,0-1 1,-1-1-1,-19 20 0,25-28-35,0-1 0,-1 0 0,0 1 0,0-2 0,0 1 0,0 0 0,0-1-1,0 0 1,-1 0 0,1-1 0,-1 1 0,1-1 0,-1-1 0,0 1 0,-7-1 0,-10 0-1942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2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94 2816,'0'0'2921,"23"-5"-1656,-9-2-987,-12 6-234,0 1 0,0-1 0,0 0 1,0 0-1,0-1 0,0 1 0,0 0 0,0-1 1,0 1-1,-1-1 0,3-2 0,4-1 27,-1 0 0,1 1-1,0 0 1,0 0-1,0 1 1,1 0 0,-1 1-1,18-4 1,-4 0-8,18-2-50,0 2 1,0 2-1,1 1 0,-1 2 1,46 5-1,7-2-8,46 10 84,-5-1-3790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2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53 2664,'0'0'6232,"-4"-7"-6330,-9-7-110,10 11 197,1 0 0,-1 0 0,0 0 0,0 0 0,0 1 1,0-1-1,0 1 0,-1 0 0,1 0 0,-6-3 0,5 4 574,5 6-972,0 0 86,-1 0 0,1 0 0,-1 0 1,0-1-1,-2 10 0,1-4-351,1 12-1143,0-3-1211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3.2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1720,'0'0'4120,"7"21"-3859,29 127 27,-31-135-227,-1 0 0,2 0-1,0-1 1,11 18 0,-9-17-36,0 0-1,-2 1 1,7 16 0,-11-21-20,1 0 1,0-1 0,1 1-1,-1 0 1,2-1-1,-1 0 1,1 0 0,9 10-1,2 3-6,7 5-2424,-23-42 633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3.6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1 1144,'0'0'2893,"-3"8"-2554,-5 8-114,2 1 1,0 1-1,1-1 0,0 1 0,-2 22 1,7-31-134,-1 0 1,0-1-1,-1 1 1,-4 12 0,-4 33 154,10-41-200,-2-1 0,0 0 0,0 0 0,-1 0-1,-8 20 1,7-21-29,0 0 0,1 1-1,1 0 1,-1-1-1,0 21 1,2-23-14,1-1 1,-2 0-1,1 1 1,-5 12-1,4-13 0,-1 0-1,2 1 0,-1-1 0,0 14 1,2-12 222,-1 13-1094,0-22 823,1-1 0,0 1-1,0-1 1,-1 1 0,1-1-1,0 1 1,-1-1 0,1 1-1,-1-1 1,1 1 0,0-1-1,-1 0 1,1 1 0,-1-1-1,1 0 1,-1 1 0,1-1-1,-1 0 1,0 0 0,1 1-1,-1-1 1,1 0 0,-1 0-1,1 0 1,-1 0 0,0 0-1,1 0 1,-1 0 0,0 0-1,-3 0-1105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4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76 1672,'0'0'5165,"3"0"-5030,36-2 37,0-2 1,43-10 0,48-5-173,61 17 23,-105 3 170,-82-1 338,12-13-1986,-13-2 206,-3 8-956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5.3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261 1 3952,'1'1'6838,"-5"17"-6881,1-13 45,0 0-1,0 0 0,-1 0 1,0 0-1,1-1 0,-7 5 0,-13 18 5,-6 22 2,3 1 0,-28 71 0,45-98-8,-7 20-4,-17 72-1,19-58-1,7-30-8,1 0 0,2 1 0,0-1 0,2 1-1,1 0 1,1 0 0,6 35 0,-4-48-21,0-1 1,1 1-1,1-1 0,1 0 1,0 0-1,1 0 1,0-1-1,1 0 1,0 0-1,1-1 1,1 1-1,0-2 0,0 1 1,1-2-1,18 16 1,-20-20-124,-1-1 0,1 1 1,1-2-1,-1 1 0,1-1 1,-1-1-1,1 0 0,0 0 1,1 0-1,14 1 0,-6-2-375,-14-2 412,0 1 0,0 0 0,0-1 0,0 1 0,0-1 0,0 0 0,0 0 0,0-1 0,0 1-1,0-1 1,-1 0 0,1 0 0,0 0 0,0-1 0,-1 1 0,1-1 0,-1 0 0,1 0 0,-1 0 0,0 0 0,0-1 0,6-4 0,27-22-2044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5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0 4216,'0'0'3876,"0"4"-3738,-1 52 21,0-20-6,1 0 1,5 44-1,0-52-73,0-4-12,-2 0 0,1 26 0,-2-14-26,2 0 0,2-1-1,17 60 1,-22-89-38,1 3-13,0-1 0,1 0-1,0 0 1,7 13 0,-4-4-374,-6-16 336,0-1-1,0 1 1,0 0-1,0-1 1,0 1-1,0-1 1,1 1 0,-1-1-1,0 1 1,0-1-1,1 1 1,-1-1-1,0 1 1,1-1-1,-1 1 1,1-1-1,-1 1 1,0-1-1,1 1 1,-1-1-1,1 0 1,-1 1-1,1-1 1,-1 0-1,1 0 1,0 1-1,-1-1 1,1 0-1,-1 0 1,1 0-1,0 0 1,-1 0-1,1 0 1,-1 0-1,1 0 1,0 0-1,-1 0 1,1 0-1,0 0 1,22 1-2485,-6-1 664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6.1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4152,'0'0'3796,"20"2"-3592,135 20-79,-117-17-414,1-1-1,65-2 1,-81-2-846,-10-1-835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7.1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360 193 3136,'0'0'5244,"0"-5"-4588,1 3-625,-1 0-1,0 0 1,0 0 0,0 0 0,-1 0 0,1 0 0,0 0-1,-1 1 1,1-1 0,-1 0 0,0 0 0,0 0-1,1 1 1,-1-1 0,0 0 0,-1 1 0,1-1-1,0 1 1,0-1 0,-1 1 0,1 0 0,0 0 0,-3-2-1,-21-26 173,23 25-201,-1 0-1,1 0 1,-1 0-1,0 0 0,-1 1 1,1-1-1,-1 1 1,1 0-1,-8-4 1,-17-10-23,18 9-9,-1 1 1,0 1-1,0 0 1,-1 0-1,0 1 0,0 0 1,0 1-1,0 1 0,-1 0 1,0 1-1,-24-2 1,34 4 19,1 0 0,0 0 1,0 1-1,0-1 1,0 0-1,0 1 1,0 0-1,0 0 0,0-1 1,1 1-1,-1 0 1,0 0-1,0 1 0,1-1 1,-1 0-1,0 1 1,1-1-1,-1 1 0,1-1 1,0 1-1,0 0 1,-1-1-1,1 1 0,0 0 1,0 0-1,-1 3 1,-1 6-17,0 0 0,0 0 0,-2 22 0,2-14-8,-5 33-28,-1 85 0,8-89 43,0-34 13,0-1 1,0 1-1,1-1 1,1 0-1,0 1 0,1-1 1,1 0-1,0 0 1,1 0-1,6 16 1,1-3 13,-9-20-33,1 0 0,-1-1 0,1 1 0,0 0 0,0-1 0,5 6 0,-7-10 15,0 0-1,0 0 1,0 0-1,0 0 1,0 0 0,1 0-1,-1-1 1,0 1-1,0-1 1,1 1-1,-1-1 1,0 1-1,1-1 1,-1 0-1,0 1 1,1-1-1,-1 0 1,1 0-1,-1 0 1,0 0-1,1 0 1,-1-1-1,1 1 1,-1 0-1,0-1 1,1 1-1,-1-1 1,0 1-1,1-1 1,-1 1-1,0-1 1,0 0-1,1-1 1,2 0 3,-1-1 1,0 0-1,0 0 0,0-1 0,0 1 1,-1 0-1,1-1 0,-1 0 0,0 1 1,0-1-1,0 0 0,-1 0 0,1 0 1,0-6-1,14-70-109,-13 57 37,2-22-160,-2 0 0,-5-70 1,0 25 899,2 89-421,0 11-456,0 13 231,2 0 0,1 0 0,1-1 0,1 1 0,1-1 0,0 0 0,2 0 0,14 27 0,11 28 73,-22-50-59,27 49-1,-27-56-21,-10-17-71,0-1-1,0 1 0,1-1 1,-1 1-1,0-1 0,1 1 1,0-1-1,-1 0 1,1 0-1,0 0 0,0 0 1,0 0-1,1 0 0,-1 0 1,0-1-1,1 1 1,-1-1-1,1 1 0,-1-1 1,1 0-1,0 0 0,-1 0 1,1-1-1,0 1 0,0-1 1,0 1-1,0-1 1,-1 0-1,4 0 0,11-3-1181,-14-12-662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8.1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2680,'0'0'4940,"3"0"-5022,5 1 86,1-1 0,-1 1-1,0 0 1,0 0-1,0 1 1,0 0-1,0 1 1,0 0 0,-1 0-1,1 1 1,-1 0-1,10 7 1,-15-6-3,-1 0 0,0 0 0,0 0 0,0 0 0,-1 1 0,0-1 1,0 0-1,0 1 0,-2 6 0,2-1 43,0-6-32,-1 0 1,1 1-1,-1-1 1,0 1-1,-1-1 1,1 0-1,-1 0 1,0 1-1,0-1 1,0 0-1,-1-1 1,0 1-1,0 0 1,0-1-1,0 0 1,-1 0-1,0 0 1,0 0-1,0 0 1,-7 5-1,-8 5-764,28-2-326,1-4 1383,25 8-303,-30-15 13,0 1 0,0 0 0,0 0 0,0 0 0,-1 0 0,1 1 1,5 4-1,-1-3 46,-7-3-46,0 0 1,0-1-1,0 1 1,-1 0-1,1 0 1,0 0-1,0 0 1,-1 0-1,1 0 1,-1 0-1,1 1 1,-1-1-1,0 1 1,3 2-1,-4-3-5,0-1 0,0 1 0,0 0-1,0 0 1,0-1 0,1 1 0,-1 0 0,0-1 0,0 1-1,1-1 1,-1 1 0,0 0 0,1-1 0,-1 1 0,1-1-1,-1 1 1,1-1 0,-1 1 0,1-1 0,-1 1 0,1-1-1,-1 1 1,2 0 0,-1-1 5,-1 0-1,1 1 1,0 0-1,0-1 1,-1 1-1,1-1 1,0 1 0,-1 0-1,1-1 1,-1 1-1,1 0 1,-1 0-1,1-1 1,-1 1-1,0 0 1,1 0 0,-1 0-1,0 0 1,0 0-1,1-1 1,-1 1-1,0 0 1,0 0-1,0 1 1,0 4 70,0 0-1,-1-1 1,0 1-1,1-1 1,-2 1 0,1 0-1,-1-1 1,0 0 0,0 1-1,0-1 1,-1 0-1,1 0 1,-1 0 0,-1 0-1,1-1 1,-1 1-1,1-1 1,-7 5 0,4-4-118,0-1 0,-1 0 1,1 0-1,-1-1 0,0 0 1,0 0-1,0 0 0,0-1 0,0 0 1,-1-1-1,1 0 0,0 0 1,-1 0-1,-9-1 0,16 1-101,0-1-1,0 0 0,-1 0 1,1 1-1,0-1 0,-1 0 1,1 0-1,0 0 0,-1-1 0,1 1 1,0 0-1,-1 0 0,1-1 1,0 1-1,0-1 0,-1 1 1,1-1-1,0 1 0,0-1 1,0 0-1,0 0 0,0 1 1,0-1-1,0 0 0,0 0 0,0 0 1,0 0-1,0 0 0,0 0 1,1-1-1,-1 1 0,1 0 1,-1 0-1,1 0 0,-1-1 1,1 1-1,-1 0 0,1-2 1,0-18-2644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15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0 856,'0'0'1859,"0"7"-1473,0 418 2306,0-418-2687,1 1 0,0-1 0,0 0 0,0 0-1,1 0 1,0 0 0,0 0 0,1 0 0,0-1 0,0 1 0,8 10 0,3 1 13,0-1-1,24 23 1,-15-17 6,-15-16-142,0-1-1,1 0 1,-1 0-1,1-1 1,1 0-1,-1-1 1,1 1-1,0-2 1,0 0-1,0 0 1,0-1-1,0 0 1,1 0-1,-1-1 1,1-1-1,17-1 1,8 1-2525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8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0 1840,'0'0'3604,"17"7"-2806,-11 17-96,4-11-367,2 4-40,-1 1 1,16 32-1,6-3-152,-26-21-78,-2 1 0,0-1 0,-1 1 0,-2-1 0,-1 1 0,-2 35 0,1-21 17,-1-34-75,1-1 1,-1 0-1,0 0 0,0 1 0,-1-1 1,1 0-1,-1 0 0,-1 0 1,1 0-1,-1-1 0,0 1 1,-1-1-1,1 0 0,-1 1 0,0-2 1,0 1-1,-1 0 0,-5 4 1,-16 19-16,23-24-61,0-1 0,-1 0 1,0 0-1,0 0 1,0-1-1,0 1 0,0-1 1,0 0-1,-1 0 1,1-1-1,-1 1 1,1-1-1,-6 1 0,0 0-463,0-1-1,0 0 1,0-1 0,0 0-1,-16-3 1,6-1-1177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59.1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3360,'0'0'3788,"-3"12"-3506,-6 15-98,3-13-11,1 1 1,1 1 0,0-1 0,1 1 0,-2 21 0,4-18-75,-1-1 0,-5 26 0,3-26-26,1 1 1,0 26-1,3-22-21,-1 10 2,2 0-1,6 34 0,-5-55-58,1 0 0,0-1 0,1 1 1,0-1-1,1 0 0,0 0 0,0 0 0,1-1 1,9 12-1,-12-19-56,0 1 0,-1-1 1,1 0-1,1 0 0,-1-1 0,0 1 1,1-1-1,-1 1 0,1-1 1,0 0-1,-1-1 0,1 1 0,0 0 1,6 0-1,1 0-406,0 0 1,1-1-1,19-1 0,-18 0-114,11 0-1558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00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88 1696,'0'0'6156,"23"0"-3125,39 17-2760,30-3-147,0-4 0,174-4 0,-224-6-107,22-5-314,1-3 0,-1-3 0,-1-2 0,73-26 0,-135 39 196,0-1 0,0 1 0,0 0 0,0-1 0,0 1 0,1-1 0,-1 1 0,-1-1 0,1 1 0,0-1 0,0 0 0,0 0 0,0 1 0,0-1 0,-1 0 0,1 0 0,0 0 0,-1 0 0,1 0 1,0 0-1,-1 0 0,1 0 0,-1 0 0,0 0 0,1 0 0,-1 0 0,0 0 0,0 0 0,0 0 0,0-1 0,1 1 0,-2 0 0,1 0 0,0 0 0,0 0 0,0 0 0,0 0 0,-1 0 0,1-1 0,0 1 0,-1 0 0,1 0 0,-1 0 0,0-1 0,-16-16-4893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01.7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4216,'0'0'3822,"17"7"-3824,-9 2 77,1 1 0,-1 0 1,0 0-1,-1 1 1,7 14-1,17 24 198,-17-28-189,-1 2 0,0-1 0,-2 2 1,-1 0-1,-1 0 0,-1 0 0,-1 1 0,5 38 0,-2 7 148,-1 133 0,-10-175-206,-1 0 0,-2 0 0,0 0 0,-2-1 0,-1 0 0,-1 0 0,-2 0 0,0-1 1,-2-1-1,-23 39 0,30-55-30,-1-1 1,0 0-1,0 0 1,-1-1-1,1 1 1,-2-1-1,1-1 1,-1 1-1,0-2 1,0 1-1,-1-1 1,1 0-1,-1 0 1,0-1-1,-1-1 1,1 1-1,-1-2 1,1 1-1,-1-1 1,-14 1-1,24-3-12,-1 0 0,0 0 0,0 0 0,1-1 0,-1 1 0,0 0 0,1 0 0,-1 0 0,0-1 0,1 1 0,-1 0 0,0-1 0,1 1 0,-1-1 0,1 1 0,-1-1 0,0 1 0,1-1 0,-1 1 0,1-1 0,0 1 0,-1-1 0,1 0 0,-1 1 0,1-1 0,0 0 0,0 1 0,-1-1 0,1 0 0,0 1 0,0-1 0,0 0 0,0-1 0,-1-33-1861,2 18-628,-1 10 708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26.0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1 593 1344,'0'0'2633,"6"-2"-2019,-1 1-529,-2 0-38,1 0 0,-1 0 1,1 0-1,-1-1 0,0 1 1,1-1-1,-1 1 0,0-1 1,0 0-1,0-1 0,0 1 1,-1 0-1,1-1 0,-1 0 1,3-3-1,2-1-12,0-1-1,0 2 1,0-1 0,1 1-1,8-5 1,28-26 146,-7 8-89,-30 25-84,-1 0 0,0 0 0,0-1 0,-1 0 0,7-7 0,37-39 5,-37 41-5,-1-1 0,0-1 1,0 1-1,-1-2 0,-1 0 1,13-24-1,-19 28 9,-1-1 1,-1 1-1,0-1 0,0 0 1,-1 1-1,0-1 0,-2-15 1,0-12-6,2 25-18,0 9-2,1 1 0,-1-1 0,0 1 0,0-1 0,0 0 0,0 1 0,0-1 0,-1 1 0,1-1 0,-1 1 0,0-1 0,1 1 0,-1 0 0,0-1-1,0 1 1,-1 0 0,1-1 0,0 1 0,-1 0 0,0 0 0,1 0 0,-1 1 0,-2-3 0,-3-2 8,-1 0-1,0 1 1,0 0-1,0 0 1,0 1 0,-1 0-1,0 1 1,0 0 0,0 0-1,0 1 1,0 0-1,0 0 1,-16 0 0,21 2-44,4 0 42,0 0 1,0 0 0,0-1 0,-1 1-1,1 0 1,0 0 0,0 0-1,-1 0 1,1-1 0,0 1 0,0 0-1,-1 0 1,1 0 0,0 0 0,0 0-1,-1 0 1,1 0 0,0 0-1,-1 0 1,1 0 0,0 0 0,-1 0-1,1 0 1,0 0 0,0 0 0,-1 0-1,1 0 1,0 0 0,-1 0-1,1 0 1,0 0 0,0 0 0,-1 1-1,1-1 1,0 0 0,0 0 0,-1 0-1,1 0 1,0 1 0,0-1-1,-1 0 1,1 0 0,0 1 0,0-1-1,0 1 1,-12 9 4,8-4-5,0-1 1,1 1-1,-1 0 1,1 0-1,0 0 1,0 1-1,1-1 1,0 1-1,0 0 1,1-1-1,-1 8 1,-1 83-1,3-61 6,1-31-4,0 0 0,0 0 1,0 0-1,0 0 0,1 0 1,0 0-1,0-1 0,0 1 1,1-1-1,0 1 0,0-1 0,0 0 1,5 5-1,15 27-11,-17-24 9,0 0-1,1 0 1,0-1 0,1 0 0,0-1-1,0 0 1,1 0 0,1 0 0,20 15-1,-3 3-1,-24-24 4,0 0-1,0-1 1,0 1-1,1-1 0,-1 1 1,1-1-1,0 0 1,8 4-1,11 2 1,0 0 0,43 9 0,-7-6 251,-55-12 458,-4 11-2132,0-5-323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19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2 446 144,'0'0'7442,"-1"-1"-7431,1 1 0,0 0 0,0-1 0,0 1 0,0-1 0,0 1 0,0 0 0,0-1 0,0 1 0,0-1 0,0 1 0,0-1 0,0 1 0,0 0 0,0-1 1,0 1-1,0 0 0,1-1 0,-1 1 0,0-1 0,0 1 0,0 0 0,1-1 0,-1 1 0,0 0 0,0-1 0,1 1 0,-1 0 0,0 0 0,1-1 0,2-3-6,0-1 0,0 1 1,0-1-1,-1 0 0,1 0 0,-1 0 1,-1 0-1,1 0 0,-1-1 1,0 1-1,1-8 0,5-14 5,4-9-80,1 0 0,2 1 1,1 1-1,2 1 0,36-54 0,-38 62-43,-14 22 85,1-1 0,0 1 1,0-1-1,1 1 0,-1-1 0,1 1 0,-1 0 0,5-3 0,-2 3-8,-1 0-1,1 1 1,-1 0 0,1 0-1,0 0 1,-1 0-1,1 1 1,0 0-1,0 0 1,0 0 0,0 1-1,0 0 1,0 0-1,0 0 1,0 0-1,0 1 1,0 0 0,0 0-1,0 0 1,0 1-1,0-1 1,-1 1-1,1 0 1,0 1 0,-1-1-1,7 6 1,0-1 25,0 1 0,-1 1 0,0-1 0,-1 2 1,0-1-1,0 1 0,-1 1 0,0-1 0,9 18 0,22 34-50,-31-51 60,-1-1 1,0 1-1,0 0 1,-1 1-1,-1 0 0,0-1 1,-1 2-1,3 11 1,5 55 101,-5-1 1,-2 121 0,-5-182-87,-1-4 4,1 0 1,-2 0-1,1 0 0,-2 0 1,0-1-1,0 1 1,-7 14-1,-3 1 50,-30 47 0,42-74-68,-9 19 10,9-17-6,0 0 1,0-1-1,0 1 1,-1 0-1,1-1 1,-1 1 0,0 0-1,0-1 1,0 0-1,0 0 1,0 1-1,0-1 1,-1 0-1,-2 1 1,2-1-8,-1 0 1,1 0 0,-1-1 0,1 0 0,-1 0-1,0 0 1,1 0 0,-1 0 0,0-1-1,0 1 1,0-1 0,1 0 0,-1 0-1,0-1 1,0 1 0,1-1 0,-1 0 0,0 0-1,1 0 1,-1 0 0,0 0 0,1-1-1,0 0 1,-1 0 0,-4-4 0,-2 0-33,1-1 0,1-1 0,-1 0 1,1 0-1,0-1 0,1 0 0,0 0 0,0 0 1,1-1-1,0 0 0,-5-13 0,6 9-17,1-1 0,0 1 0,1-1 0,0 1 0,1-1-1,1 0 1,0-16 0,1 29 50,1 0 1,-1 0-1,1 0 0,-1 0 0,1 0 1,0 0-1,-1 0 0,1 0 0,0 0 1,0 0-1,0 0 0,1 0 1,-1 1-1,0-1 0,1 0 0,-1 1 1,1-1-1,0 1 0,-1 0 0,1-1 1,0 1-1,0 0 0,4-2 1,22-19-20,-20 14 19,0 0 0,1 1 1,0 0-1,1 1 1,0 0-1,0 0 0,0 1 1,12-4-1,4-4 16,-17 9-4,1 0 1,0 0-1,1 1 0,-1 0 1,1 1-1,15-1 0,77 1 18,-40 3 43,-61 0-72,0-1 0,-1 1 0,0 0 0,1 0 0,-1 0 0,1 0-1,-1 1 1,0-1 0,0 0 0,0 0 0,0 1 0,0-1 0,0 1 0,0-1 0,0 1 0,0-1 0,-1 1 0,1 0-1,-1-1 1,1 1 0,-1 0 0,1-1 0,-1 1 0,0 0 0,0-1 0,0 1 0,0 3 0,0 1-138,1-1 0,-1 1 0,0 0 0,-1 0 0,1-1 0,-1 1 0,0 0 0,-4 10 0,-12 3-1267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20.0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15 960,'0'0'6696,"-17"0"-5948,1003-11 458,-828 10-1188,68-1 21,340 40 0,-332-9-20,-195-17 147,-35-12 504,-8 0-593,-8-1-468,0 0 0,0-1 0,0 0 0,0-1 0,0-1-1,-16-6 1,-27-7-2223,-4 4-2432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21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3 567 992,'0'0'3915,"0"-5"-3460,-1-12-226,0 6-118,1 0 0,0 0-1,1 0 1,3-22 0,0 21-44,-1 6-23,-1-1 0,0 1 0,0-1 0,-1 0 0,0 0 0,1-11 0,-2 4 3,2 0 0,-1 0-1,6-15 1,2-39 22,-7 49-65,1 1 1,1 0 0,0 0-1,1 1 1,1-1 0,0 1-1,2 0 1,17-29 0,-5 6-19,-18 38 2,0-1 1,0 1-1,0 0 1,0-1 0,0 1-1,1 0 1,-1 1 0,1-1-1,-1 0 1,1 1-1,0-1 1,0 1 0,0 0-1,0 0 1,0 0-1,0 0 1,0 1 0,0-1-1,0 1 1,0 0-1,4 0 1,1-1-22,0 1-1,1 1 1,-1-1 0,1 1-1,-1 1 1,15 4 0,-10-1 25,0 1 1,0 1 0,-1 0-1,0 1 1,0 0 0,-1 1-1,0 0 1,10 12 0,10 13 10,31 44 0,-55-69-5,2 5 23,1 1-1,-2 0 1,0 0-1,-1 1 1,0 0 0,-1 0-1,-1 0 1,0 1-1,3 29 1,-3 7 211,-3 97 1,-3-78-146,0-58-74,0-1 0,-1 1 0,-1-1 0,0 0 0,-1 0 0,0 0 0,-1 0 0,0 0 0,-1-1 0,0 0 1,-1-1-1,-1 1 0,0-1 0,0-1 0,-17 17 0,9-10 46,-1-1-1,-1-1 1,-21 15 0,31-26-34,0 0 1,0 0-1,0 0 1,0-1-1,0-1 0,-1 1 1,1-2-1,-1 1 1,0-1-1,0 0 1,-10-1-1,14 1 1,1-1 1,-1-1-1,0 1 1,1-1-1,-1 1 1,0-1-1,1-1 0,-1 1 1,1-1-1,0 0 1,-1 1-1,-7-6 0,4 0-23,1 0 0,0-1 0,0 1 0,-10-16 0,11 16-8,2-1-17,1 1-1,0-1 1,0 0-1,1 0 1,0 1-1,0-2 0,0 1 1,1 0-1,1 0 1,-1 0-1,1-1 1,1 1-1,1-9 0,-2-12 29,1 27-12,-1 0 0,1 0 1,-1 0-1,1 0 1,0 0-1,0 0 1,0 0-1,0 0 0,0 0 1,0 1-1,1-1 1,-1 0-1,0 1 0,1-1 1,-1 1-1,1 0 1,0-1-1,-1 1 1,1 0-1,0 0 0,0 0 1,0 0-1,0 0 1,-1 1-1,5-2 0,63-15-34,-54 14 44,7 0-4,-1 1-1,0 1 1,24 1-1,1 1-5,-33-3 5,34 4 1,-16 6-332,14 1-2814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22.9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124 0 1424,'0'0'2171,"-6"11"-1849,-9 16-144,2 0 0,0 0 0,2 2 0,1-1 0,2 1 0,0 1 0,2 0-1,-3 35 1,9-49-55,-2 1-1,-6 28 1,5-30-14,0 1 0,0 28 0,0 29 246,1-44-269,1 0 1,2 0 0,7 55-1,-1-63-81,2-1 0,0 0-1,1-1 1,1 0 0,1 0-1,1-1 1,16 18 0,-14-15 4,-8-13-5,1-1 0,-1 0-1,1 0 1,0-1 0,1 1 0,11 5-1,12 10 51,-24-17-51,1 0 1,-1-1-1,1 0 1,0 0-1,0 0 1,0-1-1,0-1 1,1 0-1,12 2 1,12-1 49,43-1 1,-56-3 9,-14 1-57,-1-1-1,1 0 1,-1-1-1,0 1 1,0-1-1,0 0 1,0-1-1,0 0 0,0 0 1,0 0-1,6-6 1,-2 2 26,0 0 0,-1-1 0,0 0 1,-1-1-1,8-10 0,0-3 82,0-2-1,-2 1 1,-1-2-1,-1 1 1,13-38-1,-17 31-12,-2 0 0,-1-1 0,-1 0 0,-2 0 0,-3-60 0,0 31-29,1 58-68,-1 0-1,1 0 1,-1 0 0,1 0 0,-1 0 0,0 0 0,0 0 0,-1 0-1,1 0 1,0 0 0,-1 1 0,0-1 0,1 1 0,-4-4-1,-12-23-3,12 15 0,4 11 0,0 0 0,0 1 0,0-1 0,0 0 0,0 0 0,-1 1 0,1-1 0,-1 1 0,0-1 0,-4-3 0,5 4 0,-1 1-1,0-1 1,1 0 0,-1 1-1,1-1 1,0 0-1,-1 0 1,1 0 0,0 0-1,0 0 1,0 0 0,0-1-1,1 1 1,-1 0-1,1 0 1,-1-1 0,1-3-1,-1 3 2,0-1 1,0 1-1,-1 0 0,1-1 0,-1 1 0,1 0 0,-1 0 0,0 0 0,0 0 0,0 1 0,-1-1 0,1 0 0,-1 1 1,1 0-1,-5-3 0,4 2 1,0 0 19,-1 0-1,0 1 0,0-1 0,0 1 1,0-1-1,0 1 0,-1 0 0,1 1 1,0-1-1,-10-1 0,-53-1 75,66 4-95,-8 0 46,-2-1-18,-1 1 0,0 0 0,0 1-1,1 0 1,-1 0 0,0 1 0,1 1-1,-1 0 1,1 1 0,0 0 0,-14 7-1,-48 20 56,67-16-94,5-14 13,-1 0-11,1 0 0,0 0 1,0 0-1,-1 1 1,1-1-1,0 0 1,0 1-1,0-1 1,0 0-1,0 1 1,1-1-1,-1 1 1,0 0-1,1-1 0,-1 1 1,1-1-1,0 1 1,-1 0-1,1-1 1,0 1-1,0 0 1,0-1-1,0 1 1,0 0-1,1-1 1,-1 3-1,0-2 5,0 0-1,0 0 1,-1 1 0,1-1-1,-1 0 1,0 0 0,1 0-1,-1 0 1,0 0 0,0 0-1,-3 3 1,3-3 2,0 0 1,0-1-1,0 1 0,0 0 0,0 0 0,0 1 1,1-1-1,-1 0 0,0 0 0,1 0 0,-1 4 1,1 194-84,1-198 80,0 0 1,0 0 0,-1 0-1,1 0 1,0-1 0,1 1-1,-1 0 1,0 0 0,0-1-1,1 1 1,-1-1 0,1 1-1,-1-1 1,1 0 0,0 0-1,-1 1 1,1-1 0,0 0-1,0 0 1,0-1-1,0 1 1,0 0 0,0-1-1,0 1 1,2-1 0,51 12-15,-18-10 71,0-1 1,47-4-1,-67-1 42,-1 0-1,0-1 1,-1-1 0,1 0-1,-1-1 1,-1-1-1,16-10 1,-21 11 35,2 3-74,-8 4 345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31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1 128,'0'0'4541,"0"14"-4488,0 158 431,0-171-487,1 0 0,0 0 1,-1 0-1,1 0 0,0 0 0,0 0 0,0-1 0,0 1 0,0 0 0,0 0 0,0-1 0,0 1 0,0 0 0,0-1 0,1 1 1,-1-1-1,0 0 0,0 1 0,0-1 0,1 0 0,-1 0 0,0 0 0,2 0 0,33 4-35,4-4 25,-7-3-3207,-30-11 1643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24.3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 0 576,'0'0'4908,"-4"13"-4927,-8 4 15,7-11-3,0 0 0,1 0 0,-1 1 1,1-1-1,0 1 0,1 0 0,0 0 1,0 0-1,1 1 0,-4 12 0,6-16 4,-1 1 0,1-1 0,-1 0 0,-1 0 0,1 0 0,0 0 0,-1 0 0,0 0 0,0 0 0,0-1 0,-3 5 0,2-5-8,1 1 1,0 0-1,0 0 0,0 0 0,0 0 0,0 0 0,1 1 0,0-1 0,0 0 0,0 1 1,0 4-1,0 34-21,0-30 16,0 0 1,0 0-1,2 0 1,0-1-1,0 1 1,1 0-1,0-1 1,1 1-1,1-1 1,9 22-1,0-16 12,-10-14 3,-1-1 0,1 0 0,-1 0-1,0 1 1,0-1 0,0 1 0,0 0-1,-1 0 1,1-1 0,0 6 0,-2-8 0,0 0 1,0-1-1,1 1 0,-1 0 1,0 0-1,0 0 1,1 0-1,-1 0 1,0-1-1,1 1 1,-1 0-1,1 0 1,-1-1-1,1 1 0,-1 0 1,1-1-1,-1 1 1,1 0-1,0-1 1,0 2-1,0-2-10,0 1-1,0-1 0,0 1 1,-1 0-1,1 0 0,0-1 1,-1 1-1,1 0 0,0 0 1,-1 0-1,1 0 0,-1 0 1,0 0-1,1 0 0,-1 0 1,0 0-1,1 0 0,-1 0 1,0 0-1,0 2 1,2-2-75,-1 0 1,1 0-1,0 0 1,-1 0-1,1 0 1,0 0-1,0 0 1,0-1-1,0 1 1,0-1-1,0 0 1,0 1-1,0-1 1,0 0 0,0 0-1,2 0 1,41 2-2015,-25-2 965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31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1 336,'0'0'3288,"19"11"-3280,-19-5-8,0 0 0,20 6-392,0-6-568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32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1 203 336,'0'0'5412,"0"-29"-4908,0 21-491,1-1 0,0 1 0,0 0 1,6-15-1,-5 16-27,0-1 0,0 0 0,-1 0 0,1-15 0,-2 21 12,0 0 0,0 0 0,0 1 0,0-1 0,0 0 0,0 0 0,0 0 0,1 1 0,-1-1 0,1 0 0,-1 1 0,1-1 0,-1 0 0,1 1 0,0-1 0,0 0 0,0 1 0,0 0 0,0-1 0,0 1 0,1-1 0,-1 1 0,3-2 0,1-7-296,-5 9 283,0 1 0,0-1 0,0 1 0,0-1-1,0 1 1,0-1 0,0 1 0,0 0 0,0-1 0,1 1-1,-1-1 1,0 1 0,0-1 0,0 1 0,1-1-1,-1 1 1,0 0 0,1-1 0,-1 1 0,0 0-1,1-1 1,-1 1 0,0 0 0,1-1 0,-1 1 0,1 0-1,-1 0 1,1-1 0,-1 1 0,0 0 0,1 0-1,-1 0 1,1 0 0,-1 0 0,1 0 0,-1 0-1,1 0 1,-1 0 0,1 0 0,-1 0 0,1 0-1,-1 0 1,1 0 0,-1 0 0,1 0 0,-1 0 0,1 1-1,-1-1 1,0 0 0,1 0 0,-1 0 0,1 1-1,-1-1 1,0 0 0,1 1 0,-1-1 0,0 0-1,1 1 1,-1-1 0,0 1 0,1-1 0,-1 0 0,0 1-1,10 10 15,0 0 0,-1 0-1,-1 1 1,11 17 0,24 35 94,-35-55-74,-4-5-13,-1 0 0,0 0 0,1 0 1,-2 0-1,1 1 0,0-1 1,-1 1-1,0 0 0,0-1 1,2 10-1,11 22 9,-11-30-2,-2 0 1,1 0-1,0-1 0,-1 2 1,0-1-1,-1 0 0,1 0 0,0 12 1,-2-11 0,1 1 0,0-1 1,0 1-1,1-1 0,3 9 1,-3-9 3,0 0 1,0 0 0,-1 0 0,0 1 0,1 8-1,-2-12-7,0 1 0,0-1 0,0 1 1,-1-1-1,1 0 0,-1 1 0,0-1 0,0 0 0,-1 0 0,1 0 0,-1 1 0,0-1 0,-5 7 0,5-9-34,-1 0 1,1 0-1,-1 0 0,0 0 1,1 0-1,-1-1 0,0 1 1,0-1-1,0 0 0,-1 0 1,1 0-1,0 0 0,0 0 1,0-1-1,-1 1 0,1-1 1,0 0-1,-5-1 0,3 2-179,1-1 0,-1 0 0,1 0 0,-1-1 0,1 1 0,-1-1 1,1 0-1,-1 0 0,1-1 0,0 1 0,-7-4 0,-9-7-1481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33.2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1 832,'0'0'5520,"24"0"-5166,127 0-40,-148 0-302,21 0-2048,-11 0 190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34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1 264,'0'0'3671,"0"18"-3051,-2 43 81,0-42-632,1 1 0,1 0 0,1-1 0,0 1 0,1 0 0,2-1 0,0 0 0,9 27 0,5 13 28,-16-47-71,1 1 0,1-2 0,8 20 0,-3-14-22,-4-5-3,0 0 0,1-1 0,1 0 0,0 0 0,0-1-1,1 0 1,1 0 0,-1 0 0,1-1 0,13 9 0,-8-10-245,0-1 1,0-1 0,0 0-1,0-1 1,1-1 0,0 0-1,0-1 1,0-1-1,0 0 1,1-1 0,-1-1-1,24-2 1,0-3-1949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34.8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1 432,'0'0'1637,"10"5"-1262,2 0-266,-5-3-7,0 0 0,0 1 0,-1 0 0,0 0 0,1 1 0,-1-1 0,0 1 0,-1 1 0,1-1 0,4 6 0,33 37 823,-39-43-848,-1 1 0,0 0-1,0-1 1,-1 1 0,1 0-1,-1 0 1,0 0 0,2 8-1,10 24 236,-10-28-222,0 1-1,0 1 0,-1-1 0,-1 0 0,0 1 0,0 0 1,0 15-1,-3 84 466,-1-45-366,2 80 31,0-143-207,0-1 1,-1 1-1,1 0 0,0 0 1,0-1-1,-1 1 1,1-1-1,-1 1 1,0 0-1,1-1 1,-1 1-1,0-1 0,0 1 1,0-1-1,-1 2 1,-5 8-900,4 5-3404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36.8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1 252 392,'0'0'6866,"3"0"-6724,2-1-135,-1 1 1,1-1-1,-1 0 1,1-1-1,-1 1 1,1-1-1,-1 0 1,0 0-1,0 0 1,0 0-1,5-5 1,36-17 207,163-63 190,-151 61-396,1 3 0,2 2-1,81-19 1,-101 34-2,-37 5-14,-4 7-1672,1-3 1531,-1 0 0,0 0 0,0 0 0,0-1 0,-1 1 0,1 0 0,-1 0 0,1-1 0,-1 1 0,0-1 1,0 1-1,0-1 0,0 0 0,0 0 0,-3 2 0,-42 28-2190,46-32 2306,-22 18-1696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37.2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0 432,'0'0'3228,"0"4"-2932,0 6-239,0-3-3,-1 1 0,2-1 0,-1 0 0,1 1 0,0-1 0,0 0 0,1 1 0,0-1-1,0 0 1,0 0 0,1 0 0,6 10 0,2-1 60,-5-9-53,-1 0 0,0 1 0,0 0 0,-1 0-1,0 0 1,0 0 0,-1 0 0,3 13 0,17 67 375,0 10 60,-17-68-286,15 43 0,-14-53-134,-1 0 0,-1 1 1,-1 0-1,-1 0 0,1 23 0,-4 178 1299,0-221-1349,0 0 0,0-1-1,-1 1 1,1 0 0,0-1 0,-1 1 0,1-1 0,-1 1 0,1 0 0,-1-1 0,1 1 0,-1-1 0,1 1-1,-1-1 1,0 1 0,1-1 0,-1 0 0,0 1 0,1-1 0,-1 0 0,0 1 0,1-1 0,-1 0 0,0 0 0,0 0-1,1 0 1,-1 0 0,0 0 0,1 0 0,-2 0 0,-33 1 269,26-1-204,-2 0-57,0-1 0,1 0 1,-1-1-1,1 0 1,-1 0-1,1-1 0,0-1 1,0 0-1,0 0 1,1-1-1,-1 0 0,-13-10 1,18 11-188,-1-1 1,1 0 0,-1 0-1,1 0 1,1 0 0,-1-1-1,1 0 1,0 0 0,0 0-1,1-1 1,0 1 0,0-1-1,1 0 1,-1 0 0,1 0-1,1 0 1,0 0 0,0 0-1,-1-13 1,2-25-3163,0 28 457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37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1 2680,'0'0'2128,"-14"19"-1838,-42 65 36,50-74-214,0 1 1,0-1 0,1 1-1,1 0 1,-1 1-1,2-1 1,0 1 0,0 0-1,-2 23 1,-1 8 141,-1-6-35,2 1 1,0 62-1,4-68-161,0-16-39,1-1 0,1 0 0,0 0-1,0 0 1,5 15 0,6 4-2,2-1 1,1-1-1,1-1 0,2 0 1,22 29-1,-32-51-63,-1-1 1,2 0-1,-1 0 0,1-1 0,0 0 1,1 0-1,-1-1 0,1 0 0,1-1 1,-1 0-1,1-1 0,13 4 0,-21-7-68,0 0 0,-1 0-1,1-1 1,0 1-1,0-1 1,0 1 0,0-1-1,-1 0 1,1 0 0,0 0-1,0-1 1,0 1-1,0-1 1,-1 1 0,1-1-1,0 0 1,-1 0-1,1 0 1,0-1 0,-1 1-1,1 0 1,-1-1 0,0 0-1,1 1 1,-1-1-1,0 0 1,0 0 0,0-1-1,1-2 1,17-28-2621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38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1 1136,'0'0'2635,"-7"27"-2230,-42 191 633,45-195-856,2 0 0,0 0 0,2 0-1,2 32 1,1 9 93,-3-46-236,0-1-1,2 1 0,0-1 1,8 29-1,-8-39-20,1 1 0,0-1-1,0 0 1,0 0 0,1 0 0,0 0 0,0-1 0,1 0-1,0 0 1,0 0 0,0 0 0,1-1 0,10 8 0,-11-8-8,1-1 0,0-1 0,0 1 0,0-1 1,0 0-1,0 0 0,0-1 0,1 0 0,-1 0 1,1 0-1,0-1 0,0 0 0,8 0 0,-2 0 36,-11-1-40,-1 1 1,1-1-1,0 0 0,-1 0 1,1 0-1,0 0 1,0 0-1,-1 0 1,1 0-1,0 0 0,-1-1 1,1 1-1,0 0 1,-1-1-1,1 0 1,-1 1-1,1-1 1,-1 0-1,1 0 0,-1 0 1,1 0-1,-1 0 1,0 0-1,0 0 1,1 0-1,-1-1 0,0 1 1,0 0-1,0-1 1,0 1-1,-1-1 1,1 1-1,0-1 1,0-2-1,7-15 62,-1 0 0,-2-1-1,0 0 1,-1 0 0,0-1 0,0-26 0,-2 2-116,-1 31 26,0 1 0,-1-1-1,0 0 1,-1 0-1,0 1 1,-5-18 0,2 18-67,0 0 0,-1 0 0,-1 1 0,0 0 1,0 0-1,-1 0 0,-11-12 0,-8-22-227,0 30 300,21 14 23,1-1-1,-1 0 1,0 0 0,1 0 0,-1 0 0,1-1 0,-7-7 0,9 9-2,1 0 0,-1 0-1,0 0 1,1 0 0,-1 0 0,0 1 0,0-1 0,0 1 0,0-1 0,-1 1 0,1 0 0,0 0 0,0 0 0,-1 0 0,1 0 0,-3 0 0,-48-3 137,37 5-151,15-2 8,0 1 0,-1 0 0,1 0 0,0 0 1,-1 0-1,1 0 0,0 0 0,-1 0 0,1 0 0,0 0 0,-1 1 0,1-1 1,0 1-1,0-1 0,-1 1 0,1-1 0,0 1 0,0 0 0,0-1 0,0 1 1,0 0-1,0 0 0,0 0 0,0 0 0,0 0 0,0 0 0,0 1 0,-2 2 6,0-1 9,1 0-1,0 0 1,0 0-1,0 0 1,0 0-1,0 1 1,1-1-1,-1 0 1,1 1-1,0-1 1,0 1 0,1 0-1,-1-1 1,0 8-1,2 64 100,1-38-105,-1-31-7,0 0 1,1 0-1,0 0 0,0 0 1,0 0-1,0-1 0,1 1 1,0-1-1,0 0 0,1 0 1,-1 0-1,1 0 0,7 6 1,-1 0 4,1 0 0,1-1 0,0 0 0,19 11 0,-18-15 6,0-1 0,0-1 0,1 0 0,0-1 0,-1 0 0,1-1 0,0-1 0,1 0 0,-1-1 0,0 0 0,0-1 0,0-1 0,24-6 0,-1-9 34,-34 16 82,33 1-4002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39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3392,'0'0'1725,"7"5"-1545,13 11-8,0 2-1,-1 0 1,-1 1 0,20 28 0,-8-12 6,13 19 246,-15-3 80,28 68-1,-48-98-381,-1-1 0,-1 2 1,-1-1-1,-1 1 0,0-1 1,0 34-1,-4 120 217,0-168-311,-1 0 0,0 0 0,0-1 0,-1 1 1,-3 12-1,2-13 5,2 0 1,-1 0 0,1 0-1,0 0 1,-1 12-1,2-17-29,0-1 0,0 1 0,0 0-1,0 0 1,0 0 0,0 0-1,0 0 1,0-1 0,0 1 0,0 0-1,-1 0 1,1 0 0,0-1-1,-1 1 1,1 0 0,-1 0-1,1-1 1,-1 1 0,1 0 0,-1-1-1,1 1 1,-1 0 0,0-1-1,1 1 1,-1-1 0,0 1-1,1-1 1,-1 1 0,0-1 0,-1 1-1,-1 1 10,-1 3-18,4-4-157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25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72,'0'0'3427,"0"1"-3548,-1-1 117,1 0 1,0 1 0,0-1-1,0 1 1,0-1-1,-1 1 1,1-1 0,0 1-1,0 0 1,0-1-1,0 1 1,0-1-1,0 1 1,0-1 0,1 1-1,-1-1 1,0 1-1,0-1 1,0 1 0,0-1-1,1 1 1,-1-1-1,0 1 1,0-1-1,1 0 1,-1 1 0,0-1-1,1 1 1,-1-1-1,1 0 1,-1 1 0,0-1-1,1 0 1,-1 1-1,1-1 1,-1 0-1,2 1 1,8 4 3,-8-5 0,-1 1 0,1 0 0,0 0 0,0 0 0,-1 0 0,1 0 0,-1 1 0,1-1 0,-1 0 0,1 1 0,-1-1 0,0 1 0,1-1 0,-1 1 0,0 0 0,1 2 0,31 32 0,-19-11 0,-10-19-1,0 1 0,-1-1 1,1 1-1,-2-1 0,1 1 0,0 0 1,-1 0-1,2 12 0,-4-16 5,0-1-1,0 1 0,1 0 1,-1-1-1,1 1 1,-1-1-1,1 1 0,0-1 1,0 1-1,0-1 1,3 4-1,-3-4 4,0 0 1,0 0-1,1 0 0,-2 1 1,1-1-1,0 0 1,0 1-1,-1-1 0,1 1 1,-1-1-1,0 4 1,0 128 614,0-128-586,-1 0 0,0 0-1,-1 0 1,1 0-1,-1 0 1,0 0 0,-1 0-1,0-1 1,0 1 0,0-1-1,0 1 1,-1-1-1,0 0 1,0-1 0,0 1-1,0-1 1,-1 1 0,0-1-1,0-1 1,0 1-1,-10 4 1,-4 9 1,16-14-34,0-1 1,0 1-1,-1 0 0,1-1 1,-1 1-1,1-1 1,-1 0-1,0 0 1,0-1-1,0 1 1,0-1-1,0 0 1,-6 1-1,7-1-81,-17-2-1706,20-4 392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40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4216,'0'0'5959,"4"0"-5979,286 5-935,-251-5-3247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40.9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3848,'0'0'3021,"20"6"-2158,99-4 474,23 0-1560,-44-7-2941,-62 0 930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42.2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357 236 2496,'0'0'6824,"0"-30"-6061,-2 22-720,0 0 0,-1 0-1,0 0 1,0 0 0,-1 0-1,0 1 1,0 0 0,-1-1-1,0 2 1,0-1 0,0 0-1,-9-7 1,2 3-93,0 0 1,0 1-1,-19-11 1,-1-2-162,24 19 140,1 1 1,-1-1 0,0 1 0,-1 0 0,1 1 0,0 0-1,-1 0 1,1 1 0,-1 0 0,1 0 0,-1 1-1,0 0 1,1 1 0,-15 2 0,21-2 58,1-1 1,-1 1-1,0 0 1,0 0 0,0 0-1,1 0 1,-1 0-1,1 0 1,-1 0-1,0 1 1,1-1-1,0 1 1,-1-1-1,1 1 1,0-1-1,0 1 1,0 0 0,0 0-1,-1 2 1,-7 39-47,6-21 18,-6 37-26,3 1 0,4 97 0,2-107 27,1-34 36,1 0 0,0 1 0,1-1 0,1 0 0,0 0 1,14 29-1,7 29-3,-16-51 7,0 0-1,1-1 1,1 0-1,1-1 1,15 21-1,14 24 13,-5-12 2,-35-50-15,-1-3 1,0-1-1,0 1 0,0 0 0,0 0 0,0 0 1,0-1-1,0 1 0,1 0 0,-1 0 1,0-1-1,1 1 0,-1 0 0,0 0 0,1-1 1,-1 1-1,1 0 0,-1-1 0,1 1 0,0-1 1,-1 1-1,1-1 0,-1 1 0,1-1 0,0 1 1,0-1-1,-1 1 0,1-1 0,0 0 0,0 0 1,-1 1-1,1-1 0,0 0 0,0 0 0,-1 0 1,1 0-1,1 0 0,-1 1 0,0-1 0,0 0 0,0 0 0,0 0 0,0 0 0,0 1 0,0-1 1,0-1-1,0 1 0,0 0 0,0 0 0,0 0 0,0 0 0,0-1 0,0 1 0,0 0 0,0-1 0,0 1 0,0-1 0,0 1 0,0-1 0,-1 0 0,1 1 1,0-1-1,0 0 0,-1 1 0,1-1 0,0 0 0,-1 0 0,1 0 0,0-1 0,10-29-2,-4-12-114,-1-1 1,-1-45-1,3-23-216,9-177-528,-17 227 1992,3 77-1333,73 179 274,-54-142 58,-8-18-60,1-1 0,1-1 0,2 0 0,35 47 0,-49-75-94,-1-1 0,1 1 0,0-1 0,0 0 0,1 0 0,-1 0 0,1-1 0,-1 0 0,1 1 0,0-2 0,0 1 1,0 0-1,0-1 0,0 0 0,0 0 0,0-1 0,0 0 0,10 0 0,-8 0-249,0-1 0,0 0 0,-1 0 1,1-1-1,0 1 0,0-2 0,-1 1 0,1-1 0,-1 0 1,0 0-1,0-1 0,0 1 0,7-7 0,10-18-3566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44.4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66 710 1712,'0'0'6200,"4"0"-6111,-2 0-66,0-1 0,0 1 0,0 0-1,0-1 1,0 0 0,0 0 0,0 1 0,0-1 0,0 0 0,0 0-1,-1-1 1,1 1 0,0 0 0,-1-1 0,1 1 0,-1-1 0,3-3 0,25-38 204,-14 18-143,-11 19-73,7-10-1,-1 1-1,0-2 1,11-27 0,5-16-6,-19 45-37,0 0-1,-1-1 1,0 0 0,4-24 0,8-18-106,-15 49 111,1-1 1,-1 1-1,-1-1 0,1 0 1,-2 0-1,2-15 1,-3-97-124,-1 119 128,1-1 1,-1 1-1,0 0 0,0 0 1,0 0-1,0-1 0,0 1 0,-1 1 1,0-1-1,1 0 0,-1 0 1,0 0-1,0 1 0,-1-1 1,1 1-1,0 0 0,-1 0 0,0-1 1,1 2-1,-1-1 0,-5-3 1,-5-1-70,0-1 0,0 2 0,-23-7 0,25 10 60,0 0-1,1 1 0,-1 0 0,0 1 0,0 0 0,0 1 1,-12 3-1,21-4 30,-1 0 0,1 1 0,0-1-1,-1 1 1,1-1 0,0 1 0,-1 0 0,1 0 0,0 0 0,0 0 0,0 1 0,0-1 0,0 1 0,0-1 0,0 1 0,1 0 0,-1-1 0,0 1 0,1 0 0,-3 4 0,2 0-10,0 0 1,0 0-1,0 0 1,1 1-1,-1-1 1,1 8-1,-5 18-18,-1 1 23,1-1 0,-2 34 0,7-56 14,1-1 0,0 1-1,0-1 1,1 1 0,0-1-1,0 0 1,1 1 0,1-1 0,-1 0-1,1 0 1,1 0 0,5 9 0,-1-5 3,2-1 0,-1-1 1,1 0-1,1 0 1,0-1-1,1 0 0,0-1 1,0 0-1,1-1 1,0 0-1,21 8 0,-13-8-35,1-1-1,-1-1 1,1-1 0,1-1-1,-1-1 1,0-1-1,26-1 1,-16-1-152,-5 0-3522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44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3488,'0'0'2836,"3"3"-2810,14 16 66,0 2 0,-2-1-1,-1 2 1,0 0-1,16 37 1,-22-43-66,0 3-3,0 1-1,-2 0 1,-1 0-1,0 0 0,-2 0 1,0 1-1,-1 0 1,-1-1-1,-2 25 0,1-40-54,0 1 0,-1 0 0,0-1 0,0 1 0,0-1 0,-1 1 0,0-1 0,0 1-1,0-1 1,-1 0 0,1 0 0,-1 0 0,-1 0 0,1-1 0,-7 7 0,2-2-293,-1-2-1,0 1 1,0-1 0,-1-1 0,0 0-1,-13 7 1,0-1-2059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45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0 1072,'0'0'5800,"0"20"-5119,-1 1-608,-1 0 1,-1-1-1,-10 35 1,7-34-6,1 0 1,1 0 0,-1 36-1,4-16 0,0-22-49,0 0-1,2 0 1,0 0-1,1 0 1,1 0-1,1-1 1,8 26-1,-7-29-9,2 0-1,0-1 1,1 0 0,0-1 0,14 18-1,-17-26-69,-1 0-1,1 0 0,0 0 1,1-1-1,-1 1 0,1-1 0,0-1 1,0 1-1,0-1 0,0 0 1,1 0-1,-1-1 0,1 0 1,-1 0-1,12 2 0,35-2-1130,-10-2-530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46.8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3 298 1432,'0'0'7670,"3"-2"-7592,1-1-62,-1-1 0,1-1 0,-1 1 0,0 0 0,0-1 1,-1 0-1,1 0 0,-1 1 0,0-1 0,0-1 0,-1 1 0,2-7 1,18-42-39,7-13-60,-20 42 41,-1-16 30,-1 31 14,-5 9-3,0-1 0,0 1 0,0-1 1,0 0-1,0 0 0,0 1 0,0-1 0,-1 0 1,1 0-1,-1 0 0,1 0 0,-1 0 0,0 0 0,0-3 1,0 4-15,4 8-399,5 8 383,-1 1 0,-1-1 0,0 1 0,-1 0 0,0 1 1,3 21-1,14 48 43,1 9-5,9 33 15,-15-9 261,6 199 0,-24-317-277,0 0 0,-1 0 0,1 0 1,0 0-1,-1 0 0,0 0 1,1 0-1,-1 0 0,1 0 0,-1 0 1,0 0-1,0 0 0,0-1 0,1 1 1,-1 0-1,0 0 0,0-1 0,0 1 1,0-1-1,0 1 0,0-1 1,0 1-1,0-1 0,0 0 0,-1 0 1,1 1-1,0-1 0,0 0 0,0 0 1,0 0-1,0 0 0,-3 0 0,-47-2 131,50 2-130,-10-2-52,1-1 1,0 0 0,-1 0 0,1-1-1,0 0 1,1-1 0,-1 0-1,1 0 1,0-1 0,0 0 0,-8-9-1,7 7-42,1 0-1,0-2 0,0 1 0,1-1 1,0 0-1,1 0 0,0-1 1,0 0-1,-5-15 0,10 20-1,1 0-1,0-1 1,0 1-1,1-1 1,0 1 0,1-13-1,0 0 11,-1 18 73,0 0 1,1 0-1,-1-1 0,1 1 1,-1 0-1,1 0 1,0-1-1,-1 1 0,1 0 1,0 0-1,0 0 0,0 0 1,0 0-1,0 0 1,0 0-1,0 0 0,0 1 1,0-1-1,0 0 0,1 1 1,-1-1-1,3 0 0,35-13-32,-24 10 14,8-6-1,-2 1 2,1 0 0,-1 2 0,2 0-1,-1 1 1,43-5 0,-61 11-135,-3 1-234,-1-1 320,1 0 1,-1 1 0,1-1 0,-1 0 0,1 0 0,-1 0-1,1 0 1,-1 0 0,1 0 0,0 0 0,-1 0-1,1 0 1,-1 0 0,1 0 0,-1 0 0,1 0-1,-1 0 1,1 0 0,-1-1 0,1 1 0,-1 0 0,1 0-1,-1-1 1,1 1 0,-1 0 0,1-1 0,-1 1-1,1 0 1,-1-1 0,0 1 0,1-1 0,-1 1-1,0 0 1,1-1 0,-1 1 0,0-1 0,1 1 0,-1-1-1,0 1 1,0-1 0,0 0 0,0 1 0,0-1-1,1 1 1,-1-1 0,0 1 0,0-1 0,-1 0 0,1-10-1816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47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2712,'0'0'4844,"7"3"-4348,8 4-256,122 47 1361,-114-49-1694,10-5-5214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54.2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237 117 128,'0'0'2675,"0"-41"1732,0 38-4390,0 0-1,-1 0 1,1 0-1,-1 0 1,0 0-1,0 0 1,0 0-1,0 0 1,0 1-1,-1-1 1,0 0-1,1 1 0,-1-1 1,0 1-1,0 0 1,0 0-1,0-1 1,-1 1-1,1 1 1,0-1-1,-1 0 1,0 1-1,1-1 1,-1 1-1,0-1 1,0 1-1,0 0 1,1 1-1,-1-1 1,-5 0-1,-11-3-92,0 1-1,0 1 1,-33 1 0,49 1 53,-1 0-40,1 2 7,1 0 37,0-1-1,1 1 1,-1-1 0,1 1-1,-1 0 1,1 0-1,-1 0 1,1 0-1,0 0 1,0 0-1,0 0 1,0 0 0,0 0-1,1 1 1,-1-1-1,1 0 1,-1 1-1,1-1 1,0 0-1,0 1 1,0-1 0,0 0-1,0 1 1,0-1-1,1 0 1,-1 1-1,1-1 1,0 0-1,1 3 1,1 3-8,-1-1 1,1 0-1,1 0 0,0 0 0,0 0 1,0 0-1,0-1 0,10 10 0,8 5 21,92 86 3,-81-79 5,-1 2 0,-2 1 0,-1 1-1,44 64 1,-65-85 0,-1 0 0,0 1 0,-1-1 0,0 2 0,-1-1-1,0 1 1,-1-1 0,-1 1 0,0 0 0,-1 0 0,0 1-1,0 18 1,-2-26 0,1 0-1,-1 0 0,1 1 0,1-1 0,-1 0 0,4 6 1,-3-6-1,0 0 0,-1 0 0,1 1 0,-1-1 0,0 0 0,0 8 0,-1 61 85,-1-73-73,0 1 0,1-1 0,-1 1 0,0-1 0,0 1 0,0-1 0,-1 0 0,1 0 0,-1 1 0,1-1 0,-1 0 0,1 0 0,-1 0 0,0-1 0,0 1 0,0 0 0,0-1 0,0 1 0,-1-1 0,1 0 0,0 0 0,-1 0 0,-3 2 0,-9-1 5,1-1 0,-1 0 0,0-1 0,1-1 0,-1 0 0,1 0 0,-1-2 0,1 0 0,0 0 1,0-2-1,0 0 0,0 0 0,1-1 0,0-1 0,0 0 0,1-1 0,0 0 0,0-1 0,1 0 0,0-1 0,0 0 1,-11-15-1,-17-15-38,29 32 16,1 0-1,0-1 1,1-1-1,-1 0 0,2 0 1,-1 0-1,-5-13 1,8 11-6,1-1 0,0 0 0,1 0 0,0 0 0,1 0 0,1 0 0,0-26 0,2 36 7,-1 0 0,1 0 1,0 0-1,0 1 0,0-1 1,0 0-1,0 0 0,1 1 1,0-1-1,-1 1 0,1-1 0,0 1 1,0 0-1,0 0 0,0 0 1,0 0-1,1 0 0,-1 0 1,1 1-1,-1-1 0,1 1 1,0-1-1,-1 1 0,1 0 1,0 0-1,0 0 0,0 1 1,4-1-1,9-3-9,0 1 0,0 1 0,33-1 0,30 3 115,-78 4-1734,-1-4 1590,0 0 0,0 0 0,0 0 0,0 0 0,-1 1 0,1-1-1,0 0 1,0 0 0,0 0 0,0 0 0,0 0 0,0 0 0,0 0-1,-1 0 1,1 0 0,0 1 0,0-1 0,0 0 0,0 0 0,0 0 0,-1 0-1,1 0 1,0 0 0,0 0 0,0 0 0,0 0 0,-1 0 0,1 0 0,-16 0-2193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55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0 960,'0'0'6918,"0"8"-6871,0 299 36,-1-298-80,2 0 1,-1 0 0,1 0-1,1 0 1,0-1 0,0 1-1,0-1 1,1 1 0,1-1-1,-1 0 1,1 0 0,1 0-1,-1-1 1,1 1 0,1-1-1,-1 0 1,1-1 0,0 1-1,13 9 1,-6-6-2,-9-7 0,0 1 0,0-1 0,0 0 0,1-1 0,-1 1 0,1-1 0,-1 0 0,1 0 1,0 0-1,0-1 0,0 1 0,0-1 0,0 0 0,0-1 0,0 1 0,10-1 0,-10 0-113,0 0 0,0 0 0,0 0 0,0-1 0,0 0 0,0 0 0,-1 0 0,1 0 0,5-3 0,-8 3 20,-1 0 1,1-1-1,0 1 1,-1-1-1,1 0 1,-1 0 0,1 1-1,-1-1 1,0 0-1,0 0 1,0 0-1,0 0 1,0 0-1,0-1 1,0 1-1,-1 0 1,1 0 0,-1 0-1,0-1 1,0 1-1,0 0 1,0 0-1,0-5 1,0-21-1979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27.2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24 440,'0'0'4702,"0"0"-4701,0-1-1,0 1 1,0 0-1,-1-1 1,1 1-1,0 0 1,0-1-1,0 1 1,0 0-1,0-1 1,0 1-1,0 0 1,0-1-1,0 1 1,0-1-1,0 1 1,1 0 0,-1-1-1,0 1 1,0 0-1,0 0 1,0-1-1,0 1 1,1 0-1,-1-1 1,0 1-1,0 0 1,1 0-1,-1-1 1,0 1-1,0 0 1,1 0-1,-1-1 1,27-4-227,-1 1 1,1 2-1,45 1 0,-65 22 44,7-7-89,-12 14 195,-2-27 83,2 23 63,-1-18-47,-1 1 0,1-1 0,-1 1 0,0-1 0,0 1 0,-1 0 0,0-1 0,0 1 0,-3 8 0,-1-7 18,0 0 0,-1-1 0,0 0 0,0 0 0,-1 0 1,-11 8-1,11 2 153,1-13-167,5-3-16,1-1 1,-1 1-1,0-1 0,1 0 0,-1 1 0,0-1 1,1 1-1,-1 0 0,1-1 0,-1 1 1,1-1-1,-1 1 0,1 0 0,0 0 1,-1-1-1,1 1 0,0 0 0,-1-1 0,1 1 1,0 0-1,0 0 0,0 0 0,0-1 1,-1 1-1,1 0 0,0 0 0,1 0 1,-1-1-1,0 2 0,0-1-10,0-1-1,0 0 1,0 1-1,0-1 1,-1 1-1,1-1 1,0 0-1,0 1 1,0-1-1,0 0 1,-1 1-1,1-1 1,0 0-1,0 1 1,-1-1-1,1 0 1,0 0-1,0 1 1,-1-1-1,1 0 1,0 0-1,-1 0 1,1 1 0,-1-1-1,1 0 1,0 0-1,-1 0 1,1 0-1,0 0 1,-1 0-1,0 0 1,1 1 0,-1-1-1,0 0 1,1 0 0,-1 0-1,1 1 1,-1-1 0,1 0-1,-1 0 1,1 1 0,-1-1-1,1 1 1,-1-1 0,1 0-1,0 1 1,-1-1 0,1 1-1,0-1 1,-1 1 0,1-1-1,0 1 1,-1-1 0,1 1 0,0-1-1,0 1 1,0-1 0,-1 1-1,1 0 1,0-1 0,0 1-1,0-1 1,0 2 0,-8 8 11,7-10-8,1 1 1,-1-1-1,0 1 0,0-1 0,1 1 0,-1-1 0,0 1 0,1-1 0,-1 1 1,1 0-1,-1-1 0,1 1 0,-1 0 0,1-1 0,-1 1 0,1 0 1,0 0-1,-1 0 0,1-1 0,0 1 0,0 0 0,0 0 0,0 0 1,-1 1-1,1-1 57,4-1 167,-7 1-325,0 2-25,45-1 2170,139-2-3482,-184 0 231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56.3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6 520,'0'0'5078,"-1"0"-5036,1 0 0,0 0 0,0 0 0,0 0 0,0 0 0,0-1 0,0 1-1,0 0 1,0 0 0,0 0 0,0 0 0,0 0 0,0-1 0,0 1 0,0 0 0,0 0-1,0 0 1,0 0 0,0 0 0,0-1 0,0 1 0,0 0 0,0 0 0,0 0 0,0 0-1,0-1 1,0 1 0,0 0 0,0 0 0,0 0 0,0 0 0,1 0 0,-1 0 0,0-1 0,0 1-1,0 0 1,0 0 0,0 0 0,0 0 0,0 0 0,1 0 0,-1 0 0,0 0 0,0 0-1,0 0 1,0 0 0,1 0 0,-1 0 0,0 0 0,0 0 0,0 0 0,0 0 0,0 0-1,1 0 1,12-1 5,1 2 0,0 0 0,-1 1 0,25 5 0,-23 0 48,-14-7-298,1 1 1,-1 0-1,0-1 0,1 1 0,-1 0 0,0-1 1,1 0-1,-1 1 0,1-1 0,-1 0 0,0 0 1,1 0-1,-1 0 0,1 0 0,2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58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42 654 128,'6'-4'7738,"27"-28"-7404,-22 18-287,-1-1 0,0-1 0,-1 0 0,-1 0 0,0 0 0,-1-1 0,6-25 0,-8 16-30,-3 13-22,0 0 1,1 0-1,8-20 0,-4 11-66,-2-1 1,0 0-1,-2 0 0,0 0 0,-1-1 0,-2 1 0,-3-40 0,1-4-95,0 62 138,0 0 0,0 1-1,-1-1 1,1 1 0,-1-1 0,0 1 0,0 0-1,0 0 1,-1 0 0,0 0 0,1 1 0,-6-4-1,5 5 14,1-1 0,-1 1 0,0 1 0,0-1 0,0 1 0,0-1 0,0 1 0,0 0 0,-1 1 0,-7-1-1,-50-2-171,57 3 156,4 0 29,0 0-1,0 1 0,-1-1 0,1 0 0,0 0 1,0 1-1,0-1 0,0 0 0,0 1 0,-1-1 1,1 1-1,0 0 0,0-1 0,0 1 0,0 0 1,1-1-1,-1 1 0,0 0 0,0 0 0,0 0 1,1 0-1,-2 1 0,-9 33-39,9-13 31,1-1 0,2 25-1,0-19 14,-1 160-49,1-181 45,0 1 0,0-1 0,0 1 0,1-1 0,0 1 0,1-1 0,-1 0 0,1 0 1,5 8-1,11 26-10,20 41 26,-27-57-6,1-2 0,1 1 1,1-2-1,1 0 0,26 26 0,-18-19 7,-16-18-10,1 0 0,0-1 0,0 0 0,18 11 0,-25-18-4,0-1 0,0 0 0,0 0 0,0 0 0,0 0-1,0 0 1,0-1 0,0 1 0,0-1 0,0 1 0,1-1 0,-1 0 0,3 0 0,-5 0-1,0 0 0,0 0 1,0 0-1,1 0 0,-1 0 1,0 0-1,0 0 1,0 0-1,1 0 0,-1 0 1,0 0-1,0 0 0,0 0 1,0 0-1,1 0 0,-1 0 1,0 0-1,0 0 0,0 1 1,1-1-1,-1 0 0,0 0 1,0 0-1,0 0 0,0 0 1,0 0-1,0 1 0,1-1 1,-1 0-1,0 0 0,0 0 1,0 0-1,0 1 0,0-1 1,0 0-1,0 0 0,0 0 1,0 1-1,0-1 0,0 0 1,0 0-1,0 0 1,0 1-1,0-1 0,0 0 1,0 0-1,0 0 0,0 1 1,0-1-1,0 0 0,0 0 1,0 0-1,0 0 0,0 1 1,-1-1-1,1 1 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58.9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 1824,'0'0'3846,"0"0"-3817,0 0-1,0 0 0,0 0 0,0 0 1,0 0-1,-1 1 0,1-1 1,0 0-1,0 0 0,0 0 1,0 0-1,0 0 0,0 1 0,0-1 1,0 0-1,0 0 0,0 0 1,0 0-1,0 1 0,0-1 0,0 0 1,0 0-1,0 0 0,0 0 1,0 0-1,1 1 0,-1-1 0,0 0 1,0 0-1,0 0 0,0 0 1,0 0-1,0 0 0,0 1 1,0-1-1,0 0 0,1 0 0,-1 0 1,0 0-1,0 0 0,0 0 1,0 0-1,0 0 0,1 0 0,-1 0 1,0 0-1,0 0 0,0 0 1,0 0-1,0 0 0,1 1 0,-1-1 1,0-1-1,0 1 0,290 0 506,-286 0-561,-4-11-4178,0-1 1269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2:59.7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1 264,'0'0'5070,"0"29"-4644,0-13-254,1-1 1,1 0-1,0 0 1,9 29-1,-9-37-129,-1 0 1,0 0-1,-1 0 0,1 1 0,-2 12 0,0-12-15,1-1 1,0 1-1,0-1 0,1 1 0,2 10 0,2 1 5,-2-11-7,-1-1-1,0 1 1,0-1 0,-1 1-1,0 9 1,0-11-9,-1 0 0,1 0 0,0-1 1,0 1-1,1 0 0,2 8 0,-2-9 2,0 0 1,0 0-1,-1 1 1,0-1-1,0 0 1,0 8-1,-1-10-6,0-1 1,1 0-1,-1 0 0,1 0 0,-1 0 1,1-1-1,-1 1 0,1 0 0,0 0 1,0 0-1,0 0 0,0-1 1,2 3-1,-2-3-82,0 0 1,0 1-1,0-1 0,0 0 1,-1 0-1,1 1 1,0-1-1,-1 0 0,1 1 1,-1-1-1,1 1 1,-1-1-1,0 0 0,0 1 1,1-1-1,-1 1 1,0-1-1,0 1 1,-1-1-1,1 3 0,23-39-2827,-7 17 730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3:00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1 568,'0'0'2935,"0"6"-2570,0 122 1403,0-124-1734,1-1 0,-1 1 0,1 0 1,0-1-1,-1 1 0,2-1 0,-1 0 0,3 7 1,-2-7-8,-1 1 0,1-1 1,-1 0-1,0 1 1,0-1-1,0 1 1,-1-1-1,1 8 0,-1-8-19,0-1 0,1 1 0,-1 0-1,1-1 1,-1 1 0,1-1-1,0 1 1,0-1 0,0 0 0,0 1-1,2 2 1,-1-3-6,-1 0 0,0 0 0,0 0-1,0 1 1,0-1 0,0 0 0,-1 1 0,1-1 0,-1 1-1,1-1 1,-1 3 0,0-3-1,0-1 1,0 0-1,0 1 0,1-1 1,-1 0-1,0 1 0,1-1 1,-1 0-1,1 1 1,0-1-1,-1 0 0,1 0 1,0 0-1,0 0 0,-1 0 1,2 2-1,0-2 0,-1 0 0,-1 0 0,1 0 0,0 0 0,0 1 0,0-1-1,-1 0 1,1 1 0,0-1 0,-1 0 0,0 1 0,1-1 0,-1 1 0,0-1 0,1 1 0,-1 1 0,0-2-2,-1-1 1,1 1 0,0-1 0,0 1 0,0-1-1,0 1 1,0 0 0,1-1 0,-1 1 0,0-1-1,0 1 1,0-1 0,0 1 0,0-1 0,1 1-1,-1-1 1,0 1 0,1-1 0,-1 1 0,0-1-1,1 1 1,-1-1 0,0 1 0,1-1 0,-1 0-1,1 1 1,-1-1 0,1 0 0,-1 1 0,1-1-1,-1 0 1,1 0 0,-1 0 0,1 1 0,0-1-1,0 0-26,-1 0-1,1 0 0,-1 0 0,0 1 0,1-1 0,-1 0 0,1 0 0,-1 0 1,1 1-1,-1-1 0,0 0 0,1 1 0,-1-1 0,1 0 0,-1 1 0,0-1 1,0 0-1,1 1 0,-1-1 0,0 1 0,0-1 0,1 0 0,-1 1 0,0-1 1,0 1-1,0-1 0,0 1 0,1-1 0,-1 1 0,0-1 0,0 1 0,0-1 1,0 1-1,0-1 0,-1 1 0,21 0-2794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3:00.6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0 2536,'0'0'2840,"16"17"-2568,2 0-207,-1-1 20,-2 1-1,0 1 1,25 38 0,-6 0 313,28 68-1,-45-90-252,-8-12-98,-1-1 0,-1 2 0,-1-1 0,0 1 0,-2 0 0,-1 0 0,-1 0 0,0 0 0,-2 0 0,-1 1 0,-1-1 0,-1 0 0,0 0 0,-12 37 0,12-51-85,1 0 0,-1-1 0,-1 1-1,1-1 1,-2 1 0,1-1 0,-1 0 0,0-1 0,-1 1 0,1-1-1,-2 0 1,1-1 0,-1 1 0,0-1 0,0 0 0,0-1-1,-13 7 1,-7-2-679,-1-2-1,-45 9 0,30-14-1899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3:01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0 912,'0'0'5157,"0"20"-4277,-1-13-813,-1 0 1,0 1-1,0-1 1,0 0-1,-1 0 0,0 0 1,-1 0-1,1-1 1,-1 1-1,-9 9 1,7-7-2,0 0 0,0 1 1,1-1-1,1 1 1,-6 13-1,1 23 129,2 0 0,3 1 0,1 89 0,3-120-183,0-7-5,1 0 1,0 0-1,0 0 0,1 0 1,0 0-1,0 0 1,1-1-1,1 1 0,4 10 1,4 0 8,0 0 0,19 22 0,5 8 38,-25-33-58,-1 0 0,2-1 0,0 0 0,1 0-1,0-2 1,1 0 0,1 0 0,0-1 0,1-1 0,0-1 0,19 10 0,-26-17-372,0-1 1,0 0-1,1-1 1,-1 0-1,1-1 1,-1 1 0,15-3-1,2 1-2438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26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1868 176,'0'0'6713,"0"-41"-6705,0 36-9,1 0 0,-1 0 0,1 0 0,1 0 1,-1 0-1,0 0 0,1 1 0,0-1 0,0 0 0,1 1 0,2-5 0,-2 5 0,-1-1 0,1 1 0,-1 0 0,0-1 0,-1 1 0,1-1 0,-1 1 0,0-1 0,0 0-1,1-9 1,-2 11 1,0 0-1,0 0 1,1 0-1,-1 0 1,1 1-1,0-1 1,0 0 0,0 0-1,0 1 1,1-1-1,-1 1 1,1-1-1,-1 1 1,1 0-1,4-5 1,10-17-2,-3-4-1,2 2 1,34-47-1,-24 36 3,54-50-11,-63 65-1,1 1 0,0 1 0,2 1 0,0 0 0,1 2-1,1 0 1,0 1 0,27-14 0,-27 15-7,-1 0 0,25-24 0,27-20 12,-2 1 7,-57 45 1,0 1 1,1 0-1,1 1 0,19-11 1,259-149 7,-195 109-9,-65 39-3,40-20-1,-5 8 3,95-46 0,225-99-13,58-25 13,-371 175-9,1 4 0,2 2 0,0 4 0,1 4 0,0 3 1,149-5-1,210 18-34,-286 13 52,49 10 49,-175-21-49,0 2 0,-1 0 0,1 2 0,37 14 0,25 6 16,-85-25 711,-13-1-755,-82 0-1995,36 0-1478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27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12 144,'0'0'1141,"4"-1"-1021,1 0-190,1-1 236,-1 0 0,0 0 0,1 1 0,-1 0 0,1 0 0,0 1 0,6 0 0,-12 37 464,9 37-35,-5-56-484,-1-1 0,1 29 0,-4-39-82,1 0 0,0 0-1,0 0 1,1 0-1,3 8 1,4 34 202,-9 109 2013,10-158-1895,-9 0-326,1 1 0,-1-1 1,1 0-1,-1 1 0,0-1 0,1 0 0,-1 0 0,1 0 0,-1-1 0,1 1 1,-1 0-1,1 0 0,-1-1 0,0 1 0,1-1 0,-1 1 0,1-1 0,-1 0 1,2-1-1,13-1-78,-8-3 40,11-3 14,114-24 19,-82 19-8,0 2 0,90-10 0,70 15-49,-208 7 931,-49 29-6065,13-17 3540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29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440 1 3272,'0'0'1606,"0"5"-1804,0 424 991,9-325-609,-4-71-136,1 44 0,13 119 0,-19-150 1741,-2-51-1794,0 1-1,0 0 0,0 0 0,-1 0 0,0 0 1,0 0-1,0 0 0,0 1 0,-1-1 0,1 1 1,-5-3-1,-16-18-63,-9-10-188,-60-50 1,41 39 19,34 33 189,0 0-1,0 2 0,-1 0 0,0 0 1,-1 2-1,-40-11 0,59 18 45,0 1-1,0 0 1,-1 0-1,1 0 1,0 0 0,0 0-1,-1 0 1,1 0-1,0 0 1,0 0-1,0 1 1,-1-1 0,1 1-1,0-1 1,0 0-1,0 1 1,0 0 0,0-1-1,0 1 1,0 0-1,0-1 1,0 1 0,0 0-1,0 0 1,0 0-1,1 0 1,-1 0-1,0 0 1,1 0 0,-1 0-1,0 0 1,1 0-1,-1 0 1,1 1 0,-1 1-1,-1 3 2,1 0-1,-1 0 1,1 0-1,0 0 1,0 11-1,1 0-28,-1-1-1,-1 1 1,-1 0 0,-7 25 0,7-29 10,1 0 1,1 0 0,0 0 0,1 1-1,2 21 1,0 5 10,-2-38 10,1 0 1,0 1-1,0-1 0,0 0 1,0 0-1,1 0 0,-1 0 0,1 0 1,-1 0-1,1 0 0,-1-1 1,1 1-1,0 0 0,0-1 1,0 1-1,2 0 0,12 13-11,-13-13 11,-1 0-1,1 0 1,0-1-1,0 1 1,0 0 0,0-1-1,0 0 1,0 1-1,0-1 1,0 0 0,0-1-1,6 2 1,23 7-84,-21-6 55,0-1-1,-1 1 1,1-2-1,0 1 1,0-2 0,0 1-1,1-2 1,15-1-1,20 0-375,-37 2 151,0-1 0,1 1 0,-1-1 0,0-1 0,0 0 0,0-1 0,0 1 0,0-2 0,11-5 0,2-8-1733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06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1 160,'0'0'360,"20"6"308,-20-5-612,0-1-1,0 1 1,0-1-1,0 1 1,0-1-1,0 1 1,0 0 0,0-1-1,0 1 1,0-1-1,1 1 1,-1-1 0,0 0-1,0 1 1,1-1-1,-1 1 1,0-1-1,1 1 1,-1-1 0,0 0-1,1 1 1,-1-1-1,0 0 1,1 1-1,-1-1 1,1 0 0,-1 0-1,1 1 1,-1-1-1,1 0 1,-1 0-1,1 1 1,0-1-53,-1 0 0,1 0 0,0 0 0,-1 1 0,1-1 0,-1 0 0,1 0 0,-1 1 0,1-1 0,-1 0 0,0 1 0,1-1 0,-1 1 0,1-1 0,-1 0 0,0 1 0,1-1-1,-1 1 1,0-1 0,1 1 0,-1-1 0,0 1 0,0 0 0,0-1 0,0 1 0,1-1 0,-1 1 0,0-1 0,0 1 0,0 0 0,0-1 0,0 2 0,2 0-1,0 1-1,1 0 1,-1-1 0,1 1-1,-1-1 1,1 0-1,0 0 1,5 3 0,0 1 0,31 33 18,-36-29-14,1-1 6,-2-9 113,-1 0-81,-1 0 1,1 0 0,-1 0 0,1 0 0,0 1 0,-1-1-1,1 0 1,-1 0 0,1 0 0,0 0 0,-1 1 0,1-1 0,-1 0-1,1 1 1,-1-1 0,1 0 0,-1 1 0,1-1 0,-1 0-1,1 1 1,-1-1 0,0 1 0,1-1 0,-1 1 0,0-1-1,1 1 1,-1-1 0,1 2 0,-1-1 33,3 7-1644,33 25-22,-16-16 65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30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0 464,'0'0'4091,"0"8"-3968,0-5-128,0 0 0,0 0 0,-1 0 0,0-1 0,0 1 0,1 0-1,-2 0 1,1 0 0,-2 2 0,2-2 2,-1 0 0,1 1 1,-1-1-1,1 0 0,0 0 0,1 1 0,-1-1 0,0 1 1,1 4-1,0 166-115,0-170 108,1 0 0,-1 0 0,1-1-1,0 1 1,0 0 0,0-1 0,1 1-1,0-1 1,-1 1 0,1-1-1,0 0 1,1 1 0,-1-1 0,0 0-1,1-1 1,0 1 0,-1 0 0,1-1-1,0 1 1,1-1 0,-1 0 0,0 0-1,1 0 1,-1-1 0,1 1 0,-1-1-1,1 0 1,0 0 0,-1 0 0,1 0-1,0-1 1,0 1 0,0-1 0,-1 0-1,7-1 1,-8 1 10,1 0 0,-1 0 0,1 0 0,-1 0 0,1 0 0,-1-1 0,1 1 0,-1-1 0,1 0 1,-1 0-1,4-1 0,1-13 7,-5 5 2,3-6 24,-1 0-1,-1 0 0,0 0 0,-1 0 1,-1 0-1,-1-1 0,-1-16 0,1 7 37,-1 21-41,0 0-1,0 0 1,0 0-1,0 1 1,-1-1-1,0 1 1,0-1-1,0 1 1,-1 0-1,0-1 1,1 1-1,-1 1 1,-1-1-1,1 0 1,0 1-1,-1-1 1,0 1-1,0 0 1,0 1-1,0-1 1,-7-3-1,5 3 31,0-1 1,0 1-1,0 1 0,0-1 0,-1 1 0,1 0 0,-1 1 0,1-1 0,-1 1 0,0 1 0,1-1 0,-1 1 0,0 0 0,-13 3 0,18-3-75,0 1 0,0 0 0,-1 0 1,1 0-1,0 0 0,0 0 0,0 0 1,0 1-1,1-1 0,-1 1 0,0-1 1,0 1-1,1 0 0,-1-1 0,1 1 1,0 0-1,-1 0 0,1 0 0,0 0 1,0 0-1,0 1 0,0 2 0,-1 3-324,1 1-1,0-1 1,0 0-1,1 17 1,0-10-755,0 1-423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30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1744,'0'0'4041,"0"14"-4101,-10 56 0,7-55 97,0 0 1,-1 31-1,4 330 371,1-364-399,0 1 0,1-1 0,4 20 0,-3-20-4,0 0 0,-1 0 0,0 18 0,0-29-13,0 1-1,0 0 1,0-1 0,0 0 0,0 1-1,0-1 1,0 0 0,0 0 0,1 0-1,-1 0 1,0-1 0,1 1 0,-1-1-1,3 1 1,39 7-132,-17-7 95,-19 0 14,0-1 0,-1 1 0,1-1 0,0 0 0,0-1 0,0 0 0,-1 0 0,1-1 0,0 0 0,-1 0 0,0-1 0,1 0 0,-1 0 0,0 0 0,10-8 0,1-4-233,-12 10 63,0 1 1,-1-1 0,0 0-1,0 0 1,-1 0 0,1-1 0,4-8-1,4-4-1067,-9 1-569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31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1 188 224,'0'0'4553,"3"0"-4521,37-2 211,1-1 0,77-18 0,71-30-70,-188 51-172,41-15 39,41-20 0,-56 23-33,0 0 0,1 2 0,0 1 0,37-7-1,-29 15-12,-32 1 172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32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4280,'0'0'936,"7"16"-1192,14 28 282,27 42 1,-33-56 37,-1 1 1,-1 0-1,14 53 0,10 24 19,-30-97-79,-6-10 0,0-1 0,0 1 0,-1 0 0,1 0 0,0 0 0,-1 0 0,1 0 0,0 0 1,-1 0-1,0 1 0,1-1 0,-1 0 0,0 0 0,1 0 0,-1 0 0,0 2 0,5-3 55,7 0-293,-11 0 213,-1-1 1,0 1 0,0-1-1,1 1 1,-1-1 0,0 1 0,0-1-1,0 1 1,0-1 0,0 1-1,0-1 1,0 0 0,0 1 0,0-1-1,0 1 1,0-1 0,0 1-1,0-1 1,0 1 0,-1-1 0,1 1-1,0-1 1,0 1 0,-1-1-1,1 1 1,0-1 0,-1 1 0,1 0-1,0-1 1,-1 1 0,1-1-1,0 1 1,-2-1 0,-50-80-2989,32 45 1458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32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0 137 408,'0'0'3077,"3"-14"-2889,14-43-62,-15 53-119,0 1 1,0 0 0,0 0 0,1 0 0,-1 0-1,1 0 1,0 1 0,0-1 0,0 1 0,0-1-1,1 1 1,-1 0 0,0 0 0,1 1 0,-1-1-1,1 1 1,0 0 0,0 0 0,-1 0 0,1 0-1,0 0 1,6 1 0,11-5 37,0 1-16,0 0 1,0 1 0,0 1 0,1 2 0,25 1 0,-2 0 9,-44-1-35,0 0-1,1 0 1,-1 0-1,1 0 0,-1 1 1,1-1-1,-1 0 1,0 1-1,1-1 0,-1 1 1,0 0-1,1-1 1,-1 1-1,0 0 0,0 0 1,0 0-1,0 0 1,1 0-1,-1 0 1,-1 0-1,1 0 0,2 3 1,-2-1 21,1 0 1,-1 1 0,0-1-1,0 0 1,0 1-1,0-1 1,0 1-1,-1 0 1,0 5 0,0-2 41,0 0 0,0 0 0,-1 0 0,0-1 0,-1 1 0,1 0 0,-1 0 0,-1-1 0,1 1 0,-6 8 0,1-5 19,0 1 1,-1-1-1,-1-1 1,1 1-1,-2-2 1,-16 15-1,2-7 18,16-9-76,-1-1-1,1-1 1,-1 1 0,-1-1-1,1-1 1,-13 5 0,18-8-27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33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0 164 144,'0'0'1083,"17"6"-798,52 21 99,-64-25-318,-1 0 1,1 1-1,-1 0 1,1 0-1,-1 0 1,0 0-1,0 1 1,0-1-1,-1 1 1,1 0-1,-1 0 1,0 0-1,0 1 1,0-1-1,-1 1 1,0 0-1,0 0 1,0-1-1,0 1 1,-1 1-1,0-1 1,2 8-1,-4-11-36,2 0 1,-1-1-1,0 1 0,0 0 0,1 0 0,-1 0 0,1-1 0,-1 1 0,1 0 0,0-1 0,-1 1 0,1-1 0,0 1 1,0 0-1,2 1 0,-2-2 0,0 0-1,0 1 1,0-1 0,0 0 0,-1 1 0,1-1 0,0 0-1,-1 1 1,1-1 0,-1 1 0,0-1 0,1 1 0,-1-1-1,0 1 1,0 3 1302,0-35-380,-1 20-979,0 0 1,-1 0-1,0 0 0,0 0 0,-1 0 0,-6-11 0,6 11-10,-1 1 0,1-1-1,0 0 1,1 0 0,0 0-1,0-12 1,2 16 30,-1-3-25,1 0-1,1 1 1,-1-1 0,5-15-1,-4 20 18,1 0 0,0-1 1,0 1-1,1 1 0,-1-1 0,1 0 0,0 1 0,0-1 1,0 1-1,7-6 0,-3 4-3,-1 0 0,1 0 1,0 0-1,0 1 0,1 0 0,-1 1 0,1 0 0,0 0 1,0 0-1,0 1 0,0 1 0,0-1 0,1 1 0,-1 0 1,13 1-1,-17 0-8,-1 2-70,7 3-11,20 17-673,3-4-1104,-30-12 77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33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24,'0'0'2257,"-7"29"-2121,-19 86-40,22-74-41,11-32-19,0-4-15,-5-3-6,0 0 0,0 0 0,0 0 0,1 0 0,-1 0 0,1-1 0,-1 1 0,1-1 0,-1 1 0,1-1 0,0 0 0,0 0 0,0 0 0,-1-1 0,1 1 0,0-1 0,0 1 0,0-1 0,0 0 0,0 0 0,0 0 0,0-1 0,0 1 0,0-1 0,0 1 0,0-1 0,-1 0 0,1 0 0,0-1 0,0 1 0,3-2 0,-3 0 8,1 1-1,0 0 1,-1-1-1,0 0 1,1 0-1,-1 0 1,0 0-1,-1 0 1,1-1-1,0 1 1,-1-1-1,0 0 1,0 1-1,0-1 1,0 0-1,-1 0 1,1-1-1,-1 1 1,0 0-1,0 0 1,0-7-1,-1-52 1143,-1 62-1141,1 0 0,-1 0 0,0 0 0,1 0 0,-1 0 0,0 0 1,1 1-1,-1-1 0,0 0 0,0 1 0,0-1 0,0 1 0,0-1 0,0 1 0,0-1 0,0 1 1,0-1-1,0 1 0,0 0 0,0 0 0,0-1 0,0 1 0,0 0 0,0 0 0,0 0 0,0 0 1,-2 1-1,-39-1 261,35 0-288,6 0-48,0-1-1,1 1 0,-1 0 1,0 0-1,0 0 0,0 0 1,1 0-1,-1 0 0,0 0 1,0 0-1,1 0 0,-1 0 1,0 0-1,0 0 0,0 1 1,1-1-1,-1 0 0,0 0 1,1 1-1,-1-1 0,0 1 1,1-1-1,-1 1 0,0-1 1,1 1-1,-1-1 0,1 1 1,-1-1-1,1 1 1,-1 0-1,1-1 0,-1 1 1,1 0-1,0-1 0,-1 1 1,1 0-1,0 0 0,0-1 1,-1 1-1,1 0 0,0 0 1,0 0-1,0-1 0,0 1 1,0 0-1,0 0 0,0 0 1,0-1-1,1 1 0,-1 0 1,0 1-1,1 7-969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34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317 573 176,'0'0'1297,"-13"-7"-989,-40-20 146,50 25-273,-1 1 1,0-1 0,1 1 0,-1 0 0,0 0-1,0 0 1,1 1 0,-1-1 0,0 1-1,0 0 1,0 0 0,0 0 0,-7 2 0,-1-1-120,4-1-38,1 0 0,-1 0 0,1 0 0,-1 1 0,1 0-1,0 1 1,-1 0 0,1 0 0,0 0 0,0 1 0,0 0 0,1 0-1,-1 1 1,1 0 0,-1 0 0,1 0 0,1 1 0,-9 8 0,10-10-37,1 1 0,0 0 0,-1 1 0,1-1 0,1 0 0,-1 1 0,0 0 0,1-1 0,0 1 0,0 0 1,1 0-1,0 0 0,-2 10 0,1 5-5,0 1 0,2 25 1,1-20 11,-1-24 5,0 1 0,1 0 0,-1 0-1,1-1 1,0 1 0,0 0 0,0-1 0,0 1 0,0-1 0,1 1 0,-1-1 0,1 0 0,0 1 0,-1-1 0,1 0 0,0 0 0,0 0 0,1-1 0,-1 1 0,0 0 0,0-1 0,1 1 0,-1-1 0,1 0 0,-1 0-1,1 0 1,0 0 0,3 0 0,6 3-3,0-1 0,1-1 0,0 0 0,-1-1 0,15 0 0,-23-1 6,0 0 0,0-1 0,-1 1 0,1-1 0,0 0 0,-1 0 0,1 0 1,0 0-1,-1 0 0,0-1 0,1 1 0,-1-1 0,0 0 0,4-3 0,-2 0 5,0 1-1,-1-2 1,1 1 0,-1 0-1,0-1 1,0 0-1,4-9 1,0-4 2,-1 1 0,-1-1 0,0 0-1,-2-1 1,0 1 0,-1-1 0,-1 1 0,-1-1 0,-2-37-1,1 48-9,2-70 13,0 43-6,-1 0 0,-2 0 0,-7-44 0,-25-9 3,25 55 4,4 13 29,-1 1 0,-1 1 0,-10-26 0,14 30 99,-3-5 249,-8 19-358,13 1-36,0 0 0,-1 0 0,1 0-1,0 0 1,0 0 0,0 0 0,-1 0 0,1 0 0,0 1-1,0-1 1,0 0 0,0 0 0,-1 0 0,1 0 0,0 0-1,0 0 1,0 1 0,0-1 0,0 0 0,0 0 0,-1 0 0,1 0-1,0 1 1,0-1 0,0 0 0,0 0 0,0 0 0,0 0-1,0 1 1,0-1 0,0 0 0,0 0 0,0 0 0,0 1-1,0-1 1,0 0 0,0 0 0,0 0 0,0 1 0,0-1 0,0 0-1,0 0 1,0 0 0,0 1 0,1 2-28,-2 28 14,2 0-1,2 1 0,0-1 1,10 38-1,-6-46 18,12 48 14,3 0 0,46 97 1,-42-106-2,-22-49-8,1 1 0,1-1 0,0 0 1,1 0-1,0-1 0,18 22 0,-17-25-2,-4-4 0,1-1 1,-1 1-1,-1 0 0,1 0 0,-1 0 0,5 10 0,10 2 10,-17-17-12,0 1 1,0 0-1,1 0 1,-1-1-1,0 1 1,0 0 0,0 0-1,0 0 1,0 1-1,0-1 1,0 0-1,0 0 1,0 0 0,-1 1-1,1-1 1,-1 0-1,1 1 1,-1-1-1,1 3 1,0-4 8,0 1-1,0 0 1,0 0 0,0-1 0,1 1-1,-1 0 1,0-1 0,0 1 0,0-1-1,1 0 1,-1 1 0,0-1 0,0 0-1,1 0 1,-1 0 0,0 0 0,0 0-1,1 0 1,-1 0 0,0 0-1,0 0 1,1 0 0,-1-1 0,0 1-1,0-1 1,0 1 0,1-1 0,1 0-1,1-25 201,-2 2-123,2 11-57,-1 5-17,0 1-1,-1-1 0,-1 0 1,1-1-1,0-13 0,-2 11 0,1 0-1,1 0 0,5-20 0,-5 20-13,1 0 0,-1 0 0,1-20-1,-3-90 10,0 119 164,3 11-524,33 74 330,-32-76 28,-1 0 0,0 0 1,0 0-1,0 0 0,1 9 1,-2-9 1,0 1 0,0-1 1,1 0-1,0 0 0,5 8 1,-1-4 4,0 1 1,1-1 0,1-1 0,-1 1 0,12 9-1,-5-2 7,-14-16-15,0 1 1,1-1-1,-1 0 0,1 0 1,0 0-1,0 0 0,0 0 0,0 0 1,0-1-1,0 1 0,0-1 1,0 1-1,3 0 0,8-1 33,-9 0-20,0-1-1,0 0 1,0 0 0,0-1-1,0 1 1,0-1-1,0 0 1,0 0-1,0 0 1,0 0-1,-1-1 1,8-3-1,-8 2-26,0-1 0,0 0-1,0 1 1,0-1-1,-1 0 1,0 0 0,1 0-1,-1-1 1,2-6-1,-1 2-160,0-1-1,0 0 1,0 1-1,-2-1 0,1 0 1,-1 0-1,-1 0 0,0-11 1,0-2-1043,0 5-1067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35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60 392 2288,'0'0'2676,"-3"11"-2387,-3-3-281,0-1 0,1 1 1,0 0-1,1 0 0,0 1 0,0-1 1,0 1-1,1 0 0,-2 12 0,1 1-13,1 1-1,1 0 1,1 25-1,1-37 14,0 1 1,1-1-1,0 1 0,0-1 1,2 0-1,-1 1 0,2-1 1,-1 0-1,1-1 1,1 1-1,0-1 0,0 0 1,1 0-1,13 17 0,-14-22-2,1 0 0,-1 0 0,1-1 0,0 1 0,0-1-1,0 0 1,1-1 0,-1 1 0,1-1 0,0-1 0,0 1-1,0-1 1,0-1 0,0 1 0,9 0 0,10 1 33,-1-1 0,47-3 0,-61-1-24,-1 0 0,1-1 0,-1-1-1,0 1 1,0-2 0,0 1 0,-1-1 0,1-1 0,-1 0 0,-1 0 0,1 0-1,10-11 1,-9 7-4,-1 0-1,0 0 0,0-1 1,-1 0-1,0-1 1,-1 0-1,8-17 0,0-9 17,13-41-1,-21 57-23,0-9 5,-1 0 0,-1-1 0,-2 1 0,-1-1 0,-4-60 0,1 18 23,0 57 1,-1 1-1,0 0 1,-1 0 0,0 0 0,-7-17 0,7 24 31,0-1-1,-1 1 1,0 0 0,-1 0 0,0 1-1,0-1 1,-1 1 0,0 1 0,-8-10-1,13 17-64,1-1 0,0 1 0,-1-1 1,1 1-1,0 0 0,-1-1 0,1 1 0,-1 0 0,1-1 0,-1 1 0,1 0 0,-1-1 0,1 1 0,-1 0 0,1 0 0,-1-1 0,1 1 0,-1 0 0,1 0 0,-1 0 0,0 0 0,1 0 1,-1 0-1,1 0 0,-1 0 0,1 0 0,-1 0 0,0 0 0,1 0 0,-1 0 0,1 1 0,-1-1 0,1 0 0,-1 0 0,1 1 0,-1-1 0,1 0 0,-1 1 0,1-1 0,-1 0 0,1 1 0,0-1 1,-1 1-1,1-1 0,0 1 0,-1-1 0,1 0 0,0 1 0,-1 0 0,1-1 0,0 1 0,0-1 0,0 1 0,-1-1 0,1 1 0,0-1 0,0 1 0,0 0 0,0-1 0,0 1 0,0-1 1,0 1-1,0-1 0,1 1 0,-1 0 0,0 55-102,1-40 115,-2 30-15,-1-28 1,2 1 1,0-1 0,1 1 0,0-1 0,2 1 0,0-1-1,1 0 1,10 26 0,5-7 7,1-1 1,2-2-1,2 0 0,1-1 1,1-2-1,2 0 0,1-2 1,35 28-1,-55-51-77,0 0-1,1-1 1,0 0-1,0-1 1,0 1-1,1-2 1,-1 0-1,1 0 1,0-1 0,0 0-1,12 0 1,-22-2 48,0 1 1,-1-1 0,1 0 0,0 0 0,0 0-1,-1-1 1,1 1 0,0 0 0,0 0-1,-1 0 1,1 0 0,0-1 0,-1 1-1,1 0 1,0-1 0,-1 1 0,1 0-1,0-1 1,-1 1 0,1-1 0,-1 1 0,1-1-1,-1 1 1,1-1 0,-1 0 0,1 0-1,1-22-1150,-2 11 511,0-21-1548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36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83 880,'0'0'3438,"-16"-6"314,66 6-3722,1-3 0,-1-1-1,0-3 1,59-15-1,-109 21-98,1 0 0,-1 0 0,1 0 1,-1 0-1,0-1 0,1 1 0,-1 0 0,0 0 0,0 0 0,1 0 0,-1 0 0,0 0 0,0-1 0,0 1 0,-1 0 0,1 0 0,0 0 0,0 0 0,-1 0 0,1 0 0,0-1 0,-1 1 0,0-1 1,-16-10-2072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18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1 800,'0'0'4164,"3"0"-4110,28 2 22,0 1 0,-1 1 0,0 2-1,42 14 1,-70-20-73,-1 0-2,0 0 0,-1 0-1,1 0 1,0 1-1,0-1 1,0 0 0,-1 0-1,1 1 1,0-1-1,-1 0 1,1 0-1,0 1 1,-1-1 0,1 1-1,0-1 1,-1 1-1,1-1 1,-1 1 0,1-1-1,-1 1 1,1 0-1,-1-1 1,1 1-1,-1 0 1,0-1 0,1 1-1,-1 0 1,0-1-1,1 1 1,-1 0-1,0 0 1,0 0 0,0 0-1,0-1 1,0 1-1,0-1 0,0 0 1,0 1-1,0-1 1,0 1-1,1-1 1,-1 0-1,0 1 1,0-1-1,0 0 0,0 1 1,1-1-1,-1 1 1,0-1-1,0 0 1,1 1-1,-1-1 0,0 0 1,1 0-1,-1 1 1,0-1-1,1 0 1,-1 0-1,0 1 1,1-1-1,-1 0 0,0 0 1,1 0-1,-1 0 1,1 0-1,-1 0 1,1 1-1,-1-1 2,1 0 0,0 0 1,-1 0-1,1 0 0,-1 1 0,1-1 0,-1 0 1,1 0-1,-1 1 0,1-1 0,-1 0 0,1 1 1,-1-1-1,1 1 0,-1-1 0,0 1 0,1-1 0,-1 0 1,0 1-1,1 0 0,-1-1 0,0 1 0,0-1 1,1 1-1,-1-1 0,0 1 0,0-1 0,0 1 1,0 0-1,0-1 0,0 1 0,0-1 0,0 1 0,0 1 1,1 24 231,0-17-159,0 0 0,-1 0 0,-1 0 0,1 0 1,-1 0-1,-3 13 0,-2-7-42,0 1 0,0-1 0,-2 0 0,0 0 0,-11 15 0,18-29-57,0 1 1,0-1-1,0 1 0,1-1 0,-1 1 0,1-1 0,-1 1 0,1-1 0,-1 1 0,1 0 1,0-1-1,0 1 0,0 0 0,0-1 0,0 1 0,0 0 0,0-1 0,0 1 0,1 0 1,-1-1-1,1 1 0,-1-1 0,1 1 0,0 1 0,22 32-224,-14-25 265,-7-8-2,1 1 1,-1 0-1,1-1 0,-1 1 0,0 0 1,0 0-1,-1 0 0,1 1 0,0-1 1,-1 0-1,0 1 0,0-1 0,0 1 1,0-1-1,-1 1 0,1-1 0,-1 1 0,0 6 1,0-2 85,-1 1 0,-1 0 0,1-1 0,-1 1 0,-1-1 0,1 1 0,-1-1 1,-1 0-1,0 0 0,0 0 0,0-1 0,-1 1 0,0-1 0,-1 0 0,1-1 0,-1 1 1,-13 9-1,-3 9 104,18-20-180,1 0 1,-1-1 0,0 1 0,-1-1-1,1 0 1,-1 0 0,1-1-1,-1 1 1,-1-1 0,1 0-1,-6 2 1,-6-3-62,14-2-236,3-11-4093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08.1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0 184,'0'0'1071,"24"7"-263,-4 2-616,0 0 0,0 1 1,19 13-1,13 6-136,27 14-33,-75-41-23,0 0 1,-1 1 0,1-1-1,-1 1 1,0 0 0,0 0-1,0 0 1,3 4-1,-3-4 2,0 1-1,0-1 0,0 0 0,0 0 0,0 0 0,1-1 0,-1 1 1,5 1-1,6 3 0,9 4-4,0 0 1,26 20-1,-41-25-1,-6-3 1,1-1 1,0 1-1,0-1 0,0 0 1,0 0-1,0 0 0,0 0 1,1 0-1,4 1 0,55 33-230,-38-23 124,-20-9 24,0-1 0,0-1 0,0 1 0,0-1 0,1 0 0,-1 0 0,1-1 1,6 2-1,11 8-890,-7-6 287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1:37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0 432,'0'0'6854,"0"25"-7003,1-15 146,0 1 0,1-1-1,0 0 1,1 1 0,0-1 0,1 0 0,0-1 0,0 1-1,8 12 1,8 19 3,-13 0 7,-3-34-51,-2-4 12,-1 0 0,1-1 0,-1 1 0,0 0 1,0 0-1,0 0 0,0 0 0,0 0 0,0 0 1,-1 0-1,0 1 0,0-1 0,0 6 0,4-9-767,-3 0 739,-1 0 0,1-1 0,-1 1 1,1 0-1,0 0 0,-1 0 0,1 0 0,-1 0 0,1 0 0,0 0 0,-1 0 0,1 0 0,-1 1 0,1-1 0,0 0 1,-1 0-1,1 0 0,-1 1 0,1-1 0,-1 0 0,1 1 0,-1-1 0,1 0 0,-1 1 0,1-1 0,-1 0 0,1 2 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2:29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94 56,'4'-6'7360,"108"4"-7413,66 5 82,-145 2-28,57 15 0,8 2 15,-59-12-1,-9-7 54,-1-1 0,40-3 0,-31 0 14,0 1 0,55 8 0,-51-4-79,12 4 8,-43-6 27,0 0 1,1-1-1,-1 0 0,14-2 0,4 2 49,251 2 278,-165-5-320,-21 2 151,139-18 1,118-8-105,-33 5-22,71-13 10,-304 31-67,-58 3-8,0-1 0,38-7 0,-34 4-5,0 1 1,36 1-1,42-2 4,66-7 51,-17 6 95,-109 3-65,60-9 1,-72 3 265,-26 5-294,-1 1 0,0 0 1,1 1-1,-1 0 0,20 1 0,3-6 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2:33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 40,'0'0'823,"0"-1"-765,0 1-66,0 0 0,0-1-1,0 1 1,0 0 0,0 0-1,0-1 1,0 1-1,0 0 1,0 0 0,0-1-1,0 1 1,0 0 0,0 0-1,0-1 1,0 1 0,0 0-1,0 0 1,0-1 0,1 1-1,-1 0 1,0 0-1,0-1 1,0 1 0,0 0-1,1 0 1,-1 0 0,0-1-1,0 1 1,0 0 0,1 0-1,16-21 9197,-14 22-9195,14 4 6,-9-3 2,0 0-1,-1 1 1,1 0-1,0 1 1,-1-1 0,0 1-1,7 6 1,18 5 2,-9-5 25,0 0 0,0 1 0,35 23 0,-27-15-5,36 18 68,-27-15-12,51 35 0,-71-44-55,1-1 0,1-1 0,0-1-1,43 12 1,-36-12-2,-1 1-1,42 22 1,-12-9 24,-18-9 9,116 38 90,-133-46-82,127 32 90,-71-20-103,84 32-1,120 73 129,22-1 6,4 0 161,-261-100-339,336 170 120,-285-144-111,-71-37-9,-1 1 0,0 1 1,29 21-1,-25-14-6,53 26 0,-80-45 0,0 0 0,-1 1 0,1-1 0,-1 1 0,0-1 0,0 1 0,4 4 0,-5-4 0,1 0 0,0 0 0,0-1 0,0 1 0,0-1 0,0 0 0,1 0 0,4 3 0,48 28 9,-49-21-2,-5-11-7,0 1 0,0 0 0,1-1 0,-1 0 1,1 1-1,-1-1 0,1 0 0,-1 0 0,1 0 0,5 0 0,-3 0 1,0 1-1,0-1 1,0 1-1,0 0 1,-1 1-1,1-1 0,0 1 1,-1 0-1,0 0 1,1 0-1,3 4 1,-6-5-2,0 0 0,1-1 0,-1 1 0,0-1 0,1 0 0,-1 1 0,1-1 0,0 0 0,-1-1 0,1 1 0,0 0 0,2 0 0,6 1-8,29 4 16,-7 1 98,-30-3-98,-3-2 0,0 3-6,0-4-1,0-1 0,0 0 0,0 1 0,1-1 0,-1 0 1,0 1-1,0-1 0,0 0 0,1 1 0,-1-1 0,0 0 0,1 1 0,-1-1 0,0 0 0,0 0 1,1 1-1,-1-1 0,1 0 0,-1 0 0,0 0 0,1 1 0,-1-1 0,0 0 0,1 0 0,-1 0 0,1 0 1,-1 0-1,0 0 0,1 0 0,-1 0 0,1 0 0,-1 0 0,0 0 0,1 0 0,-1 0 0,1 0 0,-1 0 1,1-1-1,9 2 3,43 15-25,-50-15 37,0-1-7,11 0 0,-12 0-585,-21-30-5799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2:34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0 208,'0'0'6192,"4"15"-6151,52 89 604,-38-65-460,32 48 0,-27-50-112,24 55-1,-18-39-58,-23-44-1,-1 0 1,0 0-1,0 0 1,-1 1-1,5 14 1,7 10 47,-13-31-58,-1 1 1,0-1-1,0 1 1,0 0 0,0 0-1,0 0 1,-1 0-1,0 0 1,0 0 0,0 0-1,0 7 1,-1 1-183,1-10 222,-1 0-1,0-1 0,1 1 0,-1 0 1,0 0-1,0-1 0,0 1 0,0 0 1,0 0-1,-1-1 0,1 1 0,-1 0 1,1-1-1,-1 1 0,1 0 0,-1-1 1,0 1-1,0-1 0,0 1 0,0-1 1,0 1-1,0-1 0,0 0 0,0 1 1,0-1-1,-1 0 0,1 0 0,-1 0 1,-2 2-1,2-2-43,-112 49 260,-126 38 0,215-81-106,0 0 1,0-2-1,0 0 0,-30 0 1,52-5-108,0 0-31,-11 0-11,11 0-44,4-4-1273,0-1 889,0 1 0,0-1-1,1 1 1,-1 0-1,1 0 1,3-5 0,4-11-1704,8-9-1658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18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1 159 128,'0'0'12186,"6"0"-12545,12-3 349,-1 0-1,33-9 1,-3-1-103,11-2-164,39-9-118,-85 21 364,16 0 0,-25 2 35,-3-3-2,6 3-55,-5 1 49,-1 0 1,1 0-1,-1 0 1,0 0-1,1 0 1,-1 0-1,1 0 1,-1 0-1,1 0 1,-1 0-1,1 0 1,-1 0-1,0 0 1,1 0-1,-1 0 1,1 0-1,-1 0 1,1 0-1,-1-1 1,0 1-1,1 0 1,-1 0-1,0-1 0,1 1 1,-1 0-1,0 0 1,1-1-1,-1 1 1,0 0-1,1-1 1,-1 1-1,0 0 1,0-1-1,1 1 1,-1-1-1,59-22-605,-48 20 537,-10 3 56,0 0 0,0 0 0,1 0-1,-1 0 1,0 0 0,0-1 0,0 1 0,1 0-1,-1-1 1,0 1 0,0 0 0,0-1-1,0 0 1,0 1 0,0-1 0,0 0-1,0 1 1,0-1 0,0 0 0,0 0-1,-1 0 1,1 0 0,0 0 0,0 0 0,-1 0-1,1 0 1,-1 0 0,1 0 0,0-2-1,-1 2-123,-3-16-3578,-14 11 1561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18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0 928,'0'0'4289,"-1"1"-4214,1-1 0,0 0 0,0 1 0,0-1 0,0 1 0,0-1-1,0 1 1,0-1 0,0 1 0,0-1 0,0 0 0,0 1 0,0-1 0,0 1 0,0-1 0,0 1 0,0-1 0,1 1 0,-1-1 0,0 0 0,0 1 0,0-1 0,1 1 0,-1-1 0,0 0-1,1 1 1,-1-1 0,1 1 0,0-1-65,0 0-1,0 1 0,0-1 1,0 1-1,0-1 0,-1 1 1,1 0-1,0-1 0,0 1 1,0 0-1,-1-1 0,1 1 1,0 0-1,-1 0 0,1 0 1,-1-1-1,1 1 0,-1 0 1,1 0-1,-1 0 0,0 0 1,1 0-1,-1 0 0,0 0 1,0 0-1,0 0 1,1 0-1,-1 0 0,0 0 1,-1 0-1,1 0 0,0 0 1,0 2-1,4 28 188,29 55 686,-29-62-746,2 1 1,0-1 0,2-1 0,11 24 0,-16-41-116,0 0 1,-1 1 0,1-1 0,-1 1 0,0 0-1,-1-1 1,0 1 0,0 0 0,0 10 0,0-12 29,-1 1 1,1 0-1,0-1 1,0 1 0,0-1-1,4 9 1,-3-9-556,0 1 1,0-1-1,-1 1 1,0-1-1,0 1 1,0 9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21.5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379 59 1296,'0'0'9755,"-3"-6"-9267,-12-2-444,-1 1-1,0 0 0,0 2 0,-1 0 0,0 0 1,1 2-1,-26-3 0,-124-1-208,157 7 131,8 1 18,-1-1 0,0 1 0,0-1-1,1 1 1,-1 0 0,1-1 0,-1 1 0,0 0 0,1 0-1,0 0 1,-1 0 0,1 0 0,0 1 0,-1-1 0,1 0-1,0 1 1,0-1 0,0 1 0,0-1 0,0 1 0,0-1 0,0 2-1,-1 1-52,0 0 0,1 0 0,-1 0 0,1 0-1,0 0 1,0 0 0,-1 7 0,2 29-263,-2-27 283,1 1-1,1-1 1,1 0 0,0 0 0,0 1-1,1-1 1,1 0 0,0 0 0,9 21 0,15 53-38,-16-63 63,-6-12 3,1 1-1,-1 0 0,4 17 0,-6-21 19,0 0 0,1 0 0,0-1 0,0 0 0,1 0-1,0 0 1,10 12 0,18 29-30,66 135-189,-81-141 217,3 6-6,-11-30 9,0 0 0,-1 1 0,10 38 0,-11-34 1,-5-12 33,-2 0 1,1 0-1,-2 0 0,1 0 1,-3 19-1,1 0 61,0-30-69,0 0 0,0 0 0,0 0 0,-1-1 0,1 1 0,0 0 0,0-1 0,0 1 0,0 0 0,-1-1 1,1 1-1,0-1 0,-1 0 0,1 1 0,0-1 0,-1 0 0,1 0 0,-3 0 0,-30 3 275,6-3-148,22 1-143,-1 0 0,1-1 0,0 1-1,-1-1 1,1-1 0,-1 0 0,1 1 0,0-2 0,-1 1 0,1-1 0,0 0 0,0 0-1,0-1 1,0 0 0,1 0 0,-6-4 0,-38-32-41,33 27-32,0-1 1,-25-28-1,39 38 36,-1 0 1,2 0-1,-1 0 0,0-1 0,1 1 0,-1 0 0,1-1 0,0 1 1,0-1-1,1 0 0,-1 1 0,1-1 0,-1 0 0,1 1 0,0-1 1,1-5-1,-1 6 30,0 0 1,-1-1 0,1 1-1,1 0 1,-1 0-1,0 0 1,1 0 0,-1-1-1,1 1 1,0 0 0,0 0-1,1 0 1,-1 1-1,0-1 1,1 0 0,0 0-1,3-3 1,1-23 70,9 13-29,-13 14-40,0 0 0,-1 1 0,1-1 0,0 0 0,-1 0 0,1 0 0,-1 0 0,0 0 0,0 0-1,0 0 1,0 0 0,0-1 0,0 1 0,0 0 0,-1-1 0,1 1 0,0-5 0,-1 6 1,39-6-1926,-32 3 1596,-1 1 1,0-2-1,0 1 1,-1-1-1,1 0 1,-1 0-1,0 0 1,5-9-1,-7 11 74,17-25-1626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22.4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3872,'0'0'2969,"0"7"-2810,1 21-81,0-4 139,-1 0 1,-5 44-1,0-44-89,0 0 0,2 0-1,0 40 1,3 179 224,0-235-346,0 1-1,0-1 1,1 0-1,1 1 1,0-1 0,0 0-1,0 0 1,1 0 0,0 0-1,1 0 1,-1-1-1,2 1 1,7 10 0,-6-12-14,-5-5-5,0 0-1,0 0 1,0-1-1,0 1 1,0 0-1,0 1 1,0-1-1,0 0 1,0 0-1,-1 0 1,1 0-1,-1 1 1,1-1-1,-1 0 1,1 0-1,-1 1 1,0-1-1,1 2 1,-1-2-37,1 0 1,-1 0 0,0 0 0,1 0-1,-1 0 1,1 0 0,-1 0-1,1 0 1,-1 0 0,1-1 0,0 1-1,0 0 1,-1 0 0,1-1-1,0 1 1,0-1 0,0 1 0,-1 0-1,1-1 1,0 0 0,0 1-1,0-1 1,0 0 0,0 1 0,0-1-1,0 0 1,0 0 0,0 0 0,0 0-1,2 0 1,31-1-2871,-14-9 248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23.3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 3216,'0'0'3625,"7"0"-3577,144-10 288,-91 9-297,-60 1-39,1 0 0,0 0 0,0-1 1,0 1-1,-1 1 0,1-1 0,0 0 1,0 0-1,0 0 0,-1 0 0,1 1 1,0-1-1,0 0 0,-1 0 0,1 1 1,0-1-1,0 1 0,-1-1 0,1 1 1,-1-1-1,1 1 0,0-1 0,-1 1 1,1 0-1,-1-1 0,1 1 0,-1 0 1,0-1-1,1 1 0,-1 0 0,0-1 1,1 1-1,-1 0 0,0 0 0,0 0 1,0-1-1,1 1 0,-1 0 0,0 0 1,0 0-1,0-1 0,-1 1 0,1 0 1,0 0-1,0 0 0,0-1 0,0 1 1,-1 1-1,0 8 21,2 9 85,-1-13-57,1 1 0,-1-1 0,0 1 0,0-1 0,0 1 0,-1-1 0,0 1 0,-1-1 0,1 0 0,-1 0 0,0 1 0,-1-1 0,1-1 0,-1 1 0,-1 0 0,1-1 1,-1 1-1,0-1 0,-5 6 0,-67 51 416,65-51-480,7-9-25,-1-2 15,2 0-104,26 5-2022,89 8 2151,-105-2 8,-6-10 10,1 1 1,0-1-1,-1 1 1,1 0-1,-1-1 1,1 1-1,-1 0 0,0 0 1,0 0-1,0 0 1,0 0-1,0 0 0,-1 0 1,1 0-1,0 0 1,-1 0-1,0 1 0,1-1 1,-1 0-1,0 0 1,0 1-1,0-1 1,-1 0-1,1 0 0,0 0 1,-1 1-1,0-1 1,1 0-1,-1 0 0,0 0 1,-1 2-1,-1 4 89,0 1 0,-1-1-1,0-1 1,0 1 0,-1 0-1,1-1 1,-2 0 0,1 0-1,-1-1 1,0 1 0,-1-1-1,1 0 1,-1-1 0,0 0-1,-8 5 1,-24 13 204,35-20-302,1 0 0,-1-1 1,1 1-1,-1-1 0,0 0 0,0 0 0,0-1 1,0 1-1,-1-1 0,1 0 0,0 0 1,-1 0-1,-3 0 0,4-1-226,-11 0-1129,11-18-6108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23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72,'0'0'2897,"7"8"-2387,85 94 1699,-89-98-2142,0-1 0,0 1 1,0 1-1,-1-1 1,0 0-1,1 0 1,-2 1-1,3 6 0,12 23 348,-5-14-278,0 0-1,-1 1 1,-1 0 0,-1 1-1,0 0 1,-2 0 0,-1 1-1,-1 0 1,-1 0 0,0 0-1,-2 40 1,0-6 56,1-34-114,-1 0 0,-2 0 1,0 1-1,-8 39 0,-20 8 100,5-19-19,20-42-110,0 0-1,-2-1 1,1 1-1,-10 12 1,-13 23 156,26-43-195,1 0-1,-1 0 1,1 0 0,-1 0-1,0-1 1,0 1-1,0-1 1,0 1 0,0-1-1,0 0 1,0 0-1,0 0 1,-1 0-1,-3 1 1,2-1 18,4-18-6356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08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0 720,'0'0'1097,"10"7"-863,99 56 830,13-3-894,-74-38-905,1-1-1,84 22 1,-90-31 48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25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 1512,'0'0'9955,"26"0"-12591,47-7 33,-34-4 559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26.4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3992,'0'0'3036,"0"7"-3096,1 3 70,0 0 1,1 1-1,0-1 1,0-1-1,2 1 0,7 19 1,37 64 240,-24-48-89,22 78 370,-31-90-415,27 68 134,-35-80-222,2-1-1,1 1 0,13 21 1,-11-22-12,-1 0 0,12 32 1,-22-49-63,-1 0 1,1 0-1,0 0 1,0 0-1,0-1 1,0 1-1,0 0 1,1 0-1,-1-1 1,1 1-1,0-1 1,-1 0-1,1 1 1,0-1-1,1 0 1,-1 0-1,0 0 1,1-1-1,-1 1 1,1 0-1,3 1 1,-3-2-531,-3-25-2743,0 1 1350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26.8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178 0 2400,'0'0'2486,"-6"20"-2147,-21 62 70,16-26 168,11-51-513,-1 0 1,0 0-1,0 0 1,0 0-1,-1 0 0,0 0 1,0 0-1,-3 4 0,0 3 61,0 1-1,1-1 0,-4 22 1,-10 28 271,0 10-142,15-56-209,-1 1-1,-10 29 1,10-37-38,1 0 0,0 0 0,0 1 0,1 0 1,0-1-1,1 1 0,-1 15 0,2-15-2,-1 0 0,-1 0 1,1 0-1,-5 11 0,4-11-41,-1 0-1,1 1 1,1-1-1,-1 13 1,2-21-74,1 0-196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27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59 2896,'0'0'3349,"4"0"-3297,546-6 1665,-391-6-8,-159-17-5402,0 17 1191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29.2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338 407 3064,'0'0'7327,"0"-24"-7212,0-190-542,-1 205 374,-2-1 0,1 1-1,-1 0 1,0 0-1,-1 1 1,0-1 0,-1 1-1,0-1 1,0 2-1,0-1 1,-12-12 0,-1-5 0,14 22 15,-1 0 0,1 0 0,0 0 0,-1 0 0,1 1 1,-1 0-1,0 0 0,0 0 0,0 1 0,0-1 0,0 1 0,0 1 0,0-1 0,0 0 1,0 1-1,-1 0 0,1 1 0,0-1 0,0 1 0,0 0 0,0 0 0,0 0 0,0 1 1,0 0-1,0 0 0,1 0 0,-7 4 0,-2 12-27,1 0-1,1 1 1,0 0 0,1 0-1,2 1 1,0 1 0,1 0-1,1 0 1,-4 22 0,9-34 62,-9 43-7,4 0 1,-2 62-1,8-99 13,1-1-1,0 1 1,1 0-1,0-1 1,2 0-1,-1 1 1,2-1-1,0-1 1,0 1-1,1-1 1,1 0-1,13 20 1,-16-29-4,-1 0 0,1-1 0,-1 0 0,1 0 0,0 0 0,0 0 0,1 0 0,-1-1 0,0 0 0,1 0 0,-1 0 0,1 0 0,0-1 0,6 2 0,-8-3 6,-1 1-1,1-1 1,0 1-1,0-1 0,0 0 1,1 0-1,-1 0 0,0-1 1,0 1-1,-1-1 1,1 0-1,0 1 0,0-1 1,0 0-1,0-1 1,-1 1-1,1 0 0,0-1 1,-1 0-1,1 1 1,-1-1-1,0 0 0,4-4 1,5-11 28,-1-1 0,-1 0 0,-1-1 0,0 0 0,-2 0 0,0-1 0,5-31 0,-4 25 17,-5 9-19,0 0-1,0 0 1,-2 0 0,-2-23-1,1-3 608,1 42-457,1 4-369,0 1 167,-1-1 0,1 0 0,-1 1 1,0-1-1,0 1 0,0-1 1,0 1-1,-2 3 0,1 8 0,-2 137-26,9 193 25,0-281 22,25 161 7,-22-170 6,-3 1 1,-1 0-1,-5 76 1,-1-70 37,1-60-47,1 0 1,-2 0-1,1-1 1,0 1-1,0 0 1,0-1-1,-1 1 1,1 0-1,-1-1 1,0 1-1,1-1 1,-1 1-1,0-1 1,0 1-1,0-1 0,0 1 1,0-1-1,0 0 1,0 0-1,0 1 1,-1-1-1,1 0 1,0 0-1,-1 0 1,1 0-1,-3 0 1,0 1-3,0-1 0,0 0 0,-1 0 1,1 0-1,0-1 0,-1 1 0,1-1 1,-1 0-1,1 0 0,-5-1 0,-3-1-27,0 0 0,0-1 0,1 0 0,-1-1 0,1 0-1,-18-10 1,16 5 17,0-1-1,1 0 0,0-1 1,1 0-1,0 0 0,1-2 1,0 1-1,1-1 0,1-1 1,0 1-1,0-1 0,2-1 1,0 1-1,0-1 0,1 0 1,1-1-1,1 1 0,0-1 1,1 0-1,1 1 0,0-21 1,2 28 13,0 0 0,1 0 0,0 0 0,0 1 0,1-1 0,-1 1 1,2 0-1,-1-1 0,1 1 0,0 1 0,1-1 0,-1 1 0,8-8 1,3-3-8,0 1 1,1 1 0,28-21-1,74-49-346,-110 81 142,0 1-1,0 1 1,0 0 0,0 0-1,1 0 1,-1 1-1,0 1 1,1-1-1,-1 1 1,1 1-1,16 2 1,14 23-2876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29.8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0 3880,'0'0'8041,"0"8"-7953,0 29-146,1 11 71,-2 0 0,-2 1 0,-14 71 0,-5 10 38,8-40-168,11-22-1099,3-49-498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31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263 1 1424,'0'0'3340,"16"2"1475,-33 12-4721,0 1 1,1 0-1,1 2 0,1-1 0,-19 29 1,8-6-91,2 1 0,2 0 0,2 2 0,1 0 0,-18 68 0,28-71-26,1-1 0,2 1 0,2-1 1,2 1-1,4 52 0,-2-8 2,0-62 14,0 0-1,1 0 1,1 0-1,1 0 1,1-1 0,1 0-1,0 0 1,2 0-1,0-1 1,1 0-1,1-1 1,1 0 0,1 0-1,0-1 1,26 27-1,-30-35-10,1 0-1,1-1 0,-1 0 0,18 10 1,-21-16-102,-1 1 0,1-1 0,0 0 0,-1-1 1,1 1-1,0-1 0,0 0 0,0-1 0,0 0 1,0 1-1,12-3 0,-12 1-80,-1 0 0,1 0 0,0 0-1,0-1 1,-1 0 0,1 0 0,-1 0 0,1-1 0,-1 0 0,0 0 0,6-5 0,12-20-1829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32.3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2 147 1712,'0'0'6376,"0"0"-6375,-1 0 1,1 0-1,0 0 1,0 0-1,0 1 1,0-1-1,0 0 1,0 0-1,0 0 1,0 0-1,0 0 1,0 1 0,0-1-1,0 0 1,0 0-1,0 0 1,0 0-1,0 0 1,0 1-1,0-1 1,0 0-1,0 0 1,0 0-1,0 0 1,0 1-1,0-1 1,0 0-1,0 0 1,0 0-1,0 0 1,1 0 0,-1 0-1,0 1 1,0-1-1,0 0 1,0 0-1,0 0 1,0 0-1,1 0 1,-1 0-1,0 0 1,0 0-1,0 0 1,0 0-1,0 0 1,1 1-1,-1-1 1,0 0 0,0 0-1,0 0 1,0 0-1,0 0 1,1 0-1,-1 0 1,8-4 9,1 0 0,-1 0 0,-1-1 0,1 0-1,-1 0 1,1-1 0,6-6 0,9-7 18,-8 8-39,1 1 1,0 0 0,1 1 0,-1 1 0,2 0-1,-1 1 1,1 1 0,0 1 0,0 0-1,1 2 1,31-3 0,-47 6-32,-3 13-109,1 3 162,-2-1 0,1 0 0,-2 1 0,0-1 0,0 0-1,-2 0 1,-6 18 0,0-8 29,-4 12-20,-2 0 0,-23 38 0,-22 40 28,26-44-25,8-10 18,-8 12 35,32-70-71,1 1 0,0-1 0,0 1 0,0 0 1,0-1-1,1 1 0,-1 0 0,1 0 0,0 0 0,0 0 0,0 6 0,1-9-4,0 0-1,0-1 1,0 1-1,0-1 1,0 1-1,0 0 1,0-1-1,0 1 1,0-1-1,0 1 0,0 0 1,-1-1-1,1 1 1,0-1-1,0 1 1,-1-1-1,1 1 1,0-1-1,-1 1 1,1-1-1,-1 1 1,1-1-1,0 1 1,-1-1-1,1 0 0,-1 1 1,1-1-1,-1 0 1,1 1-1,-1-1 1,0 0-1,1 0 1,-2 1-1,2-1 2,-1 0-1,1 0 0,-1 0 0,1 1 1,-1-1-1,1 0 0,0 0 1,-1 1-1,1-1 0,-1 0 0,1 0 1,-1 1-1,1-1 0,0 1 1,-1-1-1,1 0 0,0 1 0,0-1 1,-1 1-1,1-1 0,0 1 1,0-1-1,-1 0 0,1 1 0,0-1 1,0 1-1,0-1 0,0 1 1,0-1-1,0 1 0,0-1 1,0 1-1,0-1 0,0 1 0,0 0 1,0 0-1,43-2-145,-41 0 144,7 1 5,0-1 1,0 0-1,-1-1 0,1 0 0,-1 0 0,1-1 0,-1 0 1,0 0-1,12-8 0,19-9-70,2 1-1,0 2 1,49-13 0,-55 29-431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32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1 100 1528,'0'0'6080,"3"0"-5844,267-11 1225,-227 7-1454,59 1 1,-49 4-20,-52-4-184,0 0-1,0 0 1,-1 0 0,1 1 0,-1-1 0,0 0 0,0 0-1,0 0 1,-1-5 0,1 7 40,0-23-1421,0 1-700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33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3168,'0'0'4865,"23"0"-4772,-16 0-88,0 0 1,0 0-1,-1 1 0,1-1 0,0 2 0,0-1 0,-1 1 0,1 0 0,-1 0 1,1 1-1,-1 0 0,6 3 0,1 4-17,-4-1-24,-8 15 13,0-10 19,-1-7 17,1 0 0,-1 0-1,-1 0 1,1 0 0,-1 0 0,-1 0 0,1 0 0,-1 0 0,0 0-1,0-1 1,-1 1 0,-4 7 0,-13 20 56,11-18 8,0-1 1,-1 1-1,-21 24 1,25-34-48,5-6-24,-1 1-1,1 0 0,0 0 1,0 0-1,0 0 1,1 0-1,-1 0 0,0 0 1,0 0-1,1 1 1,-1-1-1,0 0 1,1 0-1,-1 1 0,1-1 1,0 0-1,-1 1 1,1 1-1,-8 6 24,5-6 8,14-2 312,170-1-957,-148 0-1736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08.9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1 176,'0'0'1688,"198"93"-1992,-159-75-352,-19-1-247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34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0 640,'0'0'4484,"7"11"-4090,3 4-241,-3-6-44,0 1-1,-1-1 1,0 1 0,7 20-1,-5-3 123,-3 0-1,0 1 1,-1 0-1,-2 0 1,-2 55 0,-1-41-112,0-23-186,-2 1-1,0 0 1,-1-1-1,-2 1 1,0-1-1,0-1 1,-2 1 0,0-1-1,-1 0 1,-1-1-1,-1 0 1,0-1-1,-21 23 1,25-31-301,0 0-1,-1-1 1,1 0 0,-2 0 0,1-1-1,-1 0 1,-15 8 0,-16 0-2339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34.9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0 40,'0'0'6276,"-3"2"-5876,1-1-407,1 0 50,0-1 0,0 1 1,1-1-1,-1 1 0,0-1 0,0 1 0,0-1 1,1 1-1,-1 0 0,0 0 0,1-1 0,-1 1 1,0 0-1,1 0 0,-1 0 0,1-1 0,-1 1 1,1 0-1,0 0 0,-1 0 0,1 0 0,0 0 1,0 0-1,0 2 0,-1 0 29,0 1 0,0 0 0,-1-1-1,1 1 1,0-1 0,-1 0 0,0 1 0,0-1 0,0 0 0,-4 5-1,-10 16 266,0 13-208,2 0 1,2 1 0,1 0 0,2 1 0,1 0-1,3 0 1,-2 58 0,7-90-145,0 1-1,1-1 1,0 1 0,1-1 0,-1 1-1,1-1 1,1 0 0,0 0 0,0 0-1,0 0 1,0 0 0,1-1 0,0 0-1,1 0 1,0 0 0,0 0-1,0 0 1,0-1 0,8 6 0,-4-5-191,0 0 1,0 0 0,0-1-1,1-1 1,0 0 0,0 0 0,0 0-1,0-1 1,0-1 0,1 0-1,-1 0 1,1-1 0,10 0-1,35-1-1982,-13 0-1870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1:36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 2760,'0'0'3910,"20"5"-2046,-18-1-1865,1-1-1,-1-1 0,1 1 0,-1 0 0,1 0 0,0-1 1,0 0-1,0 1 0,0-1 0,6 2 0,15 13-7,11 19 59,-2 1 0,-1 2 0,29 47 0,-53-73-12,-1 2 0,0-1 0,-1 1 0,-1 0 0,0 0-1,-1 1 1,-1-1 0,2 20 0,0 22 241,-4 57 1,-1-70-179,-1-19-30,0-1 1,-2 1-1,-1-1 0,-1 0 1,-1-1-1,-1 1 0,-1-1 1,-1 0-1,-1-1 0,-1 0 1,-1-1-1,-1 0 0,-1-1 1,0 0-1,-2-1 0,0-1 1,-32 28-1,33-33 22,-3 4 50,-1-1-1,-24 16 1,38-21-2836,6-22 271,-1-1 266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2:40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65 672,'0'0'1333,"0"-8"-1223,0-48 1542,4 58-1960,0 1 306,0 0 0,0 0 0,-1 0 1,1 1-1,-1 0 0,0 0 1,0 0-1,0 0 0,0 0 0,-1 0 1,1 1-1,1 4 0,-2-3 1,1 0-1,0 0 1,1-1 0,-1 1-1,1-1 1,0 0 0,6 5-1,-6-6 7,0-1-1,0 1 1,0 0-1,0 1 0,-1-1 1,1 1-1,-1-1 1,0 1-1,3 9 902,-6-31-706,0 16-199,0 0 0,1 0 0,-1 0 0,0 0 0,0 0-1,1 1 1,-1-1 0,0 0 0,0 0 0,0 0 0,0 0 0,0 0 0,0 0 0,-1 0-1,1 0 1,0 0 0,0 0 0,-1 0 0,1 0 0,-1 1 0,1-1 0,0 0 0,-1 0-1,0 0 1,0 1 1,0 0 0,1 0 0,-1 0-1,0-1 1,1 1 0,-1 0-1,0 0 1,1 0 0,-1 0 0,1-1-1,-1 1 1,0 0 0,1-1 0,-1 1-1,1 0 1,-1-1 0,1 1-1,-1-1 1,1 1 0,-1-1 0,1 1-1,-1-1 1,1 1 0,0-1 0,-1 0-1,1 1 1,0-1 0,-1 1 0,1-1-1,0 0 1,0 1 0,0-1-1,-1 0 1,1 1 0,0-1 0,0-1-1,2-2 36,-3 3-49,1 1 0,-1-1 1,0 1-1,1-1 0,-1 1 0,1 0 0,-1-1 1,0 1-1,1 0 0,-1-1 0,0 1 0,1 0 1,-1 0-1,0 0 0,1 0 0,-1 0 0,0-1 1,0 1-1,1 1 0,-1-1 0,0 0 0,1 0 0,-1 0 1,0 0-1,0 0 0,1 1 0,-1-1 0,0 0 1,1 0-1,-1 1 0,1 45-92,0-45 112,3-1 2,-2 0-9,-1 0 0,1 0 0,0 1 0,-1-1 0,1 0 0,-1 0 0,1 0 0,-1 0 0,1 0 0,-1 0 0,1 0 0,-1 0 0,1-1 0,0 1 0,-1 0 0,1 0 0,-1 0 0,1 0 0,-1-1 0,1 1 0,-1 0-1,1-1 1,-1 1 0,0 0 0,1-1 0,-1 1 0,1 0 0,-1-1 0,0 1 0,1-1 0,-1 1 0,0-1 0,0 1 0,1-1 0,-1 1 0,0-1 0,0 1 0,0-1 0,0 1 0,1-1 0,-1 1 0,0-1 0,0 0 0,0 1 0,0-1 0,0 1 0,0-1 0,-1 1 0,1-1 0,0 1 0,0-1 0,0 1 0,-1-2 0,1 2-1,0 0 0,0-1 0,1 1 0,-1-1 0,0 1 0,0-1 0,0 1 0,0 0 0,0-1 0,1 1 0,-1-1 0,0 1 0,0 0 0,1-1 0,-1 1 0,0 0 1,1-1-1,-1 1 0,0 0 0,1 0 0,-1-1 0,0 1 0,1 0 0,-1 0 0,1 0 0,-1-1 0,0 1 0,1 0 0,-1 0 0,1 0 0,0 0-4,-1 0-1,1 0 1,-1-1 0,1 1-1,-1 0 1,1 0-1,-1 0 1,1-1-1,-1 1 1,1 0 0,-1-1-1,1 1 1,-1 0-1,1-1 1,-1 1-1,0-1 1,1 1 0,-1 0-1,0-1 1,1 1-1,-1-1 1,0 1-1,0-1 1,0 1 0,1-1-1,-1 1 1,0-1-1,0 1 1,0-1 0,0 0-1,0 0 1,0 0-23,0 42-150,0 57 41,0-97 118,36-4 158,-31-16-10,-3 1-56,1 11-20,0 0 0,-1 0-1,1-1 1,-1 1-1,-1-1 1,0 1 0,0-1-1,0 0 1,-2-12 0,2 18 4,0-5 16,-26 3 280,24 4-358,0 0-1,0 0 1,-1 0 0,1 0 0,0 1 0,-1-1 0,1 0 0,0 0 0,0 1 0,-1-1 0,1 1 0,0 0-1,0-1 1,0 1 0,0 0 0,0-1 0,0 1 0,0 0 0,0 0 0,0 0 0,0 0 0,0 0-1,1 0 1,-1 0 0,0 0 0,1 0 0,-1 0 0,0 3 0,-1 2-47,1 0 1,0 1-1,0-1 0,0 1 1,1 11-1,1-16 38,-1-1-1,1 1 1,-1 0 0,1-1 0,0 1-1,-1-1 1,1 1 0,0-1 0,0 1 0,0-1-1,0 0 1,1 0 0,-1 1 0,0-1-1,0 0 1,1 0 0,-1 0 0,1 0-1,-1 0 1,1-1 0,-1 1 0,1 0 0,-1-1-1,3 1 1,42 9-536,-43-10 820,-2-4-130,-1 1 1,0-1-1,0 0 1,0 1-1,0-1 1,-1 0-1,1 1 1,-3-8-1,-2 10-134,0 0 0,1 0 0,-1 1 0,0-1-1,0 1 1,0 0 0,0 0 0,0 1 0,0 0 0,-7 1 0,10-1-13,0-1 1,0 1 0,1-1-1,-1 1 1,0 0 0,1 0-1,-1 0 1,0 0-1,1 0 1,-1 0 0,1 0-1,0 0 1,-1 0 0,1 1-1,0-1 1,0 1-1,0-1 1,0 1 0,0-1-1,0 1 1,0-1 0,0 1-1,1 0 1,-1 0 0,1-1-1,-1 1 1,1 0-1,-1 3 1,1 53-439,1-56 433,0-1-1,0 0 1,0 0-1,1 0 1,-1 0-1,0 0 1,0-1 0,1 1-1,-1 0 1,0 0-1,1-1 1,-1 1 0,1-1-1,-1 1 1,1-1-1,-1 0 1,1 0-1,-1 0 1,1 1 0,-1-1-1,1-1 1,-1 1-1,2 0 1,39-2-21,-41 2 39,1-1 1,-1 1 0,0-1 0,0 0 0,0 0-1,1 1 1,-1-1 0,0 0 0,0 0 0,0 0-1,0 0 1,-1 0 0,1 0 0,0 0 0,0 0-1,0 0 1,-1-1 0,1 1 0,-1 0-1,1 0 1,-1-1 0,0 1 0,1-2 0,1-33 687,-2 29-310,0 6-282,-23 1 16,10 0-119,10 0-43,2 0 37,0 0 1,1-1-1,-1 1 0,0 0 1,1 0-1,-1 0 0,0 0 0,0 0 1,1 0-1,-1 0 0,0 1 1,1-1-1,-1 0 0,0 0 1,1 0-1,-1 1 0,0-1 0,1 0 1,-1 1-1,1-1 0,-1 0 1,0 1-1,1-1 0,-1 1 1,1-1-1,-1 1 0,1-1 0,0 1 1,-1 0-1,1-1 0,-1 1 1,1-1-1,0 1 0,0 0 1,-1-1-1,1 1 0,0 0 0,0-1 1,0 1-1,0 0 0,0-1 1,0 1-1,0 0 0,0 0 1,0-1-1,0 1 0,0 0 0,0-1 1,0 1-1,1 0 0,-1 5-52,1-5 30,-1 0 0,1 0-1,0 0 1,0 0 0,0 0 0,0-1 0,0 1 0,0 0 0,0-1 0,0 1 0,0-1 0,1 1 0,-1-1 0,0 1-1,0-1 1,0 0 0,1 1 0,-1-1 0,1 0 0,-1 0-3,4 1-177,1 0 0,-1 0 0,0-1 0,1 0-1,-1 0 1,0 0 0,1-1 0,7-1-1,7-8-1860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45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3144,'0'0'6719,"17"0"-11568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46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1280,'0'0'6090,"4"16"-6250,85 155 161,-27-58 12,21 43 12,-69-119-20,-13-32-6,1 0-1,-1 0 0,1-1 1,0 1-1,0 0 1,1-1-1,-1 1 0,1-1 1,0 0-1,0 0 1,0 0-1,0 0 1,1-1-1,4 4 0,-7-9-205,0 0-1,-1 0 1,1 0 0,-1 0-1,1 0 1,-1 0-1,0 0 1,1 0-1,-1 0 1,0 0 0,0 0-1,-1 0 1,0-4-1,1-3-258,0-26-1298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47.0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1 496,'0'0'3553,"-3"2"-3489,1 0-31,0 0 0,0 0-1,1 0 1,-1 0 0,1 1 0,-1-1-1,1 1 1,0-1 0,0 1-1,0-1 1,0 1 0,1 0-1,-1-1 1,1 1 0,-1 0 0,1-1-1,0 7 1,1 64 415,0-41-189,-1 375 549,0-405-893,1-2 62,-1 0 0,0 1 1,0-1-1,0 0 0,0 0 0,0 0 1,0 0-1,0 0 0,0 0 0,0 1 1,0-1-1,0 0 0,0 0 1,0 0-1,0 0 0,0 1 0,0-1 1,0 0-1,0 0 0,0 0 1,0 0-1,0 0 0,0 1 0,0-1 1,0 0-1,0 0 0,0 0 1,0 0-1,0 0 0,0 1 0,0-1 1,-1 0-1,1 0 0,0 0 1,0 0-1,0 0 0,0 0 0,0 0 1,0 1-1,-1-1 0,1 0 1,0 0-1,0 0 0,0 0 0,0 0 1,0 0-1,-1 0 0,1 0 0,0 0 1,0 0-1,0 0 0,0 0 1,0 0-1,-1 0 0,0 0-155,0 0 121,1 0 0,-1 1 0,1-1 0,0 0 0,-1 0 0,1 0 0,-1 0 0,1 0 0,-1 0 0,1 0 0,-1 0 0,1 0 0,-1 0 0,1 0 0,-1 0 0,1-1 0,-1 1 0,1 0 0,-1 0 0,1 0 0,0-1 1,-1 1-1,1 0 0,-1 0 0,1-1 0,0 1 0,-1 0 0,1-1 0,0 1 0,-1 0 0,1-1 0,0 1 0,0-1 0,-1 1 0,1-1 0,0 0 0,0-10-2538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47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9 184,'0'0'4207,"-17"0"-898,472-6-3253,-446 3 332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49.3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86 1272,'0'0'5662,"0"-7"-3624,1 0-1985,0 3-41,-1 0 1,0 0-1,1 0 1,-1 0-1,-1 0 0,1 0 1,0 0-1,-1 0 0,0 0 1,-2-6-1,-3 7-48,0-1 1,-1 2-1,1-1 0,-1 1 1,0 0-1,1 0 0,-1 1 1,0 0-1,0 0 0,0 0 0,0 1 1,0 0-1,0 1 0,0-1 1,0 1-1,0 1 0,0-1 1,0 1-1,1 1 0,-1-1 1,1 1-1,-1 0 0,1 0 1,0 1-1,0 0 0,1 0 1,-1 0-1,1 1 0,0 0 0,0 0 1,0 0-1,1 1 0,0-1 1,0 1-1,0 0 0,1 0 1,-5 11-1,3-1-50,0 1 0,1-1 0,1 1 0,0 0 0,1 0-1,1 34 1,2-46 80,-1 0-1,1 1 1,0-1-1,0 0 1,0 0 0,1 1-1,0-1 1,0 0-1,0 0 1,1-1-1,-1 1 1,1-1-1,1 1 1,-1-1-1,0 0 1,1 0 0,0 0-1,0 0 1,0-1-1,0 0 1,1 0-1,6 4 1,18 16-55,-26-21 63,1 0-1,0 0 1,0 0 0,0-1-1,0 0 1,0 1 0,0-1-1,0-1 1,0 1-1,0-1 1,0 1 0,0-1-1,0 0 1,1-1 0,-1 1-1,0-1 1,0 0 0,0 0-1,0 0 1,0 0 0,0-1-1,0 1 1,-1-1 0,1 0-1,0 0 1,-1-1 0,0 1-1,1-1 1,-1 1-1,0-1 1,0 0 0,-1-1-1,1 1 1,-1 0 0,1-1-1,-1 1 1,2-6 0,4-20 138,-2-1 0,-2 1 1,0-1-1,-2 0 0,-2-47 1,-1 47 591,1 33-1053,0 391 230,2-357 91,1-1 0,12 53 0,2 12 7,-10-37 1,29 109 0,-12-60 1,-12-49-2,-10-47-1,0 0 1,-1 0-1,-2 22 1,0-8 88,-42-29 267,33-3-362,0 0 0,0 0 0,0-1 0,0 0 0,0-1 0,1 0 1,-1-1-1,1 0 0,0 0 0,0-1 0,0 0 0,0 0 0,1-1 0,0-1 0,0 1 1,1-1-1,0 0 0,0-1 0,1 0 0,-1 0 0,-5-12 0,7 15-25,1-1 0,0 0-1,0 0 1,0 0 0,1-1-1,0 1 1,1-1 0,-1 0-1,1 0 1,0 0 0,1 0-1,0 0 1,0 0 0,0-14-1,0-13-94,-1 24 105,1 0 1,1 0 0,0 0-1,0 0 1,1 0-1,0 0 1,1 1-1,5-17 1,11-2-40,1 1 0,1 0 0,2 1 0,1 2 0,46-40 0,-40 40 13,2 2 1,44-26-1,-74 48-43,-1 0 0,0-1 0,1 1 0,-1 0 0,0-1 0,1 1 0,-1 0 0,0-1 0,0 1 0,0 0 0,1-1 0,-1 1 0,0-1 1,0 1-1,0 0 0,0-1 0,0 1 0,0-1 0,1 1 0,-1-1 0,0 1 0,0 0 0,0-1 0,-1 1 0,1-1 0,0 1 0,0-1 0,0 1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50.1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1 440,'0'0'7465,"0"17"-7556,0-16 82,0 1 0,0-1 0,1 0 0,-1 1 0,0-1 0,1 0 0,-1 1 0,1-1 0,-1 0 0,1 0 0,0 1 0,-1-1 0,1 0 0,0 0 0,1 1 0,-1 0 8,0-1 0,0 0 1,0 0-1,0 1 0,0-1 0,0 0 0,-1 1 1,1-1-1,0 1 0,-1-1 0,1 1 0,-1-1 0,0 1 1,0-1-1,1 4 0,-1 0 2,0 0 1,1 0-1,0 0 0,0 0 1,1 0-1,3 9 0,-3-9 9,-1-1-1,1 1 0,-1 0 1,0-1-1,0 1 0,0 9 1,-1 198 634,0-210-640,0 1 0,0-1 0,0 1 0,-1-1 1,1 0-1,-1 1 0,0-1 0,1 1 1,-1-1-1,-1 0 0,1 0 0,0 1 0,0-1 1,-1 0-1,1 0 0,-1 0 0,0-1 0,-3 4 1,-10 13 11,7-1-52,8-16 26,-1 0-1,1-1 0,0 1 0,-1 0 1,1-1-1,0 1 0,-1 0 0,1 0 0,-1-1 1,1 1-1,-1-1 0,1 1 0,-1 0 1,0-1-1,1 1 0,-1-1 0,0 0 1,1 1-1,-1-1 0,-1 1 0,2-1-57,0 1-1,-1-1 1,1 1-1,0-1 1,-1 1-1,1-1 1,0 1-1,-1-1 1,1 1-1,0 0 1,0-1-1,0 1 1,-1-1-1,1 1 1,0 0-1,0-1 1,0 1-1,0-1 1,0 1-1,0 0 1,0-1-1,1 1 1,-1 0-1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09.3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1 728,'0'0'1328,"80"52"-1112,-61-40-8,-19 0-64,40-1-80,-20 7-48,-20-12 40,19 11-56,1-5-16,0-6-168,20-1-360,-21 7-184,1-12-392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51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0 304,'0'0'9258,"2"3"-9120,-10 7-113,0-5-23,1 1 1,1 0-1,-1 0 1,1 0-1,0 1 1,0 0-1,1 0 1,-1 1 0,2-1-1,-8 16 1,-13 31-14,-53 133-17,70-161 15,0 0-1,2 1 1,1 0-1,1 0 0,0 40 1,3-10-23,5 107 6,-1-142 28,0 0-1,1 0 1,1-1 0,1 1 0,13 28 0,-16-42 0,60 122-10,-54-115 11,0 0-1,0-1 1,2 0-1,0 0 1,0-1-1,18 15 1,-8-10-24,-17-13-54,1 0 0,0 0 0,0-1 0,0 0 1,1 0-1,0 0 0,-1-1 0,1 0 0,0 0 1,1 0-1,-1-1 0,0 0 0,1 0 0,0 0 0,8 0 1,-6-2 11,-6 0-57,0 1-1,0-1 0,0 0 0,0 0 1,0 0-1,0 0 0,0-1 0,0 1 0,0-1 1,0 0-1,0 0 0,0 0 0,-1 0 0,1-1 1,0 1-1,0-1 0,-1 1 0,1-1 1,-1 0-1,0 0 0,1 0 0,1-3 1,16-24-1720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52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3288,'0'0'4662,"0"0"-4664,0 1-1,0-1 1,0 0-1,-1 1 1,1-1-1,0 0 1,0 0-1,0 1 1,0-1-1,0 0 1,0 1-1,0-1 1,0 0-1,0 1 1,0-1-1,0 0 1,0 0-1,1 1 0,-1-1 1,0 0-1,0 1 1,0-1-1,0 0 1,0 0-1,1 1 1,-1-1-1,0 0 1,0 0-1,0 1 1,1-1-1,-1 0 1,0 0-1,0 0 1,1 0-1,-1 1 1,4 0-2,-1 0 1,1 0 0,-1-1-1,1 1 1,0-1-1,-1 0 1,1 0 0,5-1-1,6 1 1,269 16-6,-284-15 5,1-1 1,0 0-1,0 0 0,-1 1 0,1-1 1,0 1-1,0-1 0,-1 1 0,1-1 1,-1 1-1,1-1 0,0 1 0,-1 0 1,1-1-1,-1 1 0,1 0 0,-1-1 1,0 1-1,1 0 0,-1 0 0,0-1 1,1 1-1,-1 0 0,0 0 1,0 0-1,0 1 0,6 39 137,-6-25-37,-1 0 0,0 1 0,-3 15 0,-29 61 64,28-65-116,-13 43 61,8-43-88,-10 54 0,13-52-15,5 2 3,-2 7 5,-1-24-1,2 1 1,0-1-1,0 1 0,1 0 1,1 29-1,1 31-225,20-83-7,-19 7 220,0-1 0,0 1 0,0-1 0,0 0-1,0 1 1,0-1 0,0 0 0,0 1-1,0-1 1,0 0 0,-1 0 0,1 0 0,0 0-1,-1 0 1,1 0 0,0-1 0,11-13-125,30-23-259,24-23-565,-62 57 851,12-8-271,-13 11 284,17 1-3773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53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48 1384,'0'0'4705,"3"0"-4430,406-6 1626,-406 6-1782,-3-25-2360,0 9 466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54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30 536,'0'0'5657,"3"-6"-5140,5 2-477,-1 1-1,1 0 1,0 0-1,0 1 1,0 0-1,0 1 1,14-2 0,71 1 105,-85 2-149,-6-1 3,-1 1 1,0 0-1,1 0 1,-1 1-1,0-1 1,1 0-1,-1 0 1,0 1-1,1-1 1,-1 1-1,0-1 1,0 1-1,1-1 0,-1 1 1,0 0-1,0 0 1,0-1-1,0 1 1,0 0-1,0 0 1,0 0-1,0 0 1,0 0-1,-1 0 1,1 0-1,0 1 1,-1-1-1,1 0 1,-1 0-1,1 3 1,1 3 17,-1 0-1,0 1 1,-1-1 0,0 16 0,0-5 68,-2-10-54,0 0 0,0 0-1,0 0 1,-1 0 0,0 0 0,0 0 0,-1-1-1,0 0 1,-1 0 0,0 0 0,0 0 0,0-1 0,-10 10-1,12-12-14,-12 6 29,14-10-40,0 1 0,-1-1 0,1 1 0,0-1-1,0 1 1,0 0 0,0-1 0,0 1 0,0 0 0,0 0 0,0 0 0,0 0 0,0 0-1,0 0 1,1 0 0,-1 0 0,0 0 0,1 0 0,-1 0 0,0 1 0,1-1 0,0 0-1,-1 3 1,-16 3-738,29-6 730,0 0 0,0 1 1,0 1-1,-1 0 0,15 6 0,8 2 15,-33-10-11,1 0 1,-1 1-1,1-1 1,-1 0-1,1 1 1,-1-1-1,0 1 1,0 0-1,0 0 1,0-1-1,0 1 1,-1 0-1,1 0 1,0 0-1,-1 0 1,1 0-1,-1-1 1,0 1-1,0 0 1,1 0-1,-1 0 1,-1 3-1,0 65 303,0-44-128,2-22-147,-1 1-1,0-1 1,0 0-1,-1 0 1,1 1-1,-1-1 1,0 0-1,0 0 1,-1 0-1,1 1 1,-1-2-1,0 1 1,0 0-1,0 0 1,0 0-1,-1-1 1,1 0-1,-1 1 1,0-1-1,0 0 1,-6 4-1,-10 16 45,17-20-39,0 0-1,0 0 1,0 0-1,-1-1 1,1 1 0,-1-1-1,1 1 1,-1-1-1,-6 3 1,3-2-11,0-1-1,-1 0 1,1-1 0,-1 1-1,0-1 1,0-1 0,1 1 0,-12-1-1,13 0 485,5 0-603,-1 0 0,1 0-1,0 0 1,-1 0-1,1 1 1,-1-1 0,1 0-1,-1 0 1,1 0 0,-1 0-1,1 0 1,-1 0-1,1-1 1,-1 1 0,1 0-1,-1 0 1,1 0-1,0 0 1,-1-1 0,1 1-1,-1 0 1,1 0 0,-1-1-1,1 1 1,0 0-1,-1 0 1,1-1 0,0 1-1,-1-1 1,1 1-1,0 0 1,0-1 0,-1 1-1,1-1 1,0 1 0,0 0-1,0-1 1,-1 1-1,1-1 1,0 1 0,0-1-1,0 1 1,0-1-1,0 1 1,0-1 0,0 1-1,0-1 1,0 1 0,0-1-1,0-16-1737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54.7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1360,'0'0'3112,"7"10"-2841,65 103 870,-65-103-1034,0 0 1,-1 0 0,0 1 0,-1-1-1,0 1 1,-1 0 0,0 0 0,-1 1-1,2 13 1,-1 7 35,-1 1-1,-3 35 1,0-42-100,-1-14-34,0 0 0,-1 0 1,0 0-1,-1 0 0,-1-1 1,0 1-1,0-1 1,-1 0-1,-1 0 0,0 0 1,0-1-1,-1 0 0,-9 11 1,-16 26-175,27-39-34,-2-1-1,1 1 0,-1-1 0,0 0 0,-1-1 0,1 1 1,-1-1-1,-1-1 0,1 0 0,-1 0 0,0-1 0,0 0 1,-10 3-1,-1-5-1505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55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1768,'0'0'6148,"0"3"-6024,-2 30 177,-2 0-1,-1 1 1,-13 44 0,9-45-240,1 1 0,3 0 0,-3 50 0,8 129-18,0-206-58,1 0-1,0 1 1,0-1-1,1 0 1,0 1 0,0-1-1,1 0 1,0-1-1,0 1 1,1 0 0,0-1-1,0 0 1,0 0-1,1 0 1,0 0 0,0-1-1,0 0 1,1 0-1,6 5 1,6 2-502,0 0 0,0-1 0,2-1 0,-1 0 0,30 9 0,-6-6-2211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10:56.9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0 3504,'0'0'4204,"0"18"-3814,1-14-388,1 0 0,-1 0-1,1 0 1,0 0 0,0 0-1,1-1 1,-1 1 0,1-1 0,0 0-1,0 1 1,0-1 0,5 4-1,16 20 24,3 10 50,-18-26-18,0 1 1,-1 1-1,0-1 0,10 24 0,81 274 519,-91-271-488,-1 1 1,-2 0-1,-2 0 0,-2 0 0,-1 0 0,-7 52 0,0-61 8,0 1 1,-3-1-1,0 0 0,-2-1 0,-17 31 0,25-51-34,-14 20 97,-1-1-1,-1-1 1,-2-1 0,-1 0-1,-44 39 1,57-57-139,-7 6 22,-1-1 0,-20 11 0,-27 22 20,25-18-47,23-17-2510,18-23-1762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2:41.7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100 199 704,'0'0'1501,"1"-3"-1376,-1 1-1,0 0 0,0 0 0,0 0 0,0 0 1,0 0-1,0 0 0,-1 0 0,1 0 0,-1 0 1,1 0-1,-2-3 0,-31-17 189,-7 4-42,37 17-254,2 6-506,0 0 461,1 0 0,-1 0 0,1 0 0,0 0 0,1 0 0,0 8 0,0-3-29,0-10 70,1 0-1,-1 1-1,0-1 1,0 0-1,0 0 0,0 0 1,0 0-1,1 0 0,-1 0 1,0 0-1,0 0 1,0 0-1,0 0 0,1-1 1,-1 1-1,0 0 1,0-1-1,1 0 0,1-2 23,-1 0-1,0 0 0,0-1 0,-1 1 1,1 0-1,-1-1 0,1 1 1,-1-1-1,0 0 0,0 1 0,-1-1 1,1 0-1,-1 0 0,0-4 0,-1-71 366,0 44 196,1 34-573,0 1-14,0 0-1,0-1 1,0 1-1,0 0 1,0-1-1,0 1 1,0 0-1,0-1 1,0 1-1,0-1 1,0 1-1,0 0 1,0 0-1,-1-1 1,1 1-1,0 0 1,0-1-1,0 1 1,0 0 0,-1-1-1,1 1 1,0 0-1,0 0 1,-1-1-1,1 1 1,0 0-1,0 0 1,-1 0-1,1-1 1,0 1-1,-1 0 1,1 0-1,-35-3 163,34 3-178,0 1-1,0-1 1,0 1-1,0-1 0,0 1 1,0-1-1,0 1 1,0-1-1,0 1 1,0 0-1,0 0 1,0-1-1,0 1 0,0 0 1,1 0-1,-1 0 1,0 0-1,1 0 1,-1 0-1,1 0 0,-1 0 1,1 0-1,0 0 1,-1 1-1,1-1 1,0 0-1,0 0 0,-1 0 1,1 0-1,0 1 1,1 1-1,-1 47 15,0-38-30,0-8 14,0 0 0,-1-1 1,1 1-1,1-1 0,-1 1 0,0-1 0,1 1 0,0-1 0,0 1 0,0-1 0,0 0 0,0 1 0,1-1 0,-1 0 1,1 0-1,0 0 0,0 0 0,0 0 0,1 0 0,-1-1 0,1 1 0,-1-1 0,1 0 0,4 3 0,-4-3-86,-2-2-44,-1 0 149,1 0 1,0 1 0,0-1 0,0-1 0,-1 1 0,1 0 0,0 0 0,0 0 0,-1 0 0,1 0-1,0-1 1,0 1 0,-1 0 0,1-1 0,0 1 0,-1 0 0,1-1 0,-1 1 0,1-1 0,0 1-1,-1-1 1,1 0 0,-1 1 0,1-2 0,1-19 427,-2 9-450,1-11 92,-1 23-86,0 0 1,0 0-1,1 0 0,-1 0 0,0 0 1,0 0-1,0 0 0,0 1 1,0-1-1,0 0 0,0 0 1,0 0-1,0 0 0,0 0 0,0 0 1,0 0-1,1 0 0,-1 0 1,0 0-1,0 0 0,0 0 1,0 0-1,0 0 0,0 0 1,0 0-1,0 0 0,0 0 0,1 0 1,-1 0-1,0 0 0,0 0 1,0 0-1,0 0 0,0 0 1,0 0-1,0 0 0,0 0 0,0 0 1,1 0-1,-1 0 0,0 0 1,0 0-1,0 0 0,0 0 1,0 0-1,0-1 0,0 1 0,0 0 1,0 0-1,0 0 0,0 0 1,0 0-1,0 0 0,0 0 1,0 0-1,1 0 0,-1 0 0,0-1 1,0 1-1,0 0 0,0 0 1,0 0-1,0 0 0,0 0 1,0 0-1,0 0 0,0 0 0,0-1 1,12 34-1424,-7-17 1078,11 13-1280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2:43.3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1 200,'0'0'4589,"0"4"-4750,0 325 738,0-326-566,0 0-1,-1 0 1,1 1 0,-1-1-1,0 0 1,0 0-1,0 0 1,0 0 0,-3 4-1,3-4 7,-1 0 0,1 0-1,0 0 1,0 0 0,0 0 0,0 0-1,1 0 1,-1 0 0,1 5-1,0-7-1,-1 1-1,1 0 0,0-1 0,0 1 1,-1 0-1,1-1 0,-1 1 0,1-1 1,-1 1-1,0-1 0,0 1 0,1-1 1,-1 1-1,-2 1 0,2-2 4,0 1 0,0-1-1,0 1 1,0-1-1,0 1 1,0-1 0,1 1-1,-1-1 1,0 1 0,1 0-1,0-1 1,-1 1 0,1 0-1,0 2 1,0-3-12,0-1 1,0 1-1,0 0 1,-1-1-1,1 1 0,0-1 1,0 1-1,0-1 0,-1 1 1,1-1-1,0 1 1,0-1-1,-1 1 0,1-1 1,0 0-1,-1 1 1,1-1-1,-1 1 0,1-1 1,0 0-1,-1 1 0,1-1 1,-1 0-1,1 0 1,-1 1-1,0-1 1,0 1-1,0-1 1,1 1 0,-1-1 0,0 1-1,1-1 1,-1 1 0,0-1 0,1 1-1,-1 0 1,1-1 0,-1 1 0,1 0-1,-1-1 1,1 1 0,0 0 0,-1 0-1,1-1 1,0 1 0,-1 0 0,1 0-1,0 0 1,0 0 0,0-1 0,0 1-1,0 2 1,20-22-6311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2:44.2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40,'0'0'5249,"0"1"-5258,0 0-1,0 0 1,0 0-1,-1 0 1,1 0-1,0 0 1,0 0-1,1 0 1,-1 0-1,0 0 1,0 0-1,0 0 1,1 0-1,-1 0 1,1 0-1,-1 0 1,2 1-1,18 19 13,37 29 0,-19-17 2,18 31-5,-36-47 8,-17-12 0,-3-4 231,20-1-4543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09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80,'0'0'3352,"19"12"-3009,100 58 275,-79-30-199,-29-33-393,-1 1-1,0 0 1,17 16 0,-9-7-187,-9-3-1030,-9-14 1142,0 1 0,0-1 0,1 1 0,-1-1 0,0 1 0,0-1 0,0 1 0,1-1 0,-1 0 1,0 1-1,1-1 0,-1 1 0,0-1 0,1 0 0,-1 1 0,1-1 0,-1 0 0,0 0 0,1 1 1,-1-1-1,1 0 0,-1 0 0,1 1 0,-1-1 0,1 0 0,-1 0 0,1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17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301 30 224,'0'0'867,"-6"0"-730,-27 0 76,33-7 69,0 6 86,0-1 0,1 1 1,-1 0-1,0 0 0,0 0 0,0 0 1,0-1-1,0 1 0,0 0 0,-1 0 1,1 0-1,0 0 0,0 0 1,-1 0-1,1 0 0,-1-1 0,-1-1 1,-5 4-339,-1 0-1,0 0 1,0 0 0,0 1 0,1 0 0,-1 0 0,1 1-1,0 0 1,-1 1 0,1-1 0,1 1 0,-1 1 0,0-1-1,1 1 1,0 0 0,0 1 0,1-1 0,0 1 0,0 0 0,-5 8-1,-9 14-61,2 1-1,2 0 1,-19 47-1,31-70 34,-3 15-50,1-1 0,1 1 1,0 0-1,2-1 0,0 2 0,1-1 0,4 37 1,-1 1-95,-2-49 124,1-1 1,1 0 0,-1 1 0,1-1 0,1 0-1,0 0 1,0 0 0,1 0 0,0-1-1,6 9 1,16 39-47,-8-18-24,2 0 0,2-2-1,1 0 1,1-2-1,52 56 1,-61-72-59,-10-14 1,0 0-1,0 0 0,0 0 1,1-1-1,0 1 0,0-1 1,-1-1-1,2 1 0,-1-1 1,0 0-1,0 0 0,1-1 1,-1 0-1,1 0 0,-1 0 1,1-1-1,10-1 0,3 2-701,20 0-1474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18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86 1976,'0'0'2167,"-3"5"-2047,-3 7-21,2 1 0,-1-1 0,2 1 0,0 0 0,-2 18 0,-2 5 90,2-6-62,3 0 0,0-1-1,5 58 1,-1-13-100,-2-9 147,0-52 276,0-46 3,-1 14-408,-1 1 0,-9-37 0,2 15-13,-8-14-22,13 45-10,1 0-1,0 0 1,0-1 0,1 1 0,0-1 0,0-12 0,2 21 0,1-2 6,-1 0 0,0 0 0,0 1 0,0-1 0,0 0 1,0 0-1,0 0 0,0 1 0,-1-1 0,0 0 1,1 1-1,-1-1 0,0 0 0,-1 1 0,1-1 0,0 1 1,-1-1-1,1 1 0,-1 0 0,-3-4 0,2-1 162,6 5-709,49 57 496,68 56-1,-120-110 46,72 70 60,-44-41-54,33 26 0,-44-42-3,62 45 10,-76-57 1053,-3-28-182,2-52-566,1 46-273,-2 0 1,-2 1-1,0-1 0,-2 0 0,-2 1 0,-10-41 0,-22-63-21,36 125-6,0-1-1,0 1 0,1 0 0,2-17 0,-1 15-5013,16 27 2832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18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83 536,'0'0'3692,"-3"0"-3456,-2 0-184,0 0 0,0 1 0,0 0 0,0 0-1,0 0 1,1 0 0,-1 1 0,0 0 0,1 0 0,-1 0 0,1 0 0,-1 1-1,-5 4 1,-1 3-16,-1 1-1,1 0 1,-9 13 0,14-17-55,5-3 10,-1 1-1,1 0 1,0 0 0,0 0-1,1 0 1,-1 0-1,1 0 1,0 0-1,1 0 1,1 9-1,-1 5-56,-1-8 28,0-3 22,0-1 0,0 1 0,1 0 0,0 0 0,2 7 0,-2-11 9,1-1 1,-1 1-1,1-1 0,0 0 1,0 1-1,0-1 1,1 0-1,-1-1 0,1 1 1,-1 0-1,1-1 0,0 1 1,4 1-1,1 2 8,1 0 0,0-1 0,0 0 1,1 0-1,-1-1 0,1 0 0,0-1 0,0 0 0,0-1 1,1 0-1,-1 0 0,0-1 0,1-1 0,11 0 0,-21 0 11,1-1-1,0 1 1,-1-1-1,1 1 1,-1-1-1,1 0 1,-1 0-1,1 0 1,-1 0-1,1 0 1,-1 0 0,0 0-1,0 0 1,1 0-1,-1 0 1,0-1-1,0 1 1,0 0-1,-1-1 1,1 1-1,0-1 1,0 1-1,-1-1 1,1 0-1,-1 1 1,1-4-1,1-2 46,0-1 0,0 0 0,-1 0-1,0-15 1,1-33 186,0 29-122,-2-1 0,-3-27 0,2 47-76,-1 0 0,1 0-1,-1 1 1,0-1 0,-1 0-1,0 1 1,0 0 0,-1 0 0,0 0-1,0 0 1,-7-8 0,7 10 10,1 0 0,-1 1 1,0 0-1,0-1 0,-1 2 0,1-1 1,-1 0-1,0 1 0,0 0 1,0 0-1,0 0 0,0 1 1,-1 0-1,1 0 0,-1 0 1,0 0-1,1 1 0,-1 0 0,0 1 1,0-1-1,0 1 0,-6 0 1,10 1-73,0-1 0,1 0 0,-1 1 0,0 0 1,0-1-1,1 1 0,-1 0 0,1 0 0,-1 0 0,1 0 1,-1 0-1,1 0 0,-1 0 0,1 1 0,0-1 0,0 0 1,0 1-1,0-1 0,0 1 0,0-1 0,0 1 0,0-1 1,0 1-1,1 0 0,-1 0 0,1-1 0,-1 1 0,1 0 1,0 0-1,0-1 0,0 1 0,0 2 0,-2 14-699,1 0-1,2 28 0,0-21-446,-1-1-944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20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516 129 544,'0'0'5432,"0"-2"-5263,1 0 0,-1 0 0,0 0 1,0 0-1,0 0 0,0 0 0,-1-1 1,1 1-1,0 0 0,-1 0 0,1 0 0,-2-2 1,-27-12-31,-1 2 1,0 1 0,-1 2-1,-1 0 1,0 3-1,-38-7 1,9 9-249,-99 1 1,159 4 93,-1 1 0,1 0 0,-1 1 0,1-1 0,0 0 0,-1 0 1,1 1-1,0-1 0,-1 0 0,1 1 0,0-1 0,0 1 0,-1 0 1,1-1-1,0 1 0,0 0 0,0 0 0,0 0 0,0 0 0,0 0 0,0 0 1,0 0-1,0 0 0,1 0 0,-1 0 0,0 0 0,1 1 0,-1-1 1,1 0-1,-1 1 0,0 0 0,0 6-61,0 0 0,0 0 0,1 0 0,0 14 1,1-2 26,-1-15 28,1 1 1,-1-1-1,1 0 1,1 0-1,-1 1 1,1-1 0,0 0-1,0 0 1,0-1-1,1 1 1,0 0-1,0-1 1,4 6 0,50 47-116,-48-49 144,62 52-106,40 38 59,-80-68 27,-21-21 11,-1 0 0,1 1 0,-2-1 1,0 2-1,0-1 0,10 18 1,-5-5-6,-10-19 11,-1 0-1,1 0 1,0 1-1,-1-1 1,0 1-1,0 0 1,-1-1-1,1 1 1,-1 0-1,1 10 1,-2-12 0,1 0 0,-1 1 0,1-1 0,-1 0 0,1 0 0,0 0 0,0 0 0,0 0 0,3 4 1,-2-4 0,-1 0 1,0 0 0,0 0 0,0 0-1,0 0 1,0 0 0,0 0 0,-1 0 0,1 5-1,-1 92 181,-1-97-174,1 1-1,-1-1 1,1 0-1,-1 0 1,0 0-1,-1 0 1,1 0-1,0-1 1,-1 1-1,0 0 1,1 0-1,-1-1 1,0 1-1,-1-1 1,1 0-1,0 0 1,-1 0-1,1 0 1,-1 0-1,1 0 1,-6 2 0,0 1 12,-1-1 1,1 0-1,-1-1 1,0 0-1,-1 0 1,-14 2 0,12-2-6,-35 1 29,32-4-43,13 1-7,0-1 0,-1 0 0,1 0 0,0 1-1,-1-1 1,1-1 0,-1 1 0,1 0 0,0-1 0,-1 1 0,1-1 0,0 0 0,0 1 0,0-1-1,-1 0 1,1 0 0,0-1 0,0 1 0,-3-3 0,-13-8-8,17 11 8,0 1-1,0-1 1,0 1 0,0 0-1,0-1 1,0 1-1,0-1 1,0 0-1,0 1 1,1-1-1,-1 0 1,0 0 0,0 1-1,1-1 1,-1 0-1,1 0 1,-1 0-1,0 0 1,1 0 0,0 0-1,-1 0 1,1 0-1,0 0 1,-1 0-1,1 0 1,0 0 0,0 0-1,0 0 1,0 0-1,0 0 1,0-2-1,1 0-9,-1 3 5,-18-14-33,17 10 32,0 1 0,0 0 0,0-1 0,1 1 0,-1-1 1,1 1-1,-1 0 0,1-1 0,0 1 0,1-1 0,-1 1 0,1-5 0,0-3 0,-1 9 3,1-1 0,-1 0 0,0 1 1,1-1-1,0 1 0,0-1 0,0 1 0,0-1 0,0 1 0,0 0 0,0-1 1,1 1-1,-1 0 0,1 0 0,0 0 0,0 0 0,0 0 0,3-3 0,45-24-67,-29 18 24,45-18-57,-50 23 105,47-7-3469,-47 8 1422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21.4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0 464,'0'0'4544,"-23"0"-2248,19 0-2270,0 1 1,1-1-1,-1 1 1,0 0-1,1 0 0,-1 0 1,0 0-1,1 0 1,-1 1-1,1 0 1,0 0-1,0 0 1,0 0-1,0 0 1,0 0-1,0 1 1,0 0-1,1-1 1,-1 1-1,1 0 0,0 0 1,-2 4-1,2-5-25,-6 7-6,0 0-1,0 0 1,1 1-1,1 0 1,0 0-1,0 1 1,1 0-1,0 0 1,1 0-1,0 1 1,1-1-1,0 1 1,1 0-1,0 0 1,0 21-1,2 166-347,1-195 349,0-1-1,0 1 1,0 0 0,0-1 0,1 1 0,0-1 0,-1 1 0,1-1 0,0 0 0,1 0 0,-1 0-1,1 0 1,-1 0 0,1-1 0,0 1 0,0-1 0,0 0 0,0 0 0,0 0 0,1 0 0,-1 0-1,1-1 1,3 2 0,17 7-39,1 0 0,29 6 0,-36-11-91,38 2-2920,-56-19 782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22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1 472,'0'0'4636,"0"25"-4483,0 113 863,0-132-961,1 0 0,-1 0 0,2 1-1,-1-1 1,4 10 0,-3-10-26,0 1-1,0-1 1,0 1-1,-1 0 1,0 12-1,-1-8-4,0-10 41,17-9-2222,-14-7 917,-3-3-717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22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1 616,'0'0'3389,"2"0"-3370,0 1-1,-1-1 1,1 1-1,-1 0 1,1-1-1,-1 1 1,0 0-1,1 0 0,-1 0 1,0 0-1,0 0 1,2 2-1,-2 1 35,0-1 0,1 1-1,-1-1 1,1 1 0,0-1-1,0 0 1,0 0 0,0 0-1,1 0 1,-1 0-1,1-1 1,5 5 0,17 24 147,-13-8-51,2-1 0,23 31 0,-34-49-124,0 1-1,0 0 1,-1 1 0,0-1 0,0 0-1,0 1 1,-1-1 0,1 1-1,-1 0 1,0 9 0,-2 66 632,0-37-277,0-39-370,-1-1 0,1 0 1,-1 1-1,1-1 0,-1 0 0,-1 0 0,1 0 0,0 0 0,-1 0 0,0-1 0,0 1 0,0-1 0,0 0 0,-1 0 0,1 0 0,-7 4 0,2 0-18,7-6-34,1-1 0,-1 1-1,1-1 1,0 1 0,-1-1 0,1 1 0,0 0-1,-1-1 1,1 1 0,0 0 0,0-1 0,0 1-1,0 0 1,-1-1 0,1 1 0,0 0 0,0-1-1,0 1 1,1 0 0,-1-1 0,0 2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23.5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112 1 3712,'0'0'3564,"-1"0"-3520,0 0 1,0 0-1,0-1 0,0 1 1,0 0-1,0 0 1,0 0-1,0 0 1,0 1-1,0-1 1,0 0-1,0 0 0,0 1 1,0-1-1,0 0 1,0 1-1,-2 0 1,4 3-48,0-1 0,0 0 1,0 1-1,0-1 0,0 0 0,1 0 1,-1 0-1,1 0 0,0 0 1,0 0-1,0 0 0,4 3 0,11 19-4,59 86-12,-55-84 18,-1 1 0,-1 1 0,20 43 0,60 149 188,-90-192-136,-2 1 1,0 1-1,3 43 1,-4-22 23,-3-22 40,-2 59 1,-1-44 56,-1-36-105,0-1 1,0 0-1,0 0 1,-1 1-1,0-1 1,-1 0-1,0-1 1,0 1-1,0 0 1,-1-1-1,-1 0 1,1 0-1,-1 0 0,0 0 1,0-1-1,-1 0 1,0 0-1,0 0 1,-1-1-1,-7 6 1,-15 8 62,-1-1 1,-1-2 0,-50 20-1,42-19-44,-17-2-59,10-5 75,20-5 26,3-1 135,32-2-4215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31.4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0 616,'0'0'5416,"0"1"-5382,0 6-39,0-1-1,-1 0 0,0 0 1,0 0-1,0 0 0,-1 0 0,-3 6 1,4-7-2,-1 0 1,0 0-1,1 0 1,0 0-1,0 0 1,1 0-1,-1 6 1,-8 46-34,6-46 29,0 0-1,1-1 1,-1 22 0,3 369 121,0-400-299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32.8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301 97 912,'0'0'2348,"-3"-5"-1943,0 2-281,2 1-79,0 1 1,-1 0-1,1 0 0,0-1 0,0 1 0,0-1 0,1 1 0,-1-1 0,0 1 0,0-1 0,1 0 0,-1 1 1,1-1-1,-1 0 0,1-2 0,0 4-29,0-1 0,0 1 0,0 0 0,0-1 0,-1 1 0,1 0-1,0 0 1,0-1 0,0 1 0,0 0 0,0 0 0,0-1 0,0 1 0,-1 0 0,1 0 0,0 0 0,0-1 0,0 1 0,-1 0 0,1 0 0,0 0 0,0 0 0,-1-1 0,1 1 0,0 0 0,0 0-1,-1 0 1,1 0 0,0 0 0,0 0 0,-1 0 0,1 0 0,0 0 0,0 0 0,-1 0 0,1 0 0,0 0 0,-1 0 0,1 0 0,-1 0 0,1 0 13,0 0 1,-1 0-1,1 0 1,-1 0-1,1 0 1,-1 0-1,1 0 1,0 0-1,-1 0 1,1 0 0,-1-1-1,1 1 1,0 0-1,-1 0 1,1 0-1,-1 0 1,1-1-1,0 1 1,-1 0-1,1 0 1,0-1-1,-1 1 1,1 0-1,0-1 1,0 1-1,-1 0 1,1-1-1,0 1 1,0 0 0,0-1-1,-1 1 1,1-1-1,0 1 1,0 0-1,0-1 1,0 1-1,0-1 1,0 1-1,0-1 1,0 1-1,0 0 1,0-2-1,-7-1 182,6 4-204,1-1 0,-1 0 1,1 0-1,-1 0 0,1 0 0,0 0 0,-1 0 1,1 0-1,-1 0 0,1-1 0,-1 1 0,1 0 1,-1 0-1,1 0 0,0 0 0,-1-1 0,1 1 1,-1 0-1,1 0 0,0-1 0,-1 1 0,1 0 1,0 0-1,-1-1 0,1 1 0,0 0 0,0-1 1,-1 1-1,1-1 0,0 1 0,0 0 0,0-1 1,-1 1-1,1-1 0,-8-4 109,8 5-115,-1 0 1,1 1 0,-1-1-1,1-1 1,-1 1 0,1 0-1,0 0 1,-1 0 0,1 0-1,-1 0 1,1 0-1,-1 0 1,1-1 0,0 1-1,-1 0 1,1 0 0,-1 0-1,1-1 1,0 1 0,-1 0-1,1-1 1,0 1 0,0 0-1,-1-1 1,1 1 0,0 0-1,0-1 1,-1 1 0,1-1-1,0 1 1,0 0 0,0-1-1,-1 0 1,1 0-2,-1 1 1,1-1-1,-1 0 1,1 0-1,-1 1 1,1-1-1,-1 1 1,0-1-1,1 0 1,-1 1-1,0 0 1,1-1-1,-1 1 1,0-1-1,0 1 1,0 0-1,1-1 0,-1 1 1,0 0-1,0 0 1,0 0-1,0 0 1,1 0-1,-1 0 1,0 0-1,-1 0 1,-20-7 7,5 6-1,-31 1-53,42-1 7,-1 0 1,1 1 0,0 0 0,-1 0-1,1 0 1,-1 1 0,1 0 0,0 1-1,0-1 1,-1 1 0,-10 5 0,16-6 36,1-1 1,0 1 0,-1-1 0,1 1-1,-1-1 1,1 1 0,0-1 0,-1 1 0,1-1-1,0 1 1,0 0 0,0-1 0,-1 1-1,1 0 1,0-1 0,0 1 0,0-1-1,0 1 1,0 0 0,0-1 0,0 1-1,0 0 1,1 0 0,-4 14-20,0-8-1,0-1 1,1 0-1,0 1 0,0 0 0,0 0 1,1-1-1,0 1 0,0 0 0,1 0 1,0 0-1,1 11 0,-1-17 22,-2 26-57,1-20 41,0 0 0,1 0 0,-1 0 1,2 0-1,-1 0 0,1 0 0,0 0 1,0 0-1,3 8 0,0-9 26,-1 0 0,1 0 0,1 0 0,-1 0 0,1-1-1,0 0 1,0 0 0,1 0 0,-1-1 0,1 1 0,0-1 0,0-1 0,1 1 0,-1-1 0,1 0-1,0-1 1,-1 1 0,1-1 0,0-1 0,14 2 0,-18-3 59,1 0 23,-4 0-88,3 1 15,1-1-1,-1 1 0,0-1 1,0 0-1,0 0 0,0 0 1,0-1-1,0 1 0,0-1 1,1 0-1,-1 0 0,-1 0 1,1 0-1,0 0 0,0-1 1,0 1-1,-1-1 0,1 0 1,0 0-1,-1 0 0,0 0 1,1 0-1,-1 0 0,0-1 1,0 1-1,-1-1 0,4-4 1,9-11-12,-12 15-7,0 1-1,0 0 1,0-1 0,0 0-1,-1 1 1,1-1-1,0 0 1,-1 0 0,0 0-1,0 0 1,0 0 0,0 0-1,0 0 1,-1 0-1,1-6 1,9-35-8,-8 38 9,0 0 0,-1 0 0,1 0 0,-1 0 1,1-11-1,-2-31-42,0 45-90,0 31 69,0-21 59,0 1 0,1-1-1,0 1 1,0-1-1,1 1 1,0-1-1,0 0 1,1 0 0,0 0-1,0 0 1,1 0-1,0 0 1,0-1 0,0 0-1,1 0 1,0 0-1,10 9 1,28 42-77,-27-50 63,-15-7 15,0 0 2,0 0-1,0 0 1,0 0-1,0 0 1,0 1-1,0-1 1,-1 0-1,1 0 1,0 1-1,0-1 1,0 0-1,-1 1 1,1-1-1,0 1 1,0-1-1,-1 1 1,1 0-1,0-1 1,-1 1-1,1-1 1,-1 1-1,1 0 1,0 1-1,-1-1 9,5-1-316,0 0-1,0 0 0,1-1 0,-1 1 0,0-1 0,0 0 1,0-1-1,-1 1 0,1-1 0,5-2 0,9-8-1328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10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535 1 1512,'0'0'2407,"0"29"-2279,0-16-67,2 0 1,0 0 0,0 0 0,7 20 0,-1-8-5,25 53 142,6 88 359,-37-155-526,0 0-1,-1 0 0,0-1 1,-1 1-1,-1 16 0,-1 5 1828,1-31-1828,0 1 1,-1-1-1,0 0 0,1 0 1,-1 0-1,1-1 0,-1 1 1,0 0-1,0-1 0,0 1 1,1-1-1,-1 1 0,0-1 0,0 0 1,0 0-1,0 1 0,-3-2 1,0 2 33,-13 1-6,-60 10 60,-123 3 1,-92-15-150,289 0 13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33.6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11 264,'0'0'2131,"0"6"-1678,0 145 1419,0-148-1853,0-1 1,0 1 0,1-1-1,-1 1 1,1 0 0,-1-1 0,1 1-1,0-1 1,0 0 0,0 1 0,3 3-1,-3-4-4,0 0 0,0 0-1,1 0 1,-1 1-1,-1-1 1,1 0 0,0 1-1,-1-1 1,1 1-1,-1-1 1,0 4 0,0-5-12,0 0 0,0 0 0,1 0 0,-1 0 0,0 1 0,0-1 0,0 0 0,1 0 0,-1 0 0,1 0 0,-1-1 1,1 1-1,-1 0 0,1 0 0,-1 0 0,1 0 0,0 0 0,-1-1 0,1 1 0,1 1 0,-1-1 0,0-1 0,0 1 0,0 0-1,-1-1 1,1 1 0,0 0 0,-1 0 0,1 0 0,-1 0-1,1-1 1,-1 1 0,1 0 0,-1 0 0,0 0 0,1 0-1,-1 0 1,0 0 0,0 0 0,0 0 0,0 2 0,0-3-3,-2 3-5,27 0 16,-23-3-18,0 0 1,0 0-1,0 0 0,0-1 0,-1 1 0,1 0 0,0-1 1,0 1-1,-1-1 0,1 0 0,0 0 0,0 1 0,-1-1 1,1 0-1,-1 0 0,1-1 0,-1 1 0,0 0 0,1 0 1,-1-1-1,0 1 0,0-1 0,0 1 0,0-1 0,0 1 1,0-1-1,0 0 0,0 1 0,0-3 0,11-18-173,-6 13-10,-1-1 1,0-1 0,-1 1-1,6-20 1,-3 7-116,-1-35-459,7 8 743,-12 26 2254,-1 24-2190,0 0 1,0 0-1,-1-1 1,1 1-1,0 0 1,0 0-1,0 0 1,0 0-1,0 0 1,-5 10 62,0 0 1,0 0 0,0 1 0,-4 19 0,-18 41 445,22-59-470,0 1 0,1 1 1,-5 23-1,-7 24 208,2-22-155,3 0 1,0 1-1,3 0 1,2 0-1,1 1 1,0 52-1,-4-24-81,6-56-46,0 1 0,1 0 0,0 17 1,2-31-43,0 1 0,0-1 1,0 1-1,1-1 1,-1 1-1,0-1 0,0 1 1,0 0-1,0-1 1,0 1-1,0-1 0,0 1 1,0-1-1,0 1 0,0-1 1,-1 1-1,1-1 1,0 1-1,0-1 0,0 1 1,-1-1-1,1 1 1,0-1-1,-1 1 0,1-1 1,0 1-1,-1-1 1,1 0-1,0 1 0,-1-1 1,1 0-1,-1 1 0,1-1 1,-1 0-1,1 0 1,-1 1-1,1-1 0,-1 0 1,1 0-1,-1 0 1,1 1-1,-1-1 0,1 0 1,-1 0-1,1 0 0,-1 0 1,1 0-1,-1 0 1,0 0-1,0-1 0,-1 1 58,-1 0-1001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35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1 288 264,'0'0'2001,"0"0"-1950,0 0 0,0 0-1,0 0 1,0 0 0,0 0-1,0 0 1,0 1 0,0-1-1,0 0 1,-1 0 0,1 0 0,0 0-1,0 1 1,0-1 0,0 0-1,0 0 1,0 0 0,0 0-1,0 0 1,0 1 0,0-1-1,1 0 1,-1 0 0,0 0-1,0 0 1,0 0 0,0 1 0,0-1-1,1 1 305,-1-1-304,0 0-1,0 0 1,0 0 0,0 0-1,0 0 1,1 0 0,-1 0-1,0 0 1,0 0 0,0 0 0,0 0-1,0 0 1,1 0 0,-1 0-1,0 0 1,0 0 0,0 0-1,1 0 1,7-1 119,0 0-1,0-1 1,0 0 0,0 0-1,0-1 1,-1 0 0,1 0-1,-1-1 1,0 0 0,13-10-1,38-18-127,-19-2-18,1-7 9,-36 38-20,0-1 1,0 0-1,-1 0 0,1 0 0,-1 0 0,0-1 0,0 1 0,-1-1 0,1 0 0,-1 0 1,2-6-1,-4-59-11,-1 69-9,1 0-1,-1-1 0,0 1 0,0 0 0,0 0 1,0 0-1,0 0 0,-1 1 0,1-1 0,0 0 1,0 0-1,-1 1 0,1-1 0,0 0 0,-1 1 1,1 0-1,0-1 0,-1 1 0,1 0 0,-1-1 1,1 1-1,0 0 0,-1 0 0,-2 1 0,-41-4-95,44 3 99,-58 0-179,57 0 180,0 0-1,0-1 1,-1 1 0,1 0-1,0 0 1,0 0-1,0 1 1,0-1 0,0 0-1,0 1 1,0-1 0,0 1-1,0 0 1,0-1 0,0 1-1,0 0 1,0 0-1,1 1 1,-1-1 0,0 0-1,1 0 1,-1 1 0,1-1-1,-1 1 1,1-1 0,0 1-1,-1 0 1,1 0-1,0 0 1,0-1 0,0 1-1,1 0 1,-2 4 0,-3 5-40,2-5 27,1-1 1,-1 1-1,1 0 1,0 0-1,1 0 1,-1 0 0,1 0-1,1 0 1,-1 0-1,1 0 1,1 12-1,-1 68-190,1-82 198,0-1 1,0 1-1,1-1 0,0 0 1,-1 0-1,1 0 1,0 0-1,1 0 1,-1 0-1,0-1 1,1 1-1,-1-1 0,1 1 1,0-1-1,6 3 1,14 17-7,-20-20 24,0 0 1,0 1-1,0-1 1,0 0-1,0 0 0,1-1 1,-1 1-1,0-1 1,1 1-1,-1-1 1,1 0-1,0-1 0,-1 1 1,7 0-1,62 0 270,-45-2-229,92-11-3,-110 12-60,-3 0-1,0-1 0,0 1 0,-1 1 0,1-1-1,0 1 1,-1 0 0,1 0 0,0 0 0,-1 1 0,0 0 0,1 0 0,-1 0 0,0 1 0,0 0-1,5 4 1,-5-4 11,41 33-11,-44-34 13,1 1 1,-1-1-1,0 1 0,0-1 1,0 1-1,0 0 0,-1 0 1,1-1-1,-1 1 1,0 0-1,0 0 0,0 1 1,0-1-1,0 0 1,0 6-1,-1-7 3,0 0 0,0 1 0,1-1 1,-1 0-1,1 0 0,-1 0 0,1 0 0,0 0 0,0 0 1,0 0-1,0 0 0,2 2 0,-2-2 14,0 0 0,0 0 0,0 0 0,0 0 0,0 0 0,0 0 0,0 0 0,-1 0 0,1 1 0,-1-1-1,0 0 1,1 4 842,-1-19-501,0 7-376,-1 0-1,1-1 0,-1 1 1,0 0-1,-1 0 0,1 1 1,-1-1-1,-1 0 0,-3-7 1,5 10 12,-1 0 0,1 0 1,0 0-1,0 0 1,0 0-1,0 0 0,0 0 1,1 0-1,-1 0 0,1 0 1,0 0-1,0 0 0,0-1 1,0 1-1,1 0 1,0-4-1,0 4-1,1 1 0,-1 0-1,0 0 1,1-1 0,-1 1 0,1 0 0,-1 1-1,1-1 1,0 0 0,0 0 0,0 1 0,0-1-1,0 1 1,1-1 0,-1 1 0,4-1 0,8-3-15,0 1 1,0 1-1,0 0 1,0 1 0,1 1-1,26 1 1,-37 0-106,1 0-1,0 0 1,-1 0 0,1-1 0,-1 1 0,1-1 0,-1 0 0,0 0 0,1-1 0,-1 1 0,0-1 0,6-3 0,9-11-1489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36.2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160 1 1360,'0'0'3648,"0"9"-3234,0-3-358,0 8 132,0 0 1,0 1-1,-2-1 0,1 0 1,-2 0-1,0 0 1,-8 23-1,-29 74 307,-36 52-134,70-144-286,6-18-74,-1 0 0,1 0 1,0 0-1,0 0 0,-1 0 1,1-1-1,0 1 0,-1 0 1,1 0-1,-1 0 0,1-1 1,-1 1-1,1 0 0,-1-1 1,0 1-1,1 0 0,-1-1 1,0 1-1,0-1 0,1 1 1,-1-1-1,-1 1 0,1-1-2,1 0-1,0 0 0,0 0 0,-1 1 0,1-1 0,0 0 1,0 0-1,-1 0 0,1 0 0,0 0 0,0 1 1,0-1-1,0 0 0,-1 0 0,1 0 0,0 1 1,0-1-1,0 0 0,0 0 0,0 0 0,-1 1 0,1-1 1,0 0-1,0 0 0,0 1 0,0-1 0,0 0 1,0 0-1,0 1 0,0-1 0,0 0 0,0 0 1,0 1-1,0-1 0,0 0 0,0 1 0,0-1 0,1 0 1,-1 0-1,0 0 0,0 1 0,0-1 0,0 0 1,0 0-1,0 1 0,1-1 0,-1 0 0,0 0 1,0 0-1,0 0 0,1 1 0,-1-1 0,0 0 0,0 0 1,0 0-1,1 0 0,-1 0 0,0 0 0,0 0 1,1 1-1,-1-1 0,0 0 0,0 0 0,1 0 1,14 5 70,87 5 159,136-2 0,-215-7-222,-8-1 2,1 1 0,0-2 0,0 0 1,16-4-1,-18 4 7,-14 0-221,1 0 0,-1 0 0,1 0 0,-1 0 0,1 0 0,-1 0 0,0 0 0,0 0 0,1-1 0,-1 1 0,0 0 1,0 0-1,0 0 0,0 0 0,0-1 0,-1 1 0,1-1 0,0 0-433,0-4-1695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36.8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1 1088,'0'0'3925,"0"17"-3389,0 304 2491,-1-307-2964,0 1 0,-1 0 0,-4 14 1,3-15-21,0 1 0,1-1 1,0 16-1,2 63 148,0-92-151,-16-1-4308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40.6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1384,'0'0'6373,"0"29"-6593,0 414 471,0-441-242,0 0 0,-1 0 0,1 0 0,-1 1 1,1-1-1,-1 0 0,1 0 0,-1 0 0,0-1 1,0 1-1,-3 4 0,3-4-4,0 0 0,0 0 0,0 0-1,0 0 1,0 0 0,0 1 0,0-1 0,1 0 0,-1 1-1,1-1 1,-1 0 0,1 3 0,0 25 698,3-30-734,24-2-20,47-7 1,-39 3-102,51 4-632,-57 3 317,-26-1 232,13 0-325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41.6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242 21 1064,'0'0'6088,"-3"-4"-5839,-13-1-283,0 2 0,-1 0-1,1 0 1,-1 2 0,1 0 0,-32 2 0,3 1-372,43-2 378,0 0 1,0 0 0,0 0 0,0 1-1,1-1 1,-1 0 0,0 1 0,0 0-1,1-1 1,-1 1 0,0 0-1,1 0 1,-1 0 0,1 0 0,-1 0-1,1 0 1,-1 0 0,1 0 0,0 1-1,-1-1 1,1 1 0,0-1 0,0 1-1,0-1 1,0 1 0,0 0-1,1-1 1,-1 1 0,0 0 0,1-1-1,-1 1 1,1 4 0,-2 5-56,1 1 1,1-1-1,0 1 0,2 15 1,0 0 100,-3-7-40,1-17 18,-1 0 0,1 1 0,-1-1 0,1 1 0,0-1 0,0 1 0,1-1 0,-1 1 0,1-1 0,0 0 0,-1 1 0,1-1 0,1 0 0,-1 1 0,1-1 0,-1 0 0,1 0 0,0 0 1,0 0-1,0-1 0,3 4 0,-2-3 7,1 0 0,0 0 1,0 0-1,1 0 1,-1 0-1,1-1 0,-1 0 1,1 0-1,0 0 1,-1 0-1,1-1 0,0 0 1,0 0-1,0 0 0,1-1 1,-1 1-1,0-1 1,0 0-1,0-1 0,0 1 1,0-1-1,0 0 1,5-2-1,-7 1-20,0 0 1,0 0-1,0 0 1,0-1-1,-1 1 0,1-1 1,-1 1-1,0-1 1,0 0-1,0 0 1,0 0-1,0 0 0,0 0 1,-1 0-1,0-1 1,0 1-1,0-1 0,0 1 1,0 0-1,0-1 1,-1-5-1,2-14-74,-1 0 0,-3-32 0,0 13-122,2 40 212,1 1 0,-1-1 0,0 1 1,0-1-1,0 1 0,1-1 1,-1 0-1,-1 1 0,1-1 1,0 1-1,0-1 0,-1 1 1,1-1-1,-1 1 0,1-1 1,-1 1-1,1 0 0,-1-1 1,0 1-1,0 0 0,0-1 1,0 1-1,0 0 0,0 0 1,0 0-1,0 0 0,0 0 1,-1 0-1,-1-1 0,0-3 64,3 4-90,0 11-172,-1-5 198,1-1 0,0 1 0,0 0 0,0 0 0,1-1 0,0 1 0,0 0 0,0 0 0,0-1 0,1 1 1,-1-1-1,1 0 0,0 1 0,1-1 0,3 6 0,9 8 26,-8-9-5,1 1 0,-1-1 0,-1 1 0,7 13 0,-12-20-18,0 1 0,1-1 0,-1 0 0,1 0 0,-1 0 0,1-1 0,0 1 0,0 0 0,1-1 0,-1 1 0,5 3 0,3 3 1,-1 0 2,0 0 0,0 0 1,1-1-1,16 11 0,-25-16-3,24-1-114,8-4-1600,-30-7-59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42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1 832,'0'0'1741,"0"7"-1282,0 91 1058,0-97-1507,0 1-1,0-1 0,1 1 0,-1-1 0,0 0 0,1 1 1,-1-1-1,1 0 0,-1 1 0,1-1 0,-1 0 1,1 0-1,0 0 0,0 1 0,0-1 0,1 1 0,-1-1-3,0 0-1,0 0 0,0 1 0,0-1 0,-1 0 0,1 0 0,0 0 0,-1 1 0,1-1 0,-1 0 0,1 1 0,-1-1 0,0 0 0,1 1 1,-1-1-1,0 3 0,0-2-4,1 0 1,-1 0 0,1 0 0,-1 0 0,1 0-1,0 0 1,0 0 0,0-1 0,0 1-1,0 0 1,0 0 0,0-1 0,1 1-1,-1-1 1,1 1 0,-1-1 0,4 3 0,-4-3-3,1 0 0,-1 0 0,1 0 1,-1 1-1,0-1 0,0 0 0,1 1 1,-1-1-1,0 1 0,0 0 0,0-1 1,-1 1-1,1 0 0,0-1 1,-1 1-1,1 0 0,0 2 0,-1-3-24,1 0 0,-1 0 0,1 0 0,0 0 0,-1 0 0,1 0 0,0 0-1,0-1 1,0 1 0,-1 0 0,1-1 0,0 1 0,0 0 0,0-1 0,0 1 0,0-1 0,1 1-1,-1-1 1,0 0 0,0 1 0,0-1 0,0 0 0,0 0 0,0 0 0,2 0 0,34 4-1678,-20-6 873,2-8-267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42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54 744,'132'-30'1237,"-111"22"-255,-21 2-613,-11 2 11,7-1 573,1 18-710,0-2-109,-1 0 0,1 0 0,1 0 0,0 0 0,0 1 0,1-1 0,1 1 0,1 15 0,-1-16-58,-1 2 33,0 1-1,-1 0 1,-4 15-1,3-16-49,0 1-1,1-1 1,0 17-1,1 8 53,-2-1 0,-9 52-1,7-45-76,2 0 0,5 79 0,0-33 35,-2-31-287,0-35-4410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43.8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42 328 776,'0'0'5253,"0"-18"-5044,0 14-205,-1-2-10,1 0-1,0 0 1,0 0-1,1 0 0,-1 0 1,1 0-1,1 0 1,-1 0-1,1 1 1,0-1-1,0 0 0,1 1 1,4-8-1,32-68-283,-36 77 278,-1 0 0,1 0 0,-1-1 0,0 1 0,0-1 0,-1 1 0,1-1 0,-1 0 0,0 0 0,0 1 1,-1-1-1,1 0 0,-1 0 0,-1-10 0,1 8 17,0 5-7,0 1 0,1-1 0,-1 0 0,0 1 0,1-1 0,-1 1 0,1-1 0,-1 1 0,1 0 0,0-1 0,0 1 0,0 0 0,1-3 0,0 3-19,-1 0 1,0-1 0,0 1 0,0-1-1,-1 1 1,1-1 0,0 1 0,-1-1 0,1 0-1,-1 1 1,1-1 0,-1 0 0,1-3-1,-1 4-203,-4 1-679,-28-1 812,2 3-13,28-2 102,1 1 0,0 0-1,0-1 1,0 1 0,0 0 0,0 0-1,0 0 1,0 0 0,0 0 0,0 0-1,0 0 1,0 0 0,0 0 0,1 0-1,-2 3 1,-31 27 2,28-18 12,1 0 0,0 0 1,0 0-1,1 1 0,1-1 0,1 1 0,-1 0 1,2 0-1,2 24 0,-2-7-5,1-26-7,0 0-1,-1 0 1,2-1-1,-1 1 1,1 0-1,-1-1 1,1 0-1,0 1 1,1-1 0,-1 0-1,1 0 1,0 0-1,0 0 1,0-1-1,0 1 1,1-1-1,-1 0 1,9 6-1,3 1 8,0 0 0,1 0 0,26 10 0,-37-17-6,29 5-58,-31-7 59,0-1 0,1 0-1,-1 0 1,0 0 0,0-1 0,0 1-1,0-1 1,0 0 0,0 0 0,0 0-1,0 0 1,0 0 0,-1 0 0,1-1-1,0 0 1,-1 1 0,1-1 0,-1 0-1,1 0 1,-1 0 0,0-1 0,0 1-1,0 0 1,0-1 0,-1 0 0,1 1-1,-1-1 1,1 0 0,-1 0 0,0 0-1,0 1 1,0-1 0,0 0 0,-1-1-1,1 1 1,-1 0 0,0 0 0,0 0-1,0 0 1,-1-3 0,1 5-7,0 0 1,1 0-1,-1 1 1,0-1-1,0 0 1,0 1-1,0-1 1,1 0-1,-1 0 0,0 1 1,0-1-1,1 0 1,-1 1-1,1-1 1,-1 1-1,0-1 1,1 1-1,-1-1 1,1 1-1,0-1 0,-1 1 1,1-1-1,-1 1 1,1-1-1,0 1 1,0-1-1,0 1-28,-1 0 1,1 0-1,-1-1 0,1 1 0,-1 0 1,1-1-1,-1 1 0,1 0 0,-1-1 0,1 1 1,-1 0-1,0-1 0,1 1 0,-1-1 1,0 1-1,1-1 0,-1 1 0,0-1 1,0 1-1,1-1 0,-1 1 0,0-1 1,0 0-1,0 1 0,0-2 0,7 2-342,-4-1 356,0 1 1,0 0-1,1-1 0,-1 1 0,0 0 0,0 1 0,0-1 0,0 1 0,5 0 0,-7 0 22,0 0 0,0-1 0,0 1 0,0 0 0,0 0 0,0 0 0,-1 0 0,1-1 0,0 1 0,-1 0 0,1 0 0,0 1 0,-1-1 0,1 0 0,-1 0 0,0 0 0,1 0 0,-1 0 0,0 0 0,0 1 0,1-1 0,-1 0 0,0 0 0,0 0 0,-1 2 0,8 26 285,-4-24-201,-1 0 1,0 1-1,0-1 1,0 1-1,0-1 1,-1 1 0,0 0-1,0-1 1,-1 1-1,1 0 1,-2 9 1030,1-50-866,0-163-1344,0 195 1105,0 1-1,0-1 1,0 1-1,0-1 1,1 0-1,-1 1 1,1-1-1,-1 1 1,1-1-1,0 1 1,0-1 0,0 1-1,0 0 1,1-1-1,-1 1 1,1 0-1,-1 0 1,1 0-1,0 0 1,-1 0 0,1 0-1,0 1 1,0-1-1,1 1 1,-1-1-1,0 1 1,0 0-1,5-2 1,3 0 17,-1 1 0,1 1 0,0-1 0,-1 2 0,1-1 0,11 2 0,-4-1-70,-16 0 41,0 0 0,0 0 0,1 0 0,-1 1 0,0-1 0,0 0 0,1 1 0,-1-1 0,0 1 0,0-1 0,0 1 0,0-1 0,0 1 0,1 0 0,-1 0 0,0 0 0,-1-1-1,1 1 1,0 0 0,0 0 0,0 0 0,0 0 0,0 3 0,12 7-109,-6-5-1276,9-5-617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3:44.8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2784,'0'0'2728,"3"0"-2670,14 1-13,0 1-1,0 0 0,0 1 1,0 1-1,0 1 0,-1 1 0,0 0 1,21 11-1,-17 2-108,-19-15 73,1 0 0,-1 0 0,-1 0 0,1 0 0,0 0 0,-1 0 0,0 1 0,0-1 0,0 0 0,-2 6 0,1 2 75,1-7-46,0 0 0,0 0 1,-1 0-1,0 0 1,0-1-1,0 1 0,-1 0 1,0-1-1,0 1 1,0-1-1,0 1 0,-1-1 1,-3 4-1,-1 1 17,0-1-1,-1 0 1,-1 0 0,-16 12-1,-31 22 236,47-35-170,-2-3-48,8-4 437,63 0-593,-51 1 17,0 1-1,1 0 1,-1 0-1,0 1 1,0 0-1,0 0 1,-1 1-1,1 0 1,-1 1-1,0 0 1,0 0-1,-1 1 1,1 0-1,7 7 1,-14-7 80,1 0 0,-1 0 1,0 0-1,-1 1 0,1-1 0,-1 0 1,0 0-1,-1 0 0,0 0 0,0 0 0,-2 9 1,-5-3 100,-1-1 0,0 0 0,-1-1 0,0 0 0,0-1 1,-1 0-1,-1 0 0,1-1 0,-1-1 0,0 0 0,-1 0 1,-15 5-1,20-9-15,1-1 0,-1 0 0,1 0 0,-1-1 0,-14 1 0,26-20-1520,9-3-256,-10 2-839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12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1 928,'0'0'4520,"23"11"-4976,63 46-406,-3 2 0,-2 5 0,-3 3 1,105 117-1,-124-124 180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4:07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496 1 1696,'0'0'5708,"-23"2"-5246,-92 74-199,72-41-323,-43 46 1,40-36 18,31-28 34,1 0-1,1 0 1,0 2-1,-15 29 1,12-21-5,-11 34-42,8-16 22,12-30 9,1 0-1,1 0 0,0 1 0,1-1 1,0 1-1,2 0 0,-1 0 0,2 0 1,1 0-1,1 22 0,-1-30 4,-2 15-22,2 0 0,1-1 0,0 1 0,2 0 0,0-1 0,2 0 0,1 0 0,0 0 0,14 30 0,36 52 15,-51-95 23,0 0 1,1 0-1,1 0 0,-1 0 0,1-1 0,1 0 0,0-1 0,11 9 0,25 27-57,-41-40-98,0-1 0,1 0 0,-1 1 0,1-1-1,-1-1 1,1 1 0,0 0 0,0-1 0,-1 0-1,1 0 1,0 0 0,0 0 0,0-1 0,0 1-1,0-1 1,0 0 0,1-1 0,-1 1 0,5-2-1,12 2-1174,-1 0-598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4:08.5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4 264,'0'-3'6333,"0"5"-6333,-1 1-1,1 0 1,-1 0-1,1 0 1,-1 0-1,0 0 1,0-1-1,0 1 1,-3 3-1,3-3 6,-1 0 0,1 0 0,0 0-1,0 1 1,0-1 0,0 0 0,0 1-1,1-1 1,-1 6 0,-9 94 8,6-72-14,-2 44 1,6 139-3,0-212-25,0-39-3386,0 4 1351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4:09.2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1616,'0'0'3830,"0"7"-3866,3 6 28,0-1-1,1 1 1,0 0 0,1-1-1,1 0 1,0 0-1,0-1 1,13 17-1,-17-25-61,0-1-1,-1 0 0,1 0 0,0 0 0,0 0 1,0 0-1,1 0 0,-1-1 0,0 1 0,1-1 1,-1 1-1,1-1 0,3 1 0,20 13-1563,-23-8-507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4:10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378 68 720,'0'0'1720,"-23"0"-344,22 0-1363,1 0 0,-1 0 0,1 0 0,-1 0 0,1 0-1,-1 0 1,1 0 0,-1 0 0,1 0 0,-1 0 0,0 0 0,1 0 0,-1 0 0,1 0 0,-1-1 0,1 1 0,-1 0-1,1 0 1,-1 0 0,1-1 0,-1 1 0,1 0 0,0-1 0,-1 1 0,1-1 0,-1 1 0,1 0 0,0-1-1,-1 1 1,1-1 0,0 1 0,0-1 0,-1 1 0,1-1 0,0 1 0,0-1 0,-1 0 0,1 0 41,-1 0 0,0 0 0,0 1 0,0-1 0,0 0 0,0 1 0,-1-1 1,1 1-1,0-1 0,0 1 0,0-1 0,0 1 0,-1 0 0,1-1 0,0 1 0,0 0 0,-3 0 1,-13-6 322,15 4-368,1 0 1,-1 0-1,0 0 0,0 0 0,0 1 0,0-1 0,0 0 0,-1 1 0,1 0 1,0-1-1,-1 1 0,1 0 0,-4-1 0,-4-3 89,6 2-91,1 2-7,0-1 1,0 1-1,0 0 0,0 0 1,0 0-1,0 0 0,-1 0 1,1 1-1,0-1 0,0 1 0,-1 0 1,1 0-1,0 0 0,-5 1 1,-6-1-29,12-1 18,-1 1 1,1 0 0,-1-1-1,0 1 1,1 0-1,-1 0 1,0 0 0,1 0-1,-1 1 1,0-1-1,1 1 1,-1 0 0,1 0-1,-1 0 1,1 0-1,-1 0 1,1 0 0,0 0-1,-1 1 1,1-1 0,0 1-1,0 0 1,-3 3-1,-7 19-51,7-17 53,1 1 1,0-1-1,1 1 1,0-1-1,0 1 0,1 0 1,0 1-1,0-1 1,-1 15-1,3 186-288,1-208 283,-1 0 1,1 0-1,-1-1 0,1 1 0,-1 0 1,1 0-1,-1-1 0,1 1 0,0 0 1,0-1-1,-1 1 0,1 0 1,0-1-1,0 1 0,0-1 0,0 1 1,-1-1-1,1 0 0,0 1 1,0-1-1,0 0 0,0 0 0,0 0 1,0 0-1,0 1 0,0-1 0,0 0 1,2-1-1,-1 2 11,1-1-1,-1 0 1,1 0-1,-1-1 1,1 1-1,-1 0 1,1-1-1,-1 1 1,1-1-1,-1 0 1,1 0-1,2-1 1,0-4 16,1 0 0,-1 0 0,-1 0 0,1 0 1,-1-1-1,0 0 0,0 0 0,-1 0 0,0 0 1,0 0-1,-1-1 0,3-13 0,-2 9-1,0 0 1,2 1-1,10-23 0,-12 29 12,0 0-1,-1-1 1,1 0-1,-1 0 1,0 0 0,-1 0-1,1 0 1,-1 0 0,-1 0-1,1 0 1,-1 0-1,0-11 1,0 16 36,3 22-301,8 8 212,-6-18 27,0 1 0,-1-1-1,4 18 1,35 202 28,-14-28 142,-22-138-120,-2 3-8,-5 77 0,-2-61-21,2-82-12,0 1 0,0 0 0,0 0 0,-1-1 0,1 1 0,-1 0 1,0-1-1,1 1 0,-1-1 0,-1 1 0,1-1 0,0 1 0,-1-1 0,1 0 1,-1 1-1,1-1 0,-1 0 0,0 0 0,0 0 0,0-1 0,-4 4 0,0-2 8,1 0 0,0-1 0,-1 0 0,1 0 0,-1 0-1,0-1 1,0 1 0,1-1 0,-13 0 0,5-1 2,-1 0 1,0-1-1,1 0 1,-1-1 0,1-1-1,0 0 1,0-1-1,-21-9 1,21 7-18,1-1 1,0-1 0,0 0-1,-19-17 1,27 21 0,1 0 0,-1 0 0,1 0 1,0 0-1,0 0 0,0 0 0,1-1 0,0 1 0,0-1 1,0 0-1,0 0 0,0 0 0,1 0 0,0 0 1,0 0-1,0-8 0,1 1 5,-1 9-8,1 1 0,-1-1 0,1 0 0,0 0 0,0 1 1,0-1-1,1 0 0,-1 0 0,1 1 0,-1-1 0,1 0 1,0 1-1,0-1 0,0 1 0,2-3 0,67-50 65,-12 11-41,101-85-126,-157 126 71,1 1-1,0-1 1,-1 0-1,0 0 1,0-1-1,0 1 1,0 0-1,0-1 0,-1 1 1,1-1-1,0-4 1,15-26-423,-14 31 301,-1-1-1,1 1 1,-1-1-1,0 0 1,-1 0-1,1 0 1,-1 0-1,1 0 1,-1 0-1,0-1 1,-1 1-1,1 0 1,-1 0-1,0-1 1,0 1 0,-1-6-1,1 3-272,0-17-1477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4:11.1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0 464,'0'0'2255,"0"30"-1830,0 100-82,-1-104-161,2-1 0,1 1 0,10 45 0,-3-28 66,-2 3-43,-2 0 0,-1 54 0,1-100-92,-5 0-103,1 0 0,-1 1 0,0-1 0,1 0 0,-1 0 0,0 0 0,1 0 0,-1 0 0,1 0 0,-1 1 0,1-1 0,-1 0 0,0 0 0,1 0 0,-1 0 0,1-1 0,-1 1 0,0 0 0,1 0 0,-1 0 0,1 0 0,-1 0 0,0 0 0,1-1 0,-1 1 0,1 0 0,-1 0 0,0 0 0,1-1 0,-1 1-1,0 0 1,0-1 0,1 1 0,-1 0 0,0-1 0,0 1 0,1 0 0,-1-1 0,0 1 0,0 0 0,0-1 0,0 1 0,1-1 0,-1 1 0,0 0 0,0-1 0,0 1 0,0-1 0,0 0 0,0-47-251,-3 0 1,-11-63-1,11 84 130,1-1 1,3-51 0,0 29-79,-1 47 179,0 0-1,0 0 1,0 1 0,1-1 0,-1 0-1,1 0 1,-1 0 0,1 0-1,0 1 1,0-1 0,1 0-1,-1 1 1,0-1 0,1 1 0,0 0-1,-1-1 1,1 1 0,0 0-1,0 0 1,0 0 0,0 0-1,3-2 1,-1 3 12,-1-1 0,1 1 0,-1-1 0,1 1 0,-1 0 0,1 1 0,0-1 0,-1 0 0,1 1 0,0 0 0,0 0 0,-1 0 0,1 1 0,0-1 0,-1 1 0,1 0 0,4 1 0,-4 0 22,0 0 1,1 0-1,-1 1 1,0-1-1,-1 1 0,1 0 1,-1 0-1,1 1 1,-1-1-1,0 1 1,0-1-1,0 1 1,3 6-1,31 62 310,-28-54-247,-1 2 57,-1 0 1,8 35-1,-9-32-83,-3-8 12,-1 1 1,0-1-1,-2 1 1,0 0-1,-2 15 1,0 33-3891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4:12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261 3 704,'0'0'4250,"-14"0"-4178,5-1-58,3 1-7,0-1-1,0 1 1,0 0 0,0 0-1,0 0 1,0 1-1,0 0 1,1 0-1,-1 1 1,0 0-1,0 0 1,1 0-1,-1 0 1,-8 6-1,3 3 3,0 1 0,1 0 0,0 0 0,1 0 0,1 2 0,0-1 0,1 1 0,-9 21 0,1 5-3,-15 74 1,27-99-12,1-1 1,1 1-1,1-1 0,0 1 1,1-1-1,0 1 1,1-1-1,1 1 1,0-1-1,1 0 1,7 19-1,-9-30-6,0 0 1,1 0-1,-1-1 0,0 1 0,1-1 1,-1 1-1,1-1 0,0 0 1,0 0-1,0 0 0,0-1 1,0 1-1,0-1 0,1 1 0,-1-1 1,0 0-1,1 0 0,-1-1 1,1 1-1,-1-1 0,1 1 1,-1-1-1,1 0 0,-1-1 0,1 1 1,-1 0-1,0-1 0,1 0 1,-1 0-1,1 0 0,-1 0 0,0-1 1,0 1-1,0-1 0,5-3 1,-2-1 19,0-1 0,0 0 0,-1-1 0,0 1 0,-1-1 0,1 0 0,-1 0 0,-1 0 0,0-1 0,0 1 1,0-1-1,-1 0 0,-1 0 0,1 0 0,-1-14 0,9-44-19,-7 53-8,0 1 1,-1-1-1,0-18 1,-2 32 7,0-1 0,0 1 0,0-1 0,0 1 0,0-1 0,0 0 0,0 1 0,1-1 0,-1 1 0,0-1 0,0 1 0,0-1 0,1 1 0,-1-1 0,0 1 0,1-1 0,-1 1 0,0 0 0,1-1 0,-1 1 0,1 0 0,-1-1 0,0 1 0,1 0 0,-1-1 0,1 1 0,-1 0 0,1 0 0,-1-1 0,1 1 0,-1 0 0,1 0 0,0 0 0,-1 0 0,1 0 0,0 0 0,29 5-252,23 22 149,-44-18 112,-1 1 0,0-1-1,0 2 1,-1-1 0,10 21 0,8 10 8,-3 9 37,-8-14 57,-7-14 606,-8-18 534,-5-13-726,3 3-510,-5-10-20,0 0 0,1 0 0,0 0 0,2-1 0,0 0 0,1 0 0,0-1 0,-1-20 0,5-63-101,1 99 102,0-1 0,1 0 0,-1 1 0,0 0 0,1-1 0,-1 1 0,1 0 0,0-1 0,0 1 0,0 0 0,0 1 0,0-1 0,0 0 0,1 0 0,-1 1 0,1 0 0,-1-1 0,1 1 0,-1 0 0,1 0 0,5-1 0,62-19-110,-38 14 68,-4 0-733,-1 1-1,1 1 1,35 0-1,-43 5-1462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4:12.7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21 371 432,'0'0'3829,"-1"-1"-3793,1-1 0,0 1 0,0-1 0,0 1 0,0-1 0,0 0 0,0 1 0,0-1 0,1 1 0,-1 0 0,0-1 0,1 1 0,-1-1 0,2-1 0,6-5 10,-1 0 0,-1-1 0,11-16 0,24-30 14,-29 42-39,-7 9-15,-1 0 0,0 0 0,0-1 0,0 0 1,0 1-1,-1-2 0,0 1 0,0 0 0,4-9 1,-3-1 0,1 0 6,-1 0 1,-1 0-1,0-1 1,-1 1-1,0-18 1,-2 31-7,0 0 0,-1-1 1,1 1-1,-1 0 0,1 0 0,-1 0 1,0 0-1,0 0 0,0 0 1,0 0-1,0 0 0,0 0 0,-1 0 1,1 0-1,0 1 0,-1-1 1,0 1-1,1-1 0,-1 1 0,0-1 1,0 1-1,1 0 0,-1 0 1,0 0-1,0 0 0,-1 0 0,1 1 1,0-1-1,0 0 0,0 1 1,0 0-1,-1-1 0,1 1 0,0 0 1,-3 1-1,1-2-9,-1 1 1,1 1-1,0-1 1,0 1-1,0 0 0,0-1 1,0 2-1,0-1 0,1 0 1,-1 1-1,0 0 1,0 0-1,1 0 0,0 0 1,-1 0-1,1 1 0,0 0 1,0 0-1,0-1 1,0 2-1,-2 3 0,-1 3-8,1 0-1,0 1 0,0 0 0,1-1 1,1 1-1,0 0 0,-3 22 1,4 2 4,1 45 1,1-42 36,1-25-29,0-1 0,0 1 0,2-1 0,-1 1 0,2-1 0,0 0 0,0 0 0,1 0 0,0-1 0,1 0 0,1 0 0,0 0 0,0-1 0,1 0 0,0 0 0,0-1 0,1 0 0,1 0 0,0-1 0,17 11 0,-13-10-20,0 0 0,1-1 1,0-1-1,0-1 0,0 0 0,1-1 1,0-1-1,0 0 0,0-1 1,1 0-1,-1-2 0,1 0 1,-1-1-1,1 0 0,26-5 1,-28 0-146,0 0 0,0 0 0,-1-1 1,0-1-1,0 0 0,15-12 0,14-11-1657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4:15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3504,'0'0'3146,"2"0"-3139,-1-1-1,1 1 0,-1 0 1,1 0-1,-1 0 1,1 0-1,-1 0 0,1 1 1,-1-1-1,1 0 1,-1 1-1,1-1 0,1 2 1,10 9-51,-6-6 46,-1 0-1,0 1 1,0 0 0,-1 0 0,1 0 0,-1 0-1,-1 1 1,1 0 0,-1 0 0,5 12 0,24 53 122,-21-48-43,-1 1 0,12 41 1,-12-27 25,-2 1 0,-1 0-1,-3 0 1,2 52 0,-7-45-44,2-14-9,-2 0 0,-2 1-1,-1-1 1,-1 0 0,-12 45 0,10-60-33,-45 127 74,42-124-77,-1-1 0,0 0 0,-2-1-1,-26 34 1,25-37 17,-1 0 0,0-1 0,-1-1 0,-1 0-1,-27 18 1,40-27-40,3-4-96,0-19-3598,0 1 1686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4:18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1 16,'0'0'7478,"-3"15"-7394,-53 116 35,44-103-124,2 1 1,1 0-1,-8 47 0,-11 36 15,26-104-8,0-1 0,1 1 0,1 0 1,-1-1-1,1 1 0,1 12 1,0 7 23,-1-26 37,-1-1-62,0 0 1,0 0-1,0 0 1,-1 0-1,1 0 1,0 0-1,0 1 1,0-1-1,0 1 1,0-1-1,0 0 1,-1 1-1,1 0 1,0-1-1,-1 2 1,2-1-2,0 0-1,0 0 1,0 0-1,-1-1 1,1 1 0,0 0-1,0 0 1,0 0-1,-1-1 1,1 1 0,0 0-1,0-1 1,-1 1-1,1 0 1,-1-1 0,1 1-1,-1 0 1,1-1-1,-1 1 1,1-1-1,-1 1 1,0-1 0,1 1-1,-1-1 1,-1 1-1,2 0-14,-1-1-1,0 0 0,1 1 1,-1-1-1,1 0 0,-1 1 1,1-1-1,-1 1 0,1-1 0,-1 1 1,1-1-1,-1 1 0,1 0 1,0-1-1,-1 1 0,1-1 1,0 1-1,0 0 0,-1-1 1,1 1-1,0 0 0,0-1 0,0 1 1,0 0-1,0 1 0,0-1-245,0-19-6212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24:20.0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1 245 984,'0'0'3630,"23"-2"-3090,7-18-152,52-45 0,-3 1-348,-35 27-13,-38 31-17,-1 1 0,1-1-1,0 1 1,1 1-1,-1-1 1,1 1-1,0 0 1,0 1-1,0-1 1,10-2-1,-14 5-13,-1 0-1,0 1 1,0-1-1,0 1 1,0-1-1,1 1 1,-1 0-1,0 0 1,0 0-1,1 0 1,-1 0-1,0 1 1,0-1-1,1 1 1,-1-1-1,0 1 0,0 0 1,0 0-1,0 0 1,0 0-1,0 0 1,3 3-1,37 62 216,-4 2 0,44 106-1,-43-40 186,-23-94-196,-2 1 0,12 59 0,14 40 236,-38-132-394,0 0 0,-1 1 0,0-1 0,-1 1-1,0-1 1,0 1 0,-1 9 0,-1 10 235,2-27-6,7-1-205,-6 0-81,-1 0 1,0 0 0,1 0-1,-1 0 1,0 0-1,1 1 1,-1-1 0,1 0-1,-1 0 1,0 0-1,1 0 1,-1 0-1,1 0 1,-1 0 0,0 0-1,1 0 1,-1-1-1,1 1 1,-1 0-1,0 0 1,1 0 0,-1 0-1,0 0 1,1-1-1,-1 1 1,0 0-1,1 0 1,-1-1 0,0 1-1,1 0 1,-1 0-1,0-1 1,0 1 0,1 0-1,-1-1 1,0-55-2592,0 16-952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13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0 232,'0'0'2024,"178"187"-1976,-158-175-40,0 5 8,0 1-8,0-7 40,-1 7-48,-19-1-128,40 7-120,-20 11-368,-1-6-192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13.5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56,'0'0'1595,"10"15"-1386,-3-4-180,2 5 2,1 0-1,0-1 1,1 0 0,1 0 0,18 17-1,10 16 36,-34-42-71,1 1 0,-2 1 0,1-1 0,-1 1 0,0 0 0,7 15 0,-7-12-98,2 1 0,-1-1 1,12 14-1,18 9-345,4-4-197</inkml:trace>
  <inkml:trace contextRef="#ctx0" brushRef="#br0" timeOffset="1">554 713 128,'0'0'1216,"60"128"-1216,-41-116 16,-19 0-16,20 5 0,20 6-48,-21 1-256,1-1-504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13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0 928,'0'0'1761,"10"7"-1623,60 57 10,-56-49-135,-5-7 3,-1 0 1,0 0 0,0 1 0,-1 1 0,0-1 0,7 16-1,-12-20 2,0-1-1,0 1 0,1 0 1,-1-1-1,1 0 0,0 1 1,0-1-1,0 0 1,1 0-1,-1-1 0,1 1 1,7 4-1,4 5 27,-13-12-34,-1 1 1,1 0-1,-1 0 1,1 0 0,-1 0-1,1 0 1,-1 0-1,0 0 1,0 1 0,1 3-1,11 19 116,80 75-15,-87-94-108,0 0 1,1 0-1,0-1 0,0 1 1,0-2-1,10 6 0,21 16 13,-2 5-10,-13-12-50,-1 2 0,23 25 0,-22-21-125,40 32 0,-18-18-281,2 3-468,9-6-425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0:4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416 1 232,'0'0'8134,"-23"0"-7971,16 0-164,1 0 1,0 0-1,-1 0 1,1 1-1,0 0 1,-1 1-1,-9 3 1,4-1-3,-31 18-14,36-19 4,0 0-1,1 0 1,-1 1-1,1 0 1,0 0 0,0 1-1,0 0 1,0 0-1,1 0 1,0 0 0,0 1-1,0 0 1,-4 7-1,2-3-16,0-1-1,-1 0 1,0 0-1,-14 10 1,16-15 23,5-3 6,0-1 1,1 1-1,-1-1 1,0 1-1,0-1 1,0 1-1,0 0 1,1-1-1,-1 1 1,0 0-1,1 0 1,-1-1-1,1 1 1,-1 0 0,1 0-1,-1 0 1,1 0-1,-1 0 1,1 0-1,0 0 1,-1 0-1,1 0 1,0 1-1,0-2 1,0 1 0,0 0 0,0-1-1,0 1 1,0-1 0,0 1 0,-1 0 0,1-1-1,0 1 1,0-1 0,-1 1 0,1-1-1,0 1 1,0-1 0,-1 1 0,1-1 0,-1 1-1,1-1 1,0 1 0,-1-1 0,1 0-1,-1 1 1,1-1 0,-1 0 0,1 1-1,-1-1 1,0 1 0,0-1 0,0 0-1,1 0 1,-1 1-1,1-1 1,-1 1-1,0-1 1,1 1-1,-1-1 1,1 1 0,-1-1-1,1 1 1,-1-1-1,1 1 1,0 0-1,-1-1 1,1 1 0,0 0-1,-1-1 1,1 1-1,0 0 1,0-1-1,-1 1 1,1 0-1,0 0 1,0-1 0,0 1-1,0 1 1,0-1-1,0 0 0,0 0 1,0 0-1,-1 0 1,1 0-1,0 0 0,-1 0 1,1 0-1,0 0 1,-1 0-1,1 0 0,-1 0 1,0 0-1,1-1 0,-1 1 1,0 0-1,1 0 1,-2 0-1,1 0 0,0 0 1,0 0-1,0 0 1,1-1-1,-1 1 0,0 0 1,0 0-1,1 0 1,-1 0-1,1 0 1,-1 0-1,1 0 0,0 0 1,-1 1-1,1-1 1,0 0-1,0 0 1,-1 2-1,1-2 1,1 0-1,-1 0 1,-1 0 0,1 0-1,0 0 1,0 0 0,0 0-1,0 0 1,-1 0 0,1 0-1,-1 0 1,1 0-1,-1 0 1,1 0 0,-1-1-1,1 1 1,-1 0 0,1 0-1,-1 0 1,0-1 0,0 1-1,0 0 1,0 0 0,0 0-1,0-1 1,0 1 0,1 0-1,-1-1 1,0 1 0,1 0-1,-1 0 1,1 0 0,-1 0-1,1 0 1,-1-1-1,1 1 1,0 0 0,-1 0-1,1 0 1,0 0 0,0 0-1,0 0 1,0 0 0,0 0-1,0 2 1,-1 0-2,1-1 0,0 1 0,-1 0-1,1 0 1,-1-1 0,0 1 0,0 0 0,0-1 0,0 1 0,-2 2 0,1-3 0,1 1 0,0-1 1,0 1-1,0-1 0,0 1 1,0-1-1,0 1 1,1 0-1,-1-1 0,1 4 1,0-3-1,-1-1 0,1 1 0,-1 0 1,0 0-1,0-1 0,0 1 0,0-1 0,0 1 1,0-1-1,-1 1 0,1-1 0,-1 0 1,0 0-1,-3 4 0,3-4 0,0 0 0,0 0 1,1 0-1,-1 0 0,1 1 0,-1-1 1,1 1-1,0-1 0,0 1 0,0-1 0,0 1 1,0 0-1,0-1 0,0 6 0,1 324-306,1-326 303,-1-1-1,1 0 0,0 0 1,0 0-1,0 1 1,1-1-1,0-1 0,0 1 1,0 0-1,5 7 1,10 26-10,-13-22-2,-3-12 13,-1-1 1,1 1-1,1-1 0,-1 1 1,0-1-1,1 1 0,0-1 1,0 0-1,0 0 1,3 4-1,22 30-73,-22-30 44,0 0 0,1 0-1,-1 0 1,1-1 0,1 0 0,-1 0 0,1 0 0,0-1 0,11 6 0,6 5-2,-18-12 4,-1 0-1,1-1 1,0 1 0,0-1 0,0 0-1,1-1 1,-1 0 0,1 0 0,-1 0 0,11 1-1,111 18-39,-88-12 88,-1-3 0,67 4 0,-47-10-11,-57 0-7,4 0 3,0 1 0,0-1 0,0-1 0,0 1 0,0-1 0,0 0-1,0 0 1,0 0 0,0-1 0,-1 0 0,1 0 0,0-1 0,-1 1 0,10-8 0,25-15 62,-31 20-53,0-1 0,0 1 0,0-2-1,14-13 1,-12 9 0,-7 7 10,0 0 0,0 0 0,0 0 0,-1-1 1,0 1-1,0-1 0,4-8 0,8-7 100,-13 19-103,0-1 0,0 1 0,-1-1 0,1 0 0,-1 0 0,1 0 0,-1 0 0,0 0 0,0 0 0,0 0 0,0 0 0,0 0 0,0 0 0,0-1 0,-1 1 0,1-5 0,0 2 6,-1 1 0,1-1 0,0 0 0,1 1 0,-1-1 0,1 1 0,0-1 0,0 1 0,0 0-1,4-5 1,-4 5 4,1 0-1,-1-1 0,1 0 0,-1 1 0,-1-1 1,1 0-1,-1 0 0,1 0 0,-2 0 0,2-6 1,-3-13 56,0 16-58,0 0 0,1 0-1,0 0 1,0 0 0,1 0 0,0 0 0,3-10-1,0 9 2,-1 0-1,-1 0 0,1 0 1,-2 0-1,1 0 1,-1-1-1,0 1 0,-1-11 1,0-226 517,-2 239-515,0 0 1,0 0-1,-1 0 1,0 0-1,0 0 1,-1 0 0,0 1-1,-5-7 1,-2-6 145,-68-93 407,76 109-563,0 0-1,0 0 0,-1 1 1,1-1-1,0 1 0,-1 0 1,0 0-1,-7-3 1,7 3 6,-1 0 0,1 0 0,0-1 0,0 1 0,0-1 1,-6-6-1,6 5-1,0 0 0,0 0 0,-1 0 0,1 0 0,-1 1 1,0 0-1,-7-4 0,-3-2-4,-26-12 116,11 11-59,19 6-46,1 0 0,-2 1 0,1 1-1,0 0 1,0 0 0,-1 1 0,-22 1 0,-5-2-97,23 1-11,0 0 0,-1 2 1,-30 3-1,45-3-133,1 0 0,-1 0 0,0 0 0,1 0 0,-1 0-1,1 1 1,-1-1 0,1 1 0,0-1 0,-1 1 0,1-1 0,0 1 0,0 0 0,0-1 0,0 1 0,1 0 0,-1 0 0,0 0 0,1 0 0,-1 0 0,1 0 0,0 0 0,0 0 0,-1 0 0,1 0 0,1 0 0,-1 0 0,0 0 0,0 0 0,1 0 0,0 1 0,-1 10-475,0 5-1738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14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4913,'0'0'1552,"19"15"-2224,-2-2 676,15 13 10,41 42-1,-42-41 18,-23-21-21,0 1 0,-1 0 0,0 0 0,0 0 0,0 1 0,-1 0 1,9 16-1,23 33 12,3 7-4,-23-30-35,2-2 0,1 0 0,1-1 0,2-1 0,1-1 0,43 38 0,-64-64-164,0 1 0,0-1 0,0 0-1,0-1 1,1 1 0,-1-1 0,1 0 0,0 0 0,-1 0 0,1-1-1,0 0 1,0 0 0,0 0 0,0 0 0,6-1 0,9 0-1594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14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 0 128,'0'0'2711,"3"11"-2321,26 68 280,74 142 0,-58-115-451,-8-15-65,-1 4-39,-32-64-45,-4-23-32,0-7 151,0-1-168,0 0-1,0 0 1,0 0-1,0 0 1,0 0-1,0 0 1,0 1-1,0-1 1,0 0-1,1 0 1,-1 0-1,0 0 1,0 1-1,0-1 1,0 0-1,0 0 1,0 0-1,0 0 1,0 0-1,0 1 1,0-1-1,-1 0 0,1 0 1,0 0-1,0 0 1,0 0-1,0 1 1,0-1-1,0 0 1,0 0-1,0 0 1,0 0-1,0 0 1,0 0-1,-1 1 1,1-1-1,0 0 1,0 0-1,0 0 1,0 0-1,0 0 1,-1 0-1,1 0 1,0 0-1,0 0 1,0 0-1,0 0 1,0 0-1,-1 0 1,1 0-1,0 0 1,0 0-1,0 0 1,-1 0-1,-18 3 110,0 1 0,1 0 0,-1 1 1,-21 10-1,-8 5-954,0 3 0,2 2 0,-72 51 0,81-58-788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27.4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320 114 416,'0'0'5908,"0"-39"-5987,0 38 74,0 0-1,0 1 1,0-1-1,0 0 1,0 1-1,0-1 1,-1 0-1,1 1 1,0-1-1,0 0 1,-1 1-1,1-1 1,0 1-1,-1-1 1,1 1-1,-1-1 1,1 0-1,-1 1 1,1 0-1,-1-1 1,1 1-1,-1-1 1,0 1-1,1 0 1,-1-1-1,0 1 2,0 0 1,1-1-1,-1 1 0,1-1 0,-1 1 0,0 0 0,1-1 1,-1 1-1,1-1 0,-1 1 0,1-1 0,0 1 0,-1-1 0,1 0 1,-1 1-1,1-1 0,0 1 0,0-1 0,-1 0 0,1 1 1,0-1-1,0 0 0,0 1 0,0-1 0,0-1 0,-1 1-9,1 0-1,-1-1 1,0 1-1,1 0 1,-1-1-1,0 1 1,0 0-1,0 0 1,0-1-1,0 1 1,0 0-1,0 0 1,0 0-1,0 0 1,0 1-1,-1-1 1,1 0-1,0 0 0,-3 0 1,3 1-3,0-1 0,0 0-1,0 1 1,0-1 0,-1 0 0,1 1-1,0-1 1,0 0 0,0 0 0,0 0-1,1 0 1,-1 0 0,0 0 0,0 0 0,0 0-1,1 0 1,-1-1 0,0 0 0,-38 1-174,8-1 86,22 1 73,0 1 0,0 0 1,-1 0-1,1 1 0,-10 2 0,13 0 26,0 0 1,0 1-1,1 0 1,-1 1-1,1-1 1,0 1-1,0 0 1,0 0-1,1 1 0,0-1 1,-5 10-1,-6 3-5,13-17 7,0 1 0,0 0 0,1 0 0,-1-1 0,1 1 1,-1 0-1,1 1 0,0-1 0,-1 0 0,1 0 0,0 1 0,1-1 0,-1 0 0,0 1 0,1-1 0,-1 1 0,1-1 0,0 4 0,0-1 0,-1 0-1,0 0 1,1 0 0,-1 0 0,-1 0 0,1-1 0,-3 7 0,2-6-3,0-1 0,1 1 1,-1 0-1,1 0 0,0-1 0,1 1 1,-1 7-1,0 30-11,-1-24 14,2 0 0,0 0 0,1 0 0,4 23 0,-4-39 3,1 8-3,0-1 0,1 1 0,0-1 0,1 1 0,0-1 0,1 0 0,7 12 0,1-2-3,-12-17 3,0 0 0,0 0-1,0 0 1,0-1 0,0 1 0,0 0-1,0-1 1,1 1 0,-1-1-1,1 1 1,-1-1 0,1 0 0,0 1-1,-1-1 1,1 0 0,0 0-1,2 0 1,13 9-19,-16-9 24,0-1 0,0 1 1,1 0-1,-1 0 0,0 0 1,0-1-1,1 1 1,-1-1-1,1 1 0,-1-1 1,0 0-1,1 1 0,-1-1 1,1 0-1,-1 0 0,1 0 1,1 0-1,2 0 24,-1 0 1,1-1-1,0 0 0,0 1 1,-1-2-1,1 1 0,-1 0 0,1-1 1,-1 0-1,0 0 0,1 0 1,3-4-1,2-1-20,-1-1 1,-1 0-1,1 0 1,7-11-1,8-8 28,-14 17-21,-1-1 1,0 0-1,0-1 1,13-23 0,-6 12 19,-14 21-18,0 0 0,0 0 0,-1 0 0,1 0-1,-1-1 1,1 1 0,-1 0 0,0-1 0,0 1-1,0-1 1,0 0 0,0 1 0,0-1 0,-1 0-1,1 1 1,-1-6 0,0-39 1642,0 56-2102,0 221 334,0-229 111,0 0-1,0 0 1,0 0-1,0 0 1,0 0-1,0 0 1,1 0-1,-1-1 0,0 1 1,0 0-1,1 0 1,-1 0-1,0-1 1,1 1-1,-1 0 1,1 0-1,-1-1 1,1 1-1,0 0 1,0 0-1,1 1 0,-1-1 1,0 1-1,1-1 0,-1 1 0,0 0 1,0 0-1,-1-1 0,1 1 0,0 0 1,0 0-1,-1 0 0,1 0 1,-1 0-1,0 0 0,0 0 0,1 0 1,-1 0-1,-1 0 0,1 0 0,0 2 1,0 36-10,0-39-93,1 0 0,0 0 0,0 1-1,0-1 1,0 0 0,0 0 0,0 0-1,0 0 1,0 0 0,0 0 0,0-1-1,0 1 1,1 0 0,-1 0 0,0-1 0,0 1-1,1-1 1,2 1 0,12 0-1838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28.9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 1 536,'0'0'3393,"23"6"-3274,19 11-84,-36-15-31,0 0 0,0 0 0,0 1 0,0 0 1,-1 0-1,10 7 0,25 29 291,-39-36-258,0 1 0,0 0 0,0 0 0,-1 0 0,1 0 0,-1-1 1,0 1-1,0 0 0,0 0 0,-1 0 0,1 0 0,-1 0 0,-2 7 0,-22 14 95,-1 0 0,-1-2 0,-1-1-1,-44 27 1,68-48-118,4-1-12,-1 0 0,0 0 1,1 0-1,-1 0 0,1 0 1,-1 1-1,1-1 0,-1 0 1,0 0-1,1 0 0,-1 1 1,1-1-1,-1 0 0,1 1 1,0-1-1,-1 0 0,1 1 1,-1-1-1,1 1 0,-1-1 0,1 1 1,0-1-1,-1 1 0,1-1 1,0 1-1,0-1 0,-1 2 1,1-1 82,4 4-846,16 4 706,0-1 0,1-1 0,0 0 0,0-2 1,0-1-1,35 3 0,-22-2 26,-28-4 20,-3-1-1,-1 0 1,0 0-1,0 1 0,0-1 1,0 1-1,0-1 1,0 1-1,0 0 0,0 0 1,0 0-1,0 0 1,0 0-1,-1 0 1,1 0-1,0 1 0,-1-1 1,3 2-1,-3-1-11,1-1 0,-1 1-1,1-1 1,-1 1 0,0-1 0,0 1-1,1 0 1,-1-1 0,0 1 0,-1 0-1,1 0 1,0 0 0,0 0-1,-1 0 1,1 0 0,-1 0 0,0 0-1,1 0 1,-1 0 0,0 0-1,0 0 1,-1 0 0,1 0 0,-1 3-1,2 9 11,0-10 24,-1-1-1,1 1 1,-1 0-1,0 0 1,0 0 0,0 0-1,-1 0 1,0-1 0,1 1-1,-1 0 1,-2 4-1,-9 12 78,7-12-54,0 0 1,-1 0 0,0 0-1,0-1 1,-10 9 0,3-4-2,0-1 1,0-1-1,-1 0 1,0-1-1,-1 0 1,0-1 0,0-1-1,-31 11 1,23-8-11,9-9-14,11-1-45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29.3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80 0 384,'0'0'1505,"6"17"-1074,21 53-6,-24-60-316,-1 0-1,0 1 1,0-1-1,-1 1 0,0-1 1,-1 1-1,0-1 0,-3 16 1,1 14 61,2-18-114,1-13-47,0 0 0,-1 0 0,0 0-1,-1 0 1,0 0 0,-1 0 0,1 0 0,-2 0 0,1-1 0,-1 1-1,-6 10 1,-7 5-519,-1-1-1,-25 27 0,18-20-930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0.0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 0 80,'0'0'3331,"0"3"-3211,-9 32 118,7-30-182,0 0 0,1-1 0,-1 1 1,1 0-1,0 0 0,0 0 0,0 7 1,-1 69 642,-1-52-658,2 0-1,1 0 0,1 0 1,2 0-1,1-1 1,14 55-1,0-30-32,-11-29-47,2-1 0,0 0 0,1 0 0,23 36 0,59 48-2067,-52-69-242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1.0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44 57 256,'0'0'2111,"-7"13"-1823,-19 39 64,24-46-267,0 0 1,0-1 0,1 1 0,-1 0-1,1 0 1,1 0 0,-1 0-1,1 0 1,0 0 0,0 0 0,3 9-1,-2 9-39,0-19-34,-1-1-1,1 0 1,0 0-1,0 1 1,0-1-1,0 0 1,1 0-1,0 0 1,-1 0-1,2-1 1,-1 1-1,0 0 1,1-1-1,-1 1 1,1-1-1,0 0 1,0 0-1,0 0 1,1-1-1,-1 1 1,1-1-1,0 1 1,-1-1-1,1 0 1,0-1-1,0 1 1,0-1-1,7 2 1,8 2 96,1 0 1,0-2-1,0 0 0,0-1 1,22-2-1,-37 0-94,-1-1 0,0 1 0,1-1 0,-1 0 0,0-1 1,0 1-1,1-1 0,-1 1 0,-1-1 0,1-1 0,0 1 0,0 0 0,-1-1 0,1 0 0,-1 0 1,0 0-1,0 0 0,0 0 0,0-1 0,-1 0 0,1 1 0,-1-1 0,0 0 0,0 0 0,0 0 0,-1 0 1,2-5-1,-2 3 18,5-12-8,-1 0-1,-1 0 1,-1 0 0,2-34 0,-5 47 8,-1 0 0,1 0 0,0 0 1,-1 1-1,0-1 0,0 0 0,-1 1 0,1-1 0,-1 1 0,0-1 0,0 1 1,-1 0-1,1 0 0,-1 0 0,0 0 0,0 0 0,0 1 0,0-1 1,-1 1-1,0 0 0,1 0 0,-1 0 0,0 0 0,-8-3 0,2 1 4,0 1-1,-1 0 0,0 1 0,0 0 0,1 0 0,-2 1 1,1 1-1,0 0 0,-12 0 0,19 1-60,-1 0 1,0 1-1,1-1 0,-1 1 0,1 0 0,-1 0 1,1 1-1,-1-1 0,1 1 0,0 0 1,0 0-1,0 0 0,0 1 0,0-1 1,0 1-1,0 0 0,1 0 0,0 1 1,0-1-1,0 1 0,0-1 0,0 1 0,-3 7 1,5-10-6,-2 4-251,1-1-1,0 1 1,0 0 0,1 0 0,-1 0-1,1 0 1,0 0 0,0 0 0,0 0-1,1 7 1,0 1-2239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1.9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182 0 176,'0'0'4809,"-3"4"-4802,-17 20 52,1 1 0,2 0 0,0 1 0,2 1 0,1 0 0,1 1 0,1 1 0,1 0 0,2 1 0,1-1 0,1 2 0,2-1 0,-3 57 0,7 8-50,-1-26 3,9 97 0,-4-144-9,0-2 1,1 1-1,1 0 1,2-1-1,-1 0 1,2 0-1,1-1 1,21 36-1,-9-24-49,-9-11-184,1-1 1,0-1 0,2-1-1,27 28 1,1-10-844,-4-10-543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2.8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81 1 1216,'0'0'3990,"-3"13"-3891,-5 19-70,0-7 29,2 1 1,1 0-1,-4 50 1,8-58-17,-1 0 1,-5 26 0,-3 33 70,10 121-129,0-144 2928,0-56-2912,0 1 0,0-1 0,0 1 1,0-1-1,0 1 0,0 0 0,0-1 0,-1 1 0,1-1 0,-1 1 1,1 0-1,-1-1 0,1 1 0,-1 0 0,0-1 0,0 1 0,1 0 0,-1 0 1,0 0-1,0 0 0,0 0 0,0 0 0,-2-1 0,1 0 0,1-1-64,0 0 1,0 0-1,0-1 1,0 1-1,1 0 1,0 0-1,0 0 1,0 0-1,0-1 1,0 1-1,0 0 1,1 0-1,0 0 1,-1 0-1,3-4 1,9-5-177,0 1 0,1 1 0,1 0-1,0 0 1,0 1 0,1 1 0,21-9 0,28-16-87,-56 30 294,-1 0 1,1 0-1,-1 1 1,1 1 0,0-1-1,0 1 1,0 1-1,0-1 1,0 1-1,10 2 1,2-2-202,-20 2 209,1 0 0,0-1 0,-1 1 0,1 0-1,-1 0 1,0 0 0,1 0 0,-1 0 0,0 0 0,0 0 0,0 0 0,-1 3 0,1-4 3,0 6 74,0-1 0,0 0 0,0 1-1,-1-1 1,0 0 0,0 1 0,-1-1 0,-3 9-1,3-12-1,0 0-1,0 1 1,-1-1 0,0 0-1,0-1 1,0 1-1,0 0 1,0-1-1,0 0 1,0 1-1,-1-1 1,0-1-1,1 1 1,-5 1-1,-18 9 247,11-5-142,0 1 0,-1-2-1,1 0 1,-1-1 0,0-1-1,-1 0 1,1-2-1,-27 3 1,-16-5 78,55 0-228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3.2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0 1272,'0'0'2801,"0"15"-2473,0 48-98,0-55-188,-1 1 0,0-1 0,0 0 1,0 0-1,-1 0 0,-3 8 0,3-10-11,0 1 1,1-1-1,-1 0 0,1 0 0,0 13 0,1 44 234,0-62-586,0-9-2546,0-13 678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0:50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732 13 176,'-3'-6'5490,"-350"0"-3451,346 6-2045,1 1-1,-1-1 1,0 2-1,1-1 1,-1 1 0,1 0-1,-1 0 1,1 0-1,0 1 1,0 0 0,0 1-1,0-1 1,1 1-1,-9 8 1,-46 29-17,14-3 7,13-13 14,-6 5-14,25-17-6,10-9 18,0-1 1,0 0-1,1 1 0,-1 0 0,1 0 1,-1 0-1,2 0 0,-1 0 0,0 1 0,1 0 1,-1-1-1,0 6 0,3-8-1,-1 0-1,1-1 1,0 1-1,-1 0 1,1 0 0,-1-1-1,1 1 1,-1 0-1,0-1 1,1 1 0,-1 0-1,-2 2 1,1-2-2,1 0 0,0 0 1,0 0-1,0 0 0,0 0 1,0 0-1,0 1 0,1-1 0,-1 0 1,1 1-1,-1-1 0,1 0 1,0 3-1,0-3 3,0 0 0,0-1-1,-1 1 1,1 0 0,0-1 0,-1 1 0,1 0 0,-1-1-1,1 1 1,-1-1 0,0 1 0,0-1 0,1 1 0,-3 2-1,1-3 3,1 1-1,0-1 0,0 1 0,0 0 1,0 0-1,0 0 0,1 0 0,-1 0 1,0 0-1,1-1 0,0 1 0,-1 1 1,1-1-1,0 0 0,0 2 0,0 204-214,0-207 216,0-1 0,0 1 0,0 0 0,0-1 0,0 1 0,1-1 0,-1 1 0,0 0 0,0-1 0,0 1 0,1-1 0,-1 1 0,0-1 0,1 1 0,-1-1 0,1 1 0,-1-1 0,0 1 0,1-1 0,-1 1 0,1-1 0,-1 0 0,1 1 0,-1-1 0,1 0 1,0 1-1,0-1 0,0 1 1,-1-1-1,1 0 1,0 1-1,-1-1 1,1 1-1,-1-1 1,1 1-1,-1-1 1,1 1-1,-1-1 1,1 1-1,-1 0 1,1-1-1,-1 1 1,0 0-1,1-1 1,-1 1-1,0 0 1,0-1-1,1 1 1,-1 0-1,0 0 1,0-1-1,0 1 1,0 1-1,0 0 0,0 0 0,0 0 0,1-1 1,-1 1-1,0 0 0,1-1 0,0 1 0,-1 0 0,1-1 0,0 1 1,0 0-1,0-1 0,1 2 0,-1-1-2,0 0 0,1 0 0,-1 0 0,0 0 0,0 0 0,0 0 0,-1 1 0,1-1 0,-1 0 0,1 0 1,-1 1-1,0-1 0,1 4 0,1 1-9,0 1 0,0 0 0,1-1 0,1 1 0,-1-1 0,9 13 1,2 6-5,-10-21 13,-1 0 0,1 0 0,-1 0-1,1 0 1,9 7 0,16 22-110,-21-23 108,1 0 0,0-1 0,0 0-1,1 0 1,1-1 0,0-1 0,0 1 0,21 10 0,13 12-17,-34-24 18,1 0 0,-1-1 0,22 8 0,18 11 19,-41-20-13,0-1 1,-1 0 0,1 0 0,1-1-1,-1-1 1,0 1 0,21 1 0,78-3 32,-65-2 14,-28 0-41,-1 0 1,0-1-1,0-1 0,0 0 0,-1-1 0,1-1 0,19-8 1,-5-1 48,-1-1 1,34-24 0,-49 28-12,1-1 0,-1 0 0,-1-1-1,0 0 1,14-22 0,25-27 224,-45 57-243,0-1 0,-1 0 0,0 0 1,0 0-1,0 0 0,-1-1 0,0 0 0,0 0 0,-1 0 0,0 0 0,0-1 0,-1 1 0,3-11 0,-5 15-10,0 1-1,0-1 1,1 1 0,-1-1-1,1 0 1,-1 1-1,1-1 1,0 1 0,0 0-1,0-1 1,3-2 0,-3 2 1,0 1 1,0 0 0,1 0-1,-2 0 1,1-1 0,0 1 0,0-1-1,-1 1 1,1-1 0,-1 1-1,0-4 1,2-36 176,0 30-127,-1-1-1,-1 1 0,0-1 0,-1 1 0,-1-1 0,-3-16 0,-2 13-29,0 1 0,-1-1-1,-1 1 1,0 1-1,-1 0 1,-1 0-1,0 1 1,-1 1 0,0 0-1,-1 0 1,0 1-1,-1 1 1,-21-13 0,-19-14 348,45 30-337,-2-1-1,1 1 1,-1 1-1,-13-6 1,-9-1 21,0 3 1,0 1-1,-1 1 0,-52-5 0,-146 7-18,169 6-24,59 0-104,4 28-6351,0-9 2386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3.5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4080,'0'0'3409,"59"82"-9122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4.1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198 0 992,'0'0'2785,"-7"4"-2499,-7 4-132,-61 39 742,68-42-854,1-1 1,0 1 0,1 0 0,-1 0 0,1 1 0,0 0-1,0 0 1,1 0 0,-6 10 0,-2 12 11,7-18-50,0 0 0,1 1-1,0-1 1,1 1 0,0 0 0,1 0 0,0 0-1,0 0 1,1 16 0,2-26-79,0 0 1,0 0-1,0-1 0,0 1 1,0 0-1,0-1 1,0 1-1,0-1 0,0 1 1,0-1-1,0 0 0,1 0 1,-1 1-1,0-1 0,0 0 1,0 0-1,0 0 0,1 0 1,-1 0-1,0 0 1,0 0-1,2-1 0,26-2 6,-21 0-140,0 0 0,0-1 0,0 0 0,0 0 0,-1-1 0,0 0 1,0 0-1,0 0 0,-1-1 0,0-1 0,0 1 0,0-1 0,9-14 0,22-18 3270,-38 40-2993,1 0 1,0 0-1,-1 1 0,1-1 1,0 0-1,0 0 1,0 1-1,0-1 0,0 0 1,0 1-1,1-1 0,-1 0 1,0 0-1,1 0 0,-1 1 1,1 0-1,8 12-133,0-1 0,1 1 0,0-2 0,1 0 0,0 0 0,1-1 0,0 0 0,20 12 0,-26-20-255,1-1-1,0 1 0,0-1 1,0-1-1,0 1 1,0-1-1,8 0 0,-6 0-132,-2 0-1088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4.6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119 1 4528,'0'0'1977,"-1"0"-1985,-1 0-1,1 0 1,0 0-1,0 0 1,0 0 0,0 1-1,-1-1 1,1 0-1,0 1 1,0-1-1,0 1 1,0-1 0,0 1-1,0 0 1,-2 1-1,3-1 9,0 0 0,0 0 0,-1 1 0,1-1 0,0 0 0,-1 0-1,1 0 1,-1 0 0,1 0 0,-1 0 0,1 1 0,-1-1 0,0 0-1,1-1 1,-3 3 0,2-2-1,0 0 0,0 1 1,0-1-1,0 0 0,0 1 0,1-1 0,-1 0 0,0 1 0,1-1 0,-1 1 0,1-1 0,-1 1 1,1 0-1,0-1 0,-1 1 0,1 1 0,-1 25-220,0-23 159,0 0-1,1 0 1,0 0-1,-1 0 1,1 0 0,1 0-1,-1 0 1,1-1-1,0 1 1,0 0 0,0 0-1,1 0 1,0-1-1,0 1 1,0-1 0,0 1-1,1-1 1,3 5-1,-1-5 27,-1 1 0,1-1 0,-1 1 0,0 0 0,-1 0 0,1 0 0,4 10 0,-2-5 2,12 12 18,-16-21 17,-1 0 1,1 1-1,-1-1 1,0 1-1,1-1 1,-1 1-1,0-1 1,0 1-1,0 0 0,0 0 1,0-1-1,0 1 1,-1 0-1,1 0 1,-1 0-1,1 0 1,-1 0-1,0 0 1,1 0-1,-1 0 1,0 0-1,-1 3 1,0-2 111,0 0 1,0 0 0,0 0 0,-1 0 0,1-1-1,-1 1 1,0 0 0,0-1 0,0 1 0,0-1-1,0 0 1,-1 1 0,1-1 0,-1 0 0,1-1 0,-1 1-1,0 0 1,1-1 0,-1 1 0,0-1 0,-5 2-1,-76 26 81,81-28-227,-20 5-2067,6-6-402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6.0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1744,'0'0'2465,"0"20"-2080,0 324 1525,0-39-1262,0-305-647,0 1 1,0 0 0,0 0-1,0 0 1,0 0 0,0 0-1,0 0 1,1 0 0,-1 0-1,0 0 1,1 0 0,-1 0-1,0-1 1,1 1 0,-1 0-1,1 0 1,-1 0 0,1-1-1,0 1 1,-1 0-1,1-1 1,0 1 0,-1-1-1,1 1 1,0 0 0,0-1-1,0 0 1,1 1 0,0 1 8,2 0 53,-1-2 42,4-1-96,0 0 0,0 0 0,0 0 0,0-1 0,0 0 0,0-1 0,-1 1 0,1-1 0,-1-1 0,0 1 0,0-1 0,0 0 1,0 0-1,6-7 0,-1 2-81,20-15-902,33-38-1,-43 41-83,2-4-1561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6.4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71 2896,'0'0'3737,"20"-6"-3721,-1 0-8,21 0-8,0-6 0,-1 7-232,1-7-248,19 0-376,0 1-937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7.8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60 240 656,'0'0'1968,"10"-27"-1755,30-85 99,-38 107-225,0 0 0,-1 0-1,1 0 1,-1 0-1,0 0 1,0-1 0,-1 1-1,1 0 1,-1-1-1,0 1 1,-2-9 0,3-15 2117,-5 29-2007,0-1-215,0 1 1,-1 1-1,1-1 0,0 1 0,-1-1 0,1 1 0,0 0 0,0 1 0,0-1 0,0 1 0,0 0 0,0 0 0,0 0 1,1 0-1,-1 1 0,1-1 0,0 1 0,-1 0 0,1 0 0,0 0 0,1 1 0,-1-1 0,0 1 0,1-1 0,-2 6 1,0 0 1,0 1 0,1-1 0,0 1 0,1 0 1,0 0-1,1 0 0,0 0 0,1 14 0,0-9 11,0-1 0,1 0-1,1 1 1,0-1 0,6 22 0,-5-30-1,-1 1 0,1-1 1,0 0-1,1 0 1,0 0-1,0 0 1,0-1-1,0 0 1,1 1-1,0-2 1,0 1-1,0 0 1,10 5-1,-8-5-12,0 0-1,0 0 1,1-1 0,0 0 0,0-1-1,0 0 1,0 0 0,0 0-1,1-1 1,-1 0 0,1-1 0,-1 0-1,11 0 1,-2-1 3,45-3 10,-58 2 5,-1 1 0,1-1 0,0 0 0,-1-1 0,1 1 0,-1-1 0,1 1 0,-1-1 0,0 0 0,1 0 0,-1-1 0,0 1 0,-1-1 0,4-2 0,9-13-55,0-1 0,-2 0 0,17-29 0,-25 37 40,-1 1 0,0-1 0,0 0 0,-1 0 1,0 0-1,-1-1 0,0 1 0,0-23 1,-2 21 410,1-16-1661,4 28 396,6 15 636,-10-8 258,1 0 0,-1 0 0,0 1 0,0-1 0,0 1 0,-1-1 0,0 0 0,0 1 0,-3 9 0,2 11 243,1 250 1761,0-275-1307,0-22-244,-1 2-534,2 1-1,0-1 1,1 0 0,0 1 0,2 0 0,0-1 0,1 2 0,0-1-1,11-22 1,-11 31 54,-2 4-5,-1-1 1,1 1 0,-1 0-1,1 0 1,0 0-1,1 1 1,-1-1-1,1 1 1,5-5 0,-7 7-4,0 1 1,1-1 0,-1 0-1,1 1 1,-1-1 0,0 1-1,1 0 1,-1 0 0,1 0-1,-1 0 1,1 0 0,-1 1-1,1-1 1,-1 1 0,0-1-1,1 1 1,-1 0 0,0 0-1,1 0 1,-1 0 0,0 1-1,0-1 1,0 0 0,0 1-1,2 1 1,17 15 21,-1 1 0,0 1 0,-1 1 0,18 26 0,-3-5 107,-31-38-95,1 1 1,-2-1-1,1 1 1,-1 0-1,1 0 1,-1 0-1,-1 0 1,3 9-1,-3-8-7,1-1 0,-1 0-1,1 0 1,0 0-1,1 0 1,-1 0-1,4 5 1,-4-8-1,0 1 0,0 0 0,0 0 0,0 0 0,0 0 0,-1 0-1,0 0 1,1 0 0,-1 0 0,0 1 0,-1-1 0,1 0 0,0 1 0,-1-1 0,0 0 0,0 7 613,0-41 364,0-110-1325,0 139 331,0 0-1,0 0 1,0 1-1,0-1 1,1 0-1,-1 0 0,1 0 1,-1 0-1,1 1 1,0-1-1,-1 0 1,1 1-1,0-1 1,0 0-1,2-2 0,-2 3-10,0 0 0,0 0-1,0-1 1,0 1-1,0 0 1,-1-1-1,1 1 1,0 0-1,-1-1 1,0 1 0,1-1-1,-1 1 1,0-1-1,1 1 1,-1-3-1,0 3 5,0 0 0,0 0-1,0 0 1,1 0 0,-1 0-1,0 0 1,1 0 0,-1 1-1,1-1 1,-1 0-1,1 0 1,-1 1 0,1-1-1,0 0 1,-1 0 0,1 1-1,0-1 1,-1 1 0,1-1-1,0 1 1,0-1 0,0 1-1,0-1 1,1 0 0,34-6-283,-32 6 252,0 1-1,0 0 1,0 0-1,0 0 1,0 0 0,0 1-1,0 0 1,0 0-1,0 0 1,0 0-1,-1 0 1,1 1 0,0 0-1,5 3 1,50 60-431,-56-61 485,0-1-1,-1 1 1,1 0-1,-1 0 1,0 1-1,0-1 1,-1 0-1,1 1 1,-1-1-1,0 0 1,0 1-1,-1 0 1,1-1-1,-1 1 1,-1 6-1,2-9-8,-1 0-1,0 0 0,0 0 1,1 0-1,-1 0 1,1-1-1,-1 1 0,1 0 1,0 0-1,0 0 0,0-1 1,2 4-1,-2-3 0,0 0 0,1 0-1,-1-1 1,0 1 0,-1 0 0,1 0-1,0 0 1,0 0 0,-1 1-1,1-1 1,-1 0 0,0 0 0,0 2-1,4 20-39,5-22-6,-5-3 40,-3 0-13,1 0 0,-1 0 1,1 1-1,-1-1 0,0 0 0,1-1 0,-1 1 0,0 0 1,0 0-1,0 0 0,0-1 0,0 1 0,0-1 0,0 1 1,0-1-1,0 1 0,-1-1 0,1 1 0,-1-1 0,1 1 1,-1-1-1,0 0 0,1-2 0,-1 2-11,0 1 0,0-1 1,0 1-1,0-1 0,1 1 0,-1-1 0,1 1 0,-1-1 1,1 1-1,-1 0 0,1-1 0,0 1 0,0 0 1,-1-1-1,1 1 0,2-2 0,-2 2-88,0 0-1,0 0 1,0 0-1,-1 0 1,1 0-1,0 0 1,-1 0-1,1-1 1,0 1-1,-1 0 1,0 0-1,1-1 1,-1 1-1,0 0 1,0-1-1,1-1 0,-1-9-2143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6:38.4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198 0 928,'0'0'2999,"7"11"-2722,34 40 47,-24-32-150,-1 0-1,19 29 1,67 144 690,-81-151-632,-1 2 1,-3 0-1,17 62 0,-30-84-157,-2-1 1,0 1-1,-1 0 0,-3 20 0,2-1 61,-1-19-68,0 1 0,-1-1-1,-1 0 1,-1 0 0,-1 0-1,-1-1 1,-1 1-1,0-1 1,-2-1 0,-12 23-1,12-28-61,0 0 0,-2 0 0,1-1 0,-2 0 0,1 0 0,-2-2 0,0 1 0,0-2 0,-1 0 0,0 0 0,0-1 0,-1-1 0,-22 8 0,15-8-528,-1-2-1,1 0 1,-1-2 0,-1 0-1,-37 0 1,-18-3-4525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05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2264,'0'0'4721,"23"0"-5174,-13-2 383,1-1 0,-1 1 0,0-2 0,0 1 1,0-1-1,0-1 0,11-7 0,-15 9 23,-1 1 0,1-1 1,0 1-1,0 0 0,0 0 0,1 0 1,-1 1-1,0 0 0,0 0 0,11 1 1,68 2-664,-80-1 685,1 1 1,0 0-1,-1 0 0,0 1 1,0 0-1,1-1 0,-1 2 1,-1-1-1,1 0 1,0 1-1,-1 0 0,0 0 1,7 9-1,-10-9 13,1 1 0,-1 0 0,0-1 0,-1 1 0,1 0 0,-1 0 0,0 0 0,0 0 0,0 0 0,-2 9 0,1 1 127,1-9-84,0 0 0,0 0 0,-1 0 1,0 0-1,0 0 0,0-1 0,-1 1 1,0 0-1,0-1 0,0 1 0,0-1 0,-1 0 1,0 0-1,0 0 0,-1 0 0,0-1 1,1 1-1,-1-1 0,-1 0 0,1 0 1,-1 0-1,-6 4 0,-56 32 304,43-27-95,2 0-1,-36 28 0,15-20 52,43-20-164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06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2 1304,'0'0'4192,"-6"0"-4067,1 0-108,1-1-1,0 1 1,0 0 0,0 0-1,-1 1 1,1-1 0,0 1 0,0 0-1,0 0 1,0 0 0,0 0-1,0 1 1,0 0 0,1 0-1,-1 0 1,0 0 0,1 1-1,0-1 1,-1 1 0,1 0 0,0 0-1,0 0 1,1 0 0,-4 5-1,-36 54-6,-12 21-9,34-49-1,13-23 0,0 1 0,0 0 0,-8 23 0,6-8 1,6-19 0,1 0 1,-1 0-1,1 0 1,1 0-1,-2 11 0,3-17 0,0 1-1,0 0 1,-1-1 0,1 1-1,-1 0 1,1-1-1,-1 1 1,0-1-1,0 1 1,0-1 0,-3 4-1,3-3 0,-1-1 0,1 0 0,0 0 0,0 0 0,1 1-1,-1-1 1,0 0 0,1 1 0,-1-1 0,1 0 0,-1 5 0,1 145-54,1-147 62,0 0 0,1 1 0,-1-1 0,1 0 0,0 0 1,0 0-1,0 0 0,1 0 0,0 0 0,0-1 0,0 0 0,1 1 0,-1-1 0,1 0 0,0 0 0,7 5 0,0 0-7,0-1 0,0 0 0,1-1 0,-1 0 0,18 7 0,-14-9-250,1 0 0,1-1 0,-1 0 0,1-1 0,-1-1 0,1-1 0,30-1 1,-27-5-1586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07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158 123 1192,'0'0'4537,"-23"1"-3830,20 2-676,-50 6 127,19 5-190,33-13 23,-1 0 1,0 0-1,1 0 1,-1 0-1,0 0 1,1 0-1,-1 0 1,1 1-1,0-1 1,-1 0-1,1 1 1,0-1-1,0 1 1,0 0-1,0-1 1,0 1-1,-1 3 1,2-4 2,0 0 1,0 0 0,-1 0-1,1 0 1,0 0 0,0 0-1,-1 0 1,1 0-1,0 0 1,-1-1 0,1 1-1,-1 0 1,0 0 0,1 0-1,-1-1 1,1 1 0,-1 0-1,-1 1 1,1-2-6,0 1 0,0 0 0,0 0 0,0 0 1,1 0-1,-1 0 0,0 0 0,1 0 0,-1 0 0,1 0 1,-1 0-1,1 0 0,-1 0 0,1 0 0,0 1 0,-1-1 1,1 0-1,0 0 0,0 2 0,0 85-844,1-86 852,0 0 0,0 0-1,0 0 1,0 0-1,0-1 1,1 1 0,-1-1-1,1 1 1,-1-1-1,1 1 1,-1-1 0,1 0-1,0 0 1,0 1-1,-1-1 1,1 0 0,0-1-1,0 1 1,0 0-1,0-1 1,0 1 0,4 0-1,53 9 89,-54-9-73,0-1 0,0 0 0,0 0 0,0 0 0,0-1 0,0 0 0,0 0 0,-1 0-1,1-1 1,0 1 0,0-1 0,-1 0 0,1 0 0,-1-1 0,0 1 0,0-1 0,0 0 0,0 0 0,0-1 0,-1 1 0,4-5 0,9-9 30,-14 16-36,-1 0 0,1 0 1,-1-1-1,1 1 0,-1 0 0,0-1 1,0 1-1,1-1 0,-1 1 0,0-1 1,0 0-1,-1 1 0,1-1 0,0 0 1,-1 0-1,1 1 0,-1-1 0,1 0 1,-1 0-1,1-3 0,-1-2 18,1 0 0,0 0-1,0 0 1,1 0 0,2-8 0,-2 8-3,1 0 1,-2-1-1,1 1 1,-1-1-1,0-9 1,-1-47 969,-2 61-886,0-1 1,0 1 0,-1-1 0,1 1 0,-1 0-1,0 0 1,0 0 0,0 0 0,0 0-1,-1 1 1,-5-4 0,-17-9 228,21 12-264,0 0-1,0-1 0,0 2 0,-1-1 0,0 1 0,1-1 0,-1 1 0,0 1 0,0-1 0,0 1 0,-9 0 1,14 1-141,0 0 1,1 0 0,-1 0 0,1 0-1,-1 0 1,0 0 0,1 0 0,-1 0-1,1 0 1,-1 0 0,0 0 0,1 0-1,-1 1 1,1-1 0,-1 0 0,1 0-1,-1 1 1,1-1 0,-1 0 0,1 1-1,-1-1 1,1 1 0,-1-1 0,1 1-1,0-1 1,-1 1 0,-1 19-2916,2-17 2980,0 20-2678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00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80,'0'0'7514,"0"1"-7499,2 40-190,0-32 171,-2-1 1,1 1-1,-1-1 0,0 1 1,-1-1-1,0 0 0,-1 1 1,-2 9-1,1-9-1,0 0 0,0 0-1,1 0 1,0 0 0,0 0 0,1 0 0,0 0 0,2 15-1,-1 231 45,0-111-5777,0-154 4171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10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31 672,'0'0'6744,"3"0"-6676,5-1-82,0 0 0,0-1 0,0 0 0,0 0 0,12-6 0,-13 5-22,0 1-1,0 0 0,0 0 0,0 0 0,11-1 1,13 2-260,34 3-192,-62-2 465,0 1 0,0 0 0,0 0 0,0 0 0,-1 0 0,1 0 0,0 0 0,0 1 0,-1-1 0,1 1 0,0 0 0,-1 0 0,0 0 0,1 0 0,-1 0 0,0 1 0,2 2 0,-2-1 11,1 1-1,-1 0 0,0 0 0,0-1 0,-1 1 0,0 1 1,1-1-1,-2 0 0,1 0 0,0 0 0,-1 1 0,-1 9 1,3 8 12,-1-18 25,-1 0 0,1 1 0,-1-1-1,0 0 1,0 1 0,0-1 0,-1 1-1,0-1 1,0 0 0,0 0 0,0 1 0,-5 7-1,-46 44 412,44-47-408,1-1 0,-1 0 0,-1-1-1,1 0 1,-14 10 0,12-11-24,0 2 0,0 0 0,1 0 0,-9 11 0,6-6-2,0 0-1,-1-1 1,-26 21 0,34-30-17,1 0 0,-1 1 1,1 0-1,0 0 0,-6 9 1,8-11 4,0 0 0,0 0 1,-1 0-1,1 0 1,-1 0-1,1 0 0,-1-1 1,-5 4-1,4 3-107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10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0 744,'0'0'5792,"-23"0"-5462,17 0-331,-1 1 0,0 0 0,0 0 0,1 0 0,-1 1 0,1 0-1,0 0 1,-1 0 0,1 1 0,0 0 0,0 0 0,0 1 0,1 0 0,-1 0-1,1 0 1,0 0 0,0 1 0,-4 5 0,-8 6-10,-62 75-141,72-83 146,0 1 0,1 0 0,0 0 0,-8 17 0,-9 14-110,21-36 95,0 0 0,0 0 0,0 0 0,0 1 0,0-1 0,1 0 0,0 1 0,0-1 0,0 1 0,1 0 0,-1-1 0,1 1 0,1 8 0,-1 138-120,1-147 138,0 0 0,0 0 0,1-1-1,-1 1 1,1 0 0,0-1 0,0 1 0,0-1 0,0 1 0,1-1-1,3 4 1,12 18-2,-8-12 18,1 0 0,1-1-1,0 0 1,0 0 0,1-2 0,1 1-1,0-2 1,0 0 0,1-1 0,0 0-1,0-1 1,22 7 0,-21-10-372,0-1-1,0-1 1,0 0 0,0-1 0,20-1 0,-30 0-204,11 0-1759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11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122 193 1800,'0'0'4408,"-24"1"-3647,21 1-756,-1 0 0,0 0-1,1 1 1,-1-1 0,1 1 0,0 0-1,0 0 1,0 0 0,0 0 0,0 0 0,1 1-1,-1 0 1,1-1 0,0 1 0,-2 5-1,-22 30-85,23-35 29,0 0 0,1 0 0,-1 0 0,1 0 0,0 1 0,1-1 0,-1 1 0,1-1 1,0 1-1,0 0 0,0 0 0,1-1 0,-1 1 0,1 0 0,0 0 0,1 0 0,0 6 0,0 13-359,-1-23 399,1 1-1,-1 0 1,1 0-1,0-1 1,0 1-1,0 0 1,0-1 0,0 1-1,0-1 1,0 1-1,0-1 1,0 1-1,1-1 1,-1 0-1,1 0 1,-1 0-1,1 0 1,-1 0-1,1 0 1,0 0-1,-1 0 1,1 0-1,0-1 1,0 1-1,-1-1 1,1 1-1,3-1 1,58 7-336,-43-6 292,33-3-111,-50 1 160,-1 1-1,1-1 0,0 0 1,-1 0-1,1 0 0,0 0 1,-1-1-1,1 1 0,-1-1 1,0 0-1,0 1 0,1-1 1,-1 0-1,0 0 0,-1 0 1,3-4-1,6-7 33,0-1 0,-2 0-1,0 0 1,-1-1 0,0 0 0,-1 0-1,0-1 1,-2 0 0,0 0 0,0 0 0,-2 0-1,2-30 1,-3 17 218,0 21-49,0 0-1,-1-1 1,0 1-1,0 0 1,-1 0-1,0-1 1,-4-11-1,3 16-135,0 0-1,0-1 1,-1 1 0,0 0-1,0 0 1,0 0 0,0 0-1,-1 1 1,0-1-1,1 1 1,-1 0 0,0 0-1,-1 1 1,1-1 0,0 1-1,-1 0 1,1 0 0,-1 0-1,0 0 1,-5 0 0,-10-2-35,-1 1 1,1 1 0,-37 2 0,43 0-83,12 0 0,0 0 1,-1 0-1,1 0 1,0 1-1,0-1 1,0 1-1,0 0 1,0-1-1,0 1 0,0 0 1,0 0-1,0 0 1,0 1-1,0-1 1,0 0-1,1 1 1,-1-1-1,0 1 1,1-1-1,0 1 1,-1 0-1,1 0 1,0 0-1,0 0 1,0 0-1,-1 3 1,-1 2-414,1 0 0,0 0 0,1 1 1,-1-1-1,1 0 0,1 15 1,0 1-2175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12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1120,'0'0'7058,"23"11"-6859,-11-9-209,-1-1 0,1 0-1,0 0 1,21-3 0,3 0-3,8 2-7,-19-2-57,0 2 0,0 1 0,0 1 0,45 10 0,-53-8-420,0 0-1,0-1 1,1 0 0,32-1 0,-47-2-586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13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0 408,'0'0'5897,"60"0"-5769,-1 6 8,0 0-8,1 0-104,-21 0-16,21 0-8,-1-1-336,0 1-312,21 0-312,-41-6-881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14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 2616,'0'0'4216,"0"8"-4336,-20 252 773,19-80-365,2 183 543,-24-363-2109,7 0-255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16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2736,'0'0'3842,"-17"0"-779,65 1-3365,-1 3 0,85 18-1,89 37-1035,-181-41 100,-37-17 769,-1 1-244,-10 2-999,-25 1-192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16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2776,'0'0'5022,"4"0"-5027,55-1-10,-20 0-8,1 1 0,-1 1 0,0 3 0,0 1 0,42 11 0,-49-8-3,-20-6-7,1 1 1,-1 1-1,-1 0 0,1 1 0,0 0 1,16 10-1,-24-10 67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18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654 288 2944,'0'0'4274,"0"-4"-3727,0 2-494,1 0-1,-2 1 1,1-1-1,0 0 1,0 0-1,0 1 1,-1-1-1,1 0 1,-1 1-1,0-1 1,1 1 0,-1-1-1,0 0 1,0 1-1,0-1 1,0 1-1,0 0 1,0-1-1,0 1 1,0 0-1,-3-2 1,4 3-35,-1-1 0,1 1 0,0 0 0,-1-1 0,1 1 0,0-1 0,-1 1 0,1 0 0,0-1 0,0 1 0,0-1 0,-1 1 0,1-1 0,0 1 0,0-1-1,0 1 1,0-1 0,0 1 0,0-1 0,0 1 0,0-1 0,0 1 0,0-1 0,0 1 0,0-1 0,0 1 0,1-1 0,-1 0-6,0 1-1,0 0 1,0-1 0,1 1-1,-1 0 1,0-1-1,0 1 1,0 0-1,0-1 1,0 1 0,0 0-1,0-1 1,0 1-1,0 0 1,0-1 0,0 1-1,-1 0 1,1-1-1,0 1 1,0 0 0,0-1-1,0 1 1,0 0-1,-1-1 1,1 1 0,0 0-1,0-1 1,-1 1-1,1 0 1,0 0 0,0-1-1,-1 1 1,1 0-1,-1 0 1,-3-3 65,3 3-67,0 0 0,1 0 0,-1 0 0,1-1 0,-1 1 0,0 0 0,1 0 0,-1-1 0,1 1 1,-1-1-1,1 1 0,-1 0 0,1-1 0,-1 1 0,1-1 0,0 1 0,-1-1 0,1 0 0,0 1 0,-1-1 0,1 1 1,0-1-1,0 0 0,-1 1 0,1-1 0,0 1 0,0-1 0,0 0 0,0 1 0,0-2 0,-2-2 15,1-1-1,-1 1 0,0 0 1,0 0-1,-1 0 0,1 0 1,-1 0-1,0 1 1,0-1-1,0 1 0,-1 0 1,1-1-1,-1 2 0,-6-6 1,-3-2-17,-1-3-2,6 5-31,0 1 0,-1-1-1,0 2 1,0-1 0,0 2 0,-1-1 0,-12-5 0,-34-13-232,43 18 204,-1 0 0,1 0-1,-1 1 1,0 1-1,0 0 1,0 1-1,-1 1 1,-20-1 0,18 2-11,12 1 46,0-1-1,0 1 0,-1 0 0,1 1 0,0-1 0,0 1 0,0 0 1,0 0-1,1 0 0,-1 1 0,0 0 0,0 0 0,1 0 0,-8 5 1,2 0-54,0 0 0,0 0 1,1 1-1,1 0 0,-1 1 1,1 0-1,1 0 0,0 0 1,0 1-1,1 0 1,0 1-1,0 0 0,-7 21 1,2 4-100,2 0 0,2 1 0,1-1 1,2 1-1,1 1 0,4 59 0,-1-96 171,0 9-10,0-1 1,1 0-1,1 1 0,-1-1 1,2 0-1,-1 0 1,1 0-1,0-1 1,1 1-1,0-1 0,1 1 1,8 12-1,-8-16 9,-1 1 0,1-1 0,0 0-1,0-1 1,0 1 0,1-1 0,-1 0-1,1 0 1,0-1 0,0 0 0,1 0-1,-1 0 1,0-1 0,1 0 0,0 0-1,-1-1 1,14 2 0,-11-2 14,0-1 0,0 0 0,0-1 1,0 1-1,0-2 0,0 1 0,0-1 0,0-1 0,0 0 1,-1 0-1,0-1 0,1 1 0,-1-2 0,0 1 0,-1-1 1,8-6-1,0-3 26,-1-1 0,0 0-1,-1 0 1,-1-2 0,0 1 0,9-19 0,-12 18 99,0 1 0,-1-1-1,-1-1 1,0 0 0,-2 0 0,0 0 0,-1-1-1,0 1 1,-2-1 0,0 0 0,-2-30 467,0 64-1198,-2 89 403,-1-45 123,3 1-1,9 68 1,-7-117-28,0 1 1,1 0-1,1-1 0,0 1 0,0-1 1,1 0-1,1-1 0,0 1 0,12 16 1,-4-10-252,1-1 0,1 0 0,0-1 0,20 13-1,7 4-1224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21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1064,'0'0'4746,"-1"0"-4678,1 0 0,-1 0 0,0 0-1,0 0 1,0 0 0,1 0 0,-1 0-1,0 0 1,0 1 0,0-1 0,1 0-1,-1 0 1,0 1 0,0-1-1,0 0 1,1 1 0,-1-1 0,0 1-1,1-1 1,-1 1 0,1-1 0,-1 1-1,0-1 1,1 1 0,-2 1 0,2 29-71,-1 0 0,-2 0 1,-9 42-1,8-47 32,1-1 1,2 0-1,0 0 0,4 35 1,0 7-4171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02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0 193 56,'0'0'7406,"0"-29"-7498,0 26 88,1 0-1,-1 1 1,0-1 0,1 0-1,-1 1 1,1-1-1,0 1 1,0-1 0,0 1-1,0-1 1,3-3-1,-3 5 5,0-2 0,0 1 0,0 0-1,0 0 1,0 0 0,0 0 0,-1 0-1,1-1 1,-1 1 0,1 0 0,-1-4-1,0 5 1,0-1-1,1 0 1,-1 0 0,0 0-1,1 1 1,-1-1-1,1 0 1,0 1-1,-1-1 1,1 0 0,0 1-1,0-1 1,0 1-1,0-1 1,1 1-1,-1 0 1,0-1-1,0 1 1,1 0 0,-1 0-1,3-2 1,-3 3-1,1-1 1,-1 0-1,0 0 1,0 0 0,1 0-1,-1 0 1,0 0-1,0-1 1,0 1-1,0 0 1,-1-1 0,1 1-1,0 0 1,0-1-1,-1 1 1,1-1-1,-1 1 1,1-1 0,-1 1-1,1-4 1,-3-1-3,2-3 0,18-6 2,-16 12 96,0 1-439,17 1-5320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21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1 520,'0'0'5693,"-3"0"-5640,-31 4-89,34-4 35,0 1 1,-1-1-1,1 1 1,-1-1-1,1 0 1,0 1-1,0-1 1,-1 1 0,1-1-1,0 1 1,0-1-1,-1 1 1,1-1-1,0 1 1,0-1 0,0 1-1,0-1 1,0 1-1,0-1 1,0 1-1,0-1 1,0 1-1,0-1 1,0 1 0,0 0-1,-2 18 15,-6 2 52,1 0 0,1 1 1,1-1-1,1 2 0,1-1 0,0 33 1,3-19-29,-1-11-34,1 0 0,1 0-1,7 36 1,-6-53-50,0 1-1,1-1 0,0 0 1,1 0-1,-1 0 1,2-1-1,-1 1 1,1-1-1,0 0 0,0-1 1,1 1-1,0-1 1,12 11-1,-6-9-231,0 1 0,1-2-1,0 1 1,1-2 0,-1 0 0,1 0-1,0-2 1,1 0 0,-1 0 0,1-1-1,-1-1 1,17 1 0,12-2-2034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2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0 1776,'0'0'2521,"0"5"-2394,9 18 93,-8-21-186,1 0 1,-1 0-1,0 0 1,0 0-1,0 1 0,0-1 1,0 0-1,-1 1 1,1-1-1,-1 0 1,1 5-1,-1-3 6,0-1 0,1 0 0,0 0 0,-1 0-1,1 1 1,0-1 0,1 0 0,2 5 0,-3-5-1,1 0-1,-1 0 1,0 0-1,0 0 1,0 0 0,0 1-1,0-1 1,0 6 0,-1-5-1,-5 129 1346,2-115-1311,0 0 0,-1 0 0,-1-1 0,0 1 0,-10 19 0,9-22-135,-1 0 1,-1 0 0,0-1-1,0 0 1,-2 0 0,0-1-1,0 0 1,-1-1 0,-1 0-1,0-1 1,-24 17 0,25-21-136,10-6-23,-1 0 1,1 0-1,-1 1 0,0-1 1,0-1-1,0 1 1,1 0-1,-1 0 0,0-1 1,0 1-1,0-1 0,0 0 1,-4 1-1,-14-1-2388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23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2272,'0'0'2425,"-20"8"-2021,17-4-286,1 1-1,-2-1 1,1 0 0,0-1-1,-1 1 1,0-1 0,-5 5-1,-15 15 234,10 1-277,1 1 0,0 1 0,2 0 0,1 1 0,-8 36 0,16-49-36,0 0 0,0 0-1,2 0 1,-1 0 0,3 17 0,0 8-49,-2-34-9,0 0-1,1 0 1,-1-1-1,1 1 1,0 0-1,1-1 1,-1 1-1,1-1 1,0 1-1,0-1 1,0 0-1,1 0 1,-1 0-1,1 0 1,0 0-1,0 0 1,1-1-1,-1 0 1,1 1-1,0-1 1,-1-1-1,1 1 1,0 0-1,1-1 1,6 3-1,-6-3-3,1 0-1,0 0 0,0 0 0,-1-1 0,1 0 0,0 0 0,0-1 0,0 0 1,0 0-1,0 0 0,0-1 0,0 1 0,0-2 0,-1 1 0,1 0 1,0-1-1,0 0 0,-1-1 0,0 1 0,8-5 0,-6 2 17,0-1-1,0 0 0,0 0 0,-1 0 1,0-1-1,0 0 0,-1 0 1,0-1-1,0 1 0,0-1 0,-1 0 1,-1-1-1,1 1 0,-1-1 1,4-16-1,-2-6 262,-1-1 0,-2 1 1,-1-40-1,-2 54 73,1 14-280,0 1 1,-1-1-1,0 1 0,1 0 0,-1-1 0,0 1 0,0 0 0,-1 0 1,1 0-1,0 0 0,-1 0 0,1 0 0,-1 0 0,0 0 0,1 0 1,-1 1-1,0-1 0,0 1 0,0-1 0,0 1 0,-1 0 0,1 0 1,0 0-1,0 0 0,-1 0 0,1 1 0,0-1 0,-6 0 0,-7-2-111,0 0 0,-1 1 0,-28 0 0,-12 2-1993,36 0-416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24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 1272,'0'0'6776,"4"-7"-6756,5-1-134,1 1 1,0 1-1,0-1 0,0 2 1,1-1-1,0 2 1,0-1-1,0 1 1,1 1-1,0 0 0,-1 1 1,1 0-1,0 1 1,0 0-1,0 1 1,23 2-1,-32-2 87,1 1 0,-1-1 0,0 1-1,1 0 1,-1 1 0,0-1 0,1 0 0,-1 1 0,0 0 0,0 0 0,0 0-1,-1 0 1,1 0 0,0 0 0,-1 1 0,1 0 0,-1-1 0,0 1 0,0 0-1,0 0 1,2 5 0,-1-2 6,0 1-1,0 0 1,-1 0-1,0 0 0,0 0 1,-1 1-1,0-1 1,0 13-1,0 5-5,0-17 48,-1 0 1,0-1-1,0 1 0,0 0 0,-1 0 1,0 0-1,0-1 0,-1 1 1,0 0-1,0-1 0,-1 0 0,0 1 1,-7 11-1,0-6 62,-1-1 0,-1 0 0,0-1 0,0-1 0,-26 17 0,30-21-40,-1-1 0,0-1 0,0 1 0,-1-2 0,1 1 0,-1-1 0,0 0 0,1-1 0,-1-1 0,-16 2 0,14-3 231,11 1-355,0-1-1,1 0 1,-1 1-1,0-1 0,0 0 1,0 0-1,1 0 1,-1 1-1,0-1 0,0 0 1,0 0-1,1 0 1,-1 0-1,0-1 1,0 1-1,0 0 0,1 0 1,-1 0-1,0-1 1,0 1-1,0 0 1,1-1-1,-1 1 0,0 0 1,1-1-1,-1 1 1,0-1-1,1 0 0,-1 1 1,1-1-1,-1 1 1,1-1-1,-1 0 1,1 1-1,-1-1 0,1 0 1,0 0-1,-1 1 1,1-1-1,0 0 0,0 0 1,-1 1-1,1-1 1,0 0-1,0 0 1,0-1-1,0-4-1946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25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1 200,'0'0'6058,"-6"0"-5754,0 0-286,1 1-1,0 0 0,0 0 0,-1 1 0,1-1 1,0 1-1,0 0 0,0 1 0,1-1 1,-1 1-1,0 0 0,1 0 0,-7 6 0,-9 5 88,8-5-61,0 1 1,0 0 0,1 1-1,-18 20 1,25-25-44,0 0 1,-1 0 0,2 0 0,-1 0-1,1 0 1,0 1 0,0-1-1,1 1 1,0 0 0,0 0 0,0 0-1,0 14 1,0 18-2,0-29-14,1 1 0,1 0 0,0-1 0,0 1 0,1 0 0,1-1 0,-1 1-1,6 16 1,-2-19 13,0-2-1,0 1 1,0 0-1,1-1 0,10 9 1,12 12-2,-19-17 3,1 0-1,0-1 0,1 0 1,0-1-1,0 0 0,1-1 0,0 0 1,1-1-1,-1-1 0,1 1 1,0-2-1,16 4 0,3-1-297,0-2-1,1-1 1,56 0 0,-86-4 197,0 0 0,-1 0 0,1 0-1,-1-1 1,1 1 0,-1-1 0,1 0 0,-1 0 0,1 0 0,-1 0 0,0 0 0,1 0 0,-1 0 0,0-1 0,3-2 0,0 1-226,14-14-1397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25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1 224,'0'0'3448,"0"31"-2280,0 445 1096,3-477-3662,0-1 1205,0 0-1,0 0 1,-1 0-1,1 0 1,-1-1-1,0 1 1,1-1-1,-1 1 1,0-1-1,-1 0 1,1 0-1,0 0 1,1-5-1,1-26-2403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27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376 1 4184,'0'0'5597,"-15"0"-5477,7 0-2860,-1 0 3012,-18 0 2721,-287 0-2898,311 0-34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27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5 328,'0'0'7341,"-23"0"-5883,-347 0-298,367-4-1540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28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261 198 2864,'0'0'5342,"0"-15"-4723,0 6-504,0 0 0,-1-1-1,-1 1 1,1 0 0,-2 0 0,1 0-1,-1 0 1,0 1 0,-1-1 0,0 1-1,-9-14 1,6 12 0,5 6-94,0 1-1,0 0 0,0 0 0,-1 0 0,1 0 0,-1 0 1,0 1-1,0-1 0,0 1 0,0-1 0,-5-1 0,4 1-46,0 1-1,0 0 1,0 0-1,-1 0 1,1 0-1,-9-1 1,11 2-2,0 1 0,0 0 1,0 0-1,1 0 0,-1 1 0,0-1 0,0 0 1,1 1-1,-1-1 0,0 1 0,0-1 0,1 1 1,-1 0-1,1 0 0,-1 0 0,0 0 1,1 0-1,0 0 0,-1 0 0,1 0 0,0 1 1,-1-1-1,1 0 0,-1 3 0,-14 21-141,2 1-1,1 0 1,0 1-1,3 1 1,0 0-1,-10 45 1,17-49 126,1 0 1,0 1-1,4 40 1,0-7-21,-2-53 48,1 0 1,0 0 0,0 0-1,0 0 1,1 0 0,0 0-1,-1 0 1,2 0 0,-1-1-1,0 1 1,1-1 0,0 0-1,0 0 1,1 0 0,-1 0-1,1 0 1,-1 0 0,1-1-1,0 0 1,1 0-1,-1 0 1,0-1 0,1 1-1,0-1 1,-1 0 0,1 0-1,0 0 1,0-1 0,0 0-1,0 0 1,0 0 0,0-1-1,1 1 1,-1-1 0,0-1-1,9 0 1,-12 0 26,1 0-1,0 0 1,-1 0 0,1-1-1,0 1 1,-1 0 0,0-1-1,1 0 1,-1 0 0,0 0-1,0 0 1,0 0 0,0 0-1,0 0 1,0-1 0,1-2 0,26-49 114,-19 35-100,-2 4 102,0 0 0,0 0 0,-1 0-1,-1-1 1,-1 0 0,0 0 0,-2-1 0,1 1 0,-2-1 0,1-21 0,-3 36 356,0 16-1122,0 20 589,-1-11 33,1 0 1,0 0 0,2 0-1,1 0 1,10 36 0,-8-25 10,-5-31-6,0-1-1,0 1 0,1 0 1,-1 0-1,1 0 0,-1-1 1,1 1-1,0 0 0,0-1 1,0 1-1,0-1 0,1 1 1,-1-1-1,1 0 0,-1 1 1,4 2-1,37 44-1452,-39-47 1245,0 1 1,0-1-1,0 1 1,0-1-1,0 0 1,1 0-1,-1 0 1,1-1-1,-1 1 1,1-1-1,0 0 0,-1 1 1,1-2-1,5 2 1,11-1-1757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31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1240,'0'0'7718,"0"13"-7936,-9 31 188,7-38 29,0 0 1,0-1 0,1 1 0,-1 0-1,2 0 1,-1 7 0,1 284-35,0-296 11,0 8-1784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03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83 592,'0'0'8462,"4"-1"-9446,10-2 964,0 1-1,0 0 0,0 2 1,28 1-1,-5 0-18,58-1 23,-91 0 154,19-13-2816,6-4 1900,-24 15 559,0-1-1,-1 1 1,1-1-1,-1 0 1,1 0 0,-1 0-1,7-8 1,-7-5-1100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32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1 472,'0'0'5082,"-16"2"-4967,11 17 10,3-4-42,-1-5-40,-1 0-1,2 0 1,-1 0-1,2 0 1,-1 1-1,1-1 1,1 12-1,-2 42 61,0-28-50,5 60 0,-2-86-51,0 0 0,1 0 0,0-1 0,1 1 1,0 0-1,1-1 0,0 0 0,0 0 0,1 0 0,10 14 0,-8-14-128,1 1 1,0-1-1,1 0 1,0-1-1,0 0 1,1 0-1,0-1 0,0 0 1,1-1-1,0 0 1,0-1-1,0 0 1,1-1-1,-1 0 1,1 0-1,0-2 0,0 1 1,1-2-1,-1 1 1,14-2-1,33 0-1366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32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3688,'0'0'3170,"10"33"-2920,56 219 579,-64-246-808,-1-1 1,0 1-1,0-1 0,0 1 1,-1-1-1,0 1 0,0 0 1,0-1-1,-1 1 0,1 0 1,-1-1-1,-1 1 0,1-1 1,-1 0-1,0 1 0,0-1 1,-1 0-1,1 0 0,-1 0 1,0-1-1,0 1 0,-1-1 1,0 1-1,-5 5 0,5-6-291,0 0 0,0 0 1,-1 0-1,1 0 0,-1-1 0,0 1 0,0-1 0,0 0 0,0-1 0,0 1 0,-1-1 0,1 0 0,-9 1 1,-9 3-3295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35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1 304,'0'0'7536,"0"1"-7418,0 622-16,1-622-99,-1-1 1,0 1 0,0-1 0,1 0 0,-1 1-1,0-1 1,0 1 0,1-1 0,-1 0 0,1 1-1,-1-1 1,0 0 0,1 0 0,-1 1 0,1-1-1,-1 0 1,1 0 0,-1 0 0,0 1 0,1-1-1,-1 0 1,1 0 0,-1 0 0,1 0-1,-1 0 1,1 0 0,-1 0 0,1 0 0,-1 0-1,1 0 1,-1 0 0,1 0 0,-1-1 0,1 1-1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36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19 3272,'0'0'3929,"7"0"-3922,0 0 11,2 0-65,0 1-1,0-2 1,0 1 0,0-1-1,0-1 1,0 1 0,16-7 0,-22 7 29,0 0 0,-1 0 0,1 0 0,0 0 0,0 1 0,0-1 0,-1 1 0,1-1 0,0 1 0,0 0 0,0 0 1,0 1-1,0-1 0,0 1 0,-1-1 0,1 1 0,0 0 0,0 0 0,-1 0 0,1 0 0,0 1 0,-1-1 0,1 1 0,-1-1 1,0 1-1,0 0 0,1 0 0,-1 0 0,0 0 0,-1 0 0,1 0 0,0 1 0,-1-1 0,1 1 0,-1-1 0,0 1 0,0 0 0,0-1 1,0 1-1,0 0 0,0 0 0,-1 0 0,1 0 0,-1 3 0,0-1 4,1-1 0,-1 1 0,1-1 0,0 1 0,1-1 0,3 9 0,-3-9 14,-1 0-1,1 1 1,-1-1 0,0 1 0,0-1 0,1 10 0,-2-7 25,0-1 1,-1 1-1,0-1 0,0 0 0,0 1 0,0-1 0,-1 0 0,0 0 0,-1 0 0,1 0 1,-1 0-1,0 0 0,-5 5 0,0-1 19,-1 0 1,-1-1-1,1 0 1,-1-1-1,-19 12 1,18-14 15,-1 0 1,-1-1-1,1-1 0,-1 0 1,0-1-1,0 0 0,0 0 1,0-2-1,-1 0 0,1 0 1,-18-2-1,27-5-142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36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1 904,'0'0'2804,"-24"6"-1885,24-5-914,-59 58 1070,55-54-1051,0 0 0,0-1 0,1 1 0,0 0-1,0 1 1,0-1 0,1 0 0,0 1 0,0 0 0,0-1-1,1 1 1,-1 0 0,1 7 0,1 201-25,1-206-3,0 1 0,0 0 0,1 0 0,1-1 0,-1 1 0,1-1 0,1 1 0,0-1 1,0 0-1,0-1 0,1 1 0,0-1 0,12 13 0,-12-14-7,0 0 1,1-1-1,0 0 0,0 0 0,0 0 1,0-1-1,1 0 0,-1 0 0,1 0 1,0-1-1,0 0 0,1 0 0,-1-1 1,0 0-1,1-1 0,13 2 0,55-3-986,-36 0-584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37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1 488,'0'0'5294,"0"0"-5270,0 0-1,0 0 1,0 0-1,-1 1 1,1-1-1,0 0 1,0 0-1,0 0 1,0 0-1,0 1 1,0-1-1,0 0 1,0 0-1,0 0 1,0 1-1,0-1 1,0 0-1,0 0 1,0 0-1,0 1 1,0-1-1,0 0 1,0 0-1,1 0 1,-1 0-1,0 1 1,0-1-1,0 0 1,0 0-1,0 0 1,0 0-1,0 0 1,1 1-1,-1-1 1,0 0-1,0 0 1,0 0-1,0 0 1,1 0-1,-1 0 1,0 0-1,0 0 1,0 0-1,0 0 1,1 1-1,-1-1 1,0 0-1,13 5-48,-1 1 0,0 0 0,-1 1 0,0 0 0,0 1 0,0 1 0,-1 0 0,0 0 0,-1 0 0,0 1 0,0 1 0,-1 0 0,8 14 0,-15-20 16,1 0 0,-1 1 1,0-1-1,-1 0 0,1 1 1,-1-1-1,0 1 0,-2 9 1,1 4 62,1-17-44,0 1 0,-1-1 1,1 1-1,-1-1 0,0 1 1,0-1-1,0 1 0,0-1 1,0 0-1,-1 1 1,1-1-1,0 0 0,-1 0 1,0 0-1,-3 3 0,-35 27 100,21-18-57,-54 38 77,-9 7-75,71-52-43,10-7-23,1 1 0,-1-1 0,1 0 0,-1 0 0,0 1 0,1-1 0,-1 0 0,0 1 0,1-1 0,-1 1 0,1-1 0,-1 0 1,1 1-1,-1-1 0,1 1 0,-1 0 0,1-1 0,0 1 0,-1-1 0,1 1 0,0 0 0,0-1 0,-1 2 0,27 9 9,16-2-59,-1-2-1,1-2 1,1-2 0,61-3 0,-66 0-895,2 0-738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38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1560,'0'0'6528,"3"0"-6402,20 0-115,21-1-9,-1 3 1,62 9 0,-6 6-54,75 17-3054,-171-33 1684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38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1792,'0'0'5937,"20"6"-5953,0 0 16,0 5 0,19-5 0,1 0 0,-1 0-296,21 11-384,-1 1-456,-19-7-961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3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244 398 440,'0'0'4302,"0"-23"-3667,0-125 578,-2 135-1083,-1-1 0,0 1-1,-1 0 1,0 0 0,-1 0-1,-1 1 1,0-1 0,0 1 0,-1 0-1,-1 1 1,0 0 0,0 0-1,-1 1 1,-11-10 0,9 7-6,10 11-113,0 1-1,1-1 0,-1 1 0,-1 0 0,1-1 1,0 1-1,0 0 0,0 0 0,-1-1 1,1 1-1,0 0 0,-1 0 0,1 1 0,-1-1 1,0 0-1,1 0 0,-1 1 0,1-1 0,-1 1 1,0-1-1,-2 1 0,2 0-43,0 0-1,-1 0 1,1 0-1,0 0 1,0 1-1,0-1 1,0 1 0,-1-1-1,1 1 1,0 0-1,0 0 1,0 0-1,1 0 1,-1 0 0,0 0-1,0 1 1,1-1-1,-1 1 1,0-1-1,1 1 1,-1-1 0,1 1-1,0 0 1,-2 3-1,-1 3-5,1 1 1,0 0-1,1-1 0,0 1 0,-1 10 1,-8 27-47,3-8 59,1 0 0,2 0 0,1 0 1,2 1-1,6 65 0,-2-10 6,-2-91 29,0 14-82,0-1 1,1 0 0,1 0-1,5 23 1,-6-35 48,0-1-1,0 1 1,0-1-1,1 0 1,-1 1-1,1-1 1,0 0-1,0 0 1,0 0-1,0-1 1,1 1 0,-1 0-1,1-1 1,-1 1-1,1-1 1,0 0-1,0 0 1,0 0-1,0 0 1,0-1-1,1 1 1,-1-1 0,0 0-1,1 0 1,-1 0-1,4 0 1,-2 1 27,0-1 0,0-1-1,0 1 1,-1-1 0,1 0 0,0 0 0,0 0 0,0-1 0,0 0 0,-1 0 0,1 0 0,0 0 0,-1-1 0,1 1 0,-1-1 0,1-1 0,-1 1-1,0-1 1,0 1 0,0-1 0,0 0 0,0 0 0,-1-1 0,5-4 0,9-15-12,-2-1-1,0 0 1,-1-1-1,-2 0 1,12-33 0,21-41 18,-42 93 95,0 1 0,-1-1 0,1-1 0,-1 1 0,-1 0 0,1 0 0,-1-1 0,0 1 0,0-1 0,-1-12 0,0 18 142,0 33-796,-2 28 555,0-35 2,1 0 0,2 1-1,0-1 1,6 28 0,-3-35-12,1 1-1,0-1 1,2 0 0,0 0-1,12 19 1,-17-32-27,1 0-1,0-1 1,0 1-1,0-1 1,1 0 0,0 0-1,0 0 1,0 0-1,0-1 1,0 1 0,1-1-1,-1 0 1,1-1-1,0 1 1,0-1 0,0 0-1,0 0 1,0 0-1,1-1 1,-1 0-1,0 0 1,10 0 0,21-3-1832,-33-7-144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41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0 928,'0'0'5861,"-3"2"-5796,1 0-67,0 0 0,0 1 0,0-1 0,1 0 0,-1 1 0,1-1-1,-1 1 1,1 0 0,0-1 0,0 1 0,0 0 0,1 0 0,-1-1 0,1 1-1,-1 0 1,1 0 0,0 5 0,2 69 6,-1-45 1,-1-25-8,0 11-1,0 1 1,5 27-1,-3-39-42,0 1 0,0-1-1,1 0 1,0 0 0,0 0-1,1 0 1,0-1 0,8 11-1,-9-13-2,0 0-1,0 0 1,1 0-1,-1 0 1,1-1-1,0 0 1,0 0-1,0 0 1,1 0-1,-1 0 1,1-1-1,0 0 1,5 2-1,1-1-450,1-1 0,0-1 0,0 0-1,21 0 1,4-1-1772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05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1088 243 1088,'0'0'7385,"0"-1"-7377,1 1-1,-1-1 1,0 0 0,0 0-1,0 1 1,0-1-1,0 0 1,0 0 0,0 1-1,0-1 1,0 0 0,-1 0-1,1 1 1,0-1 0,0 0-1,-1 1 1,1-1-1,0 0 1,-1 1 0,1-1-1,-1 0 1,-35-26-30,-59-33 0,91 58 21,-135-62-115,131 60 113,1 0 0,-1 1 1,-1 0-1,-14-3 1,-21-8 0,36 11 9,0 0-1,-1 0 1,0 1 0,1 0 0,-15 0-1,-34-9 209,31 7-140,0 1 0,0 1 1,-31 1-1,-141 1 0,168-2-83,21 2-10,0-1-1,0 1 1,-1 0-1,1 1 1,-10 2-1,15-1 2,1 0 1,-1 0-1,1 1 1,0 0-1,-1-1 0,1 1 1,1 1-1,-1-1 1,0 0-1,1 0 0,0 1 1,0 0-1,0-1 0,-3 7 1,-13 19-210,6-12 165,1 0 0,0 0 0,1 0 0,1 2 0,-8 22 0,11-28 46,5-10 9,0 0 1,1 0-1,-1 0 1,0 1-1,1-1 1,0 0-1,0 1 1,0-1-1,1 6 0,-1-6 1,1 0-1,-1 1 0,0-1 0,0 0 1,0 0-1,-1 1 0,1-1 0,-1 0 0,-1 5 1,-2 2-13,1 1 1,0-1-1,1 0 1,0 0-1,0 1 1,2-1-1,-1 17 1,1 301-154,0-325 170,1 0 0,-1 0 1,1 0-1,-1 1 0,1-1 0,0 0 0,0 0 0,0 0 1,3 4-1,-2-4-1,-1-1 1,0 1-1,0 0 1,1 0 0,-2 0-1,1 1 1,0-1-1,-1 0 1,1 5-1,-1-2-1,1-1 1,0 1-1,1 0 0,-1-1 0,1 1 0,0 0 0,0-1 1,1 0-1,3 6 0,-3-6 0,0 0 0,-1 0 0,0 1 0,0-1 0,0 0 1,0 1-1,-1 0 0,0-1 0,1 7 0,-1-4-7,1 1 1,0-1-1,1-1 1,0 1-1,0 0 1,1-1-1,0 0 1,0 1-1,1-2 1,0 1-1,0 0 1,8 7-1,12 18 5,-16-18-3,0 1 1,-1 1 0,8 20-1,-8-24 4,0-1-1,0 0 0,1 0 1,1-1-1,0 0 0,0-1 1,16 12-1,1 1 0,13 10-16,1-2 1,56 31-1,-83-54 2,0-1 0,0 0-1,1 0 1,-1-2-1,1 0 1,1-1-1,-1 0 1,19 1 0,128-4 50,-83-2-40,-62 1 20,-1-1 0,0-1 0,0 0 0,0-1-1,0 0 1,-1-2 0,0 0 0,0 0 0,0-1 0,-1-1-1,0-1 1,0 0 0,-1 0 0,0-2 0,-1 1 0,12-14-1,-17 15 6,-1 0-1,0 0 0,0 0 1,-1-1-1,0 0 0,6-18 1,19-34 66,-29 57-71,1 1 1,-1-1-1,0 0 0,0 0 1,-1 0-1,1 0 1,-1 0-1,0 0 1,-1 0-1,-1-9 0,1-7-7,1-217 676,-1 233-675,1 1 1,-1 0-1,0-1 0,0 1 0,0 0 1,-1 0-1,1-1 0,-1 1 0,0 0 1,0 1-1,-3-5 0,2 4-3,0 0-1,1 0 1,0 0-1,0-1 1,0 1-1,1 0 1,-1-1-1,1 0 1,0 1-1,0-1 1,0-5-1,1 8 1,0 0-1,0 1 1,0-1-1,-1 0 1,1 0-1,-1 1 1,1-1-1,-1 0 1,0 1-1,0-1 1,1 1-1,-1-1 1,-2-1-1,2 1 1,0 0 0,0 0 0,-1 0 0,1 0 0,0 0-1,1 0 1,-1 0 0,0-1 0,1 1 0,-1 0 0,1 0-1,0-1 1,0-2 0,-1 3-2,1 1 0,0-1 1,0 0-1,0 1 0,-1-1 0,1 1 0,-1 0 1,1-1-1,-1 1 0,0-1 0,0 1 1,1 0-1,-1-1 0,-2-1 0,2 2 11,0-1 1,0 1-1,0-1 0,0 1 0,0-1 1,0 1-1,1-1 0,-1 0 0,0 0 1,1 1-1,0-1 0,-1 0 0,1 0 1,0-3-1,0 4 1,0 1-1,0-1 1,0 0-1,0 0 1,-1 0-1,1 1 1,0-1 0,0 0-1,0 0 1,-1 1-1,1-1 1,0 0-1,-1 1 1,1-1 0,-1 0-1,1 1 1,-1-1-1,1 0 1,-1 1-1,1-1 1,-1 1-1,1-1 1,-1 1 0,0-1-1,0 1 1,0-1-2,0 1 1,1-1-1,-1 1 1,1-1-1,-1 1 0,0-1 1,1 1-1,-1-1 1,1 1-1,-1-1 1,1 0-1,-1 1 0,1-1 1,0 0-1,-1 1 1,1-1-1,0 0 1,0 0-1,-1 1 1,1-1-1,0 0 0,0 0 1,0 1-1,0-1 1,0-1-1,-2-3 2,1 0 0,-1 1 0,0-1 0,-1 0 1,1 1-1,-1-1 0,0 1 0,0 0 0,0 0 0,-1 0 0,1 1 0,-1-1 0,-4-3 0,-5-6-1,-2-1 37,13 12-39,-1-1 1,0 1-1,1 0 1,0-1 0,-1 1-1,1-1 1,0 0-1,0 0 1,0 0-1,1 0 1,-3-5-1,-22-19 187,16 18-188,-50-67 86,52 61-70,7 14-3,0-1 0,0 0 0,0 1 0,0-1 0,0 1 0,0-1 0,0 1 0,-1-1 0,1 1 0,0 0 0,-1 0 0,-2-2 0,-49-32 323,34 17-268,17 17-85,0 1-1,1-1 1,-1 0-1,1 0 1,-1 0-1,1 0 1,-1-1-1,1 1 1,0 0-1,0-1 1,0 1-1,-1 0 1,1-1-1,1 1 1,-1-1-1,0 0 1,-1-1-1,2 2 5,0 1 0,0 0 0,0-1-1,-1 1 1,1 0 0,0-1 0,0 1 0,-1 0-1,1-1 1,0 1 0,-1 0 0,1 0-1,0 0 1,-1-1 0,1 1 0,0 0 0,-1 0-1,1 0 1,0-1 0,-1 1 0,1 0-1,-1 0 1,1 0 0,0 0 0,-1 0-1,1 0 1,-1 0 0,1 0 0,0 0 0,-1 0-1,1 0 1,-1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41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1 888,'0'0'2320,"3"16"-1863,4 21 384,-2 0 0,0 43 0,-7-74-813,1 1 1,-1-1-1,-1 0 1,1 0-1,-1 1 1,0-2-1,-1 1 1,1 0-1,-1-1 1,0 0 0,0 0-1,-1 0 1,0 0-1,-9 7 1,4-4-30,1 0-1,-1-1 1,0-1 0,0 1 0,-1-2 0,1 0 0,-21 7 0,20-8-507,-1-2 0,1 1 0,-1-2 1,1 0-1,-13 0 0,8-1-1140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42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1 912,'0'0'6741,"0"18"-6716,0 365 457,0-382-364,19-1-3524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7:43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1 140 1664,'0'0'3225,"3"-8"-3110,1 0-73,1 0-1,0 1 1,0-1 0,0 1 0,1 0 0,0 0 0,1 1 0,-1-1-1,1 2 1,0-1 0,1 1 0,15-9 0,-12 8-47,1 1-1,-1 0 1,1 0 0,1 1-1,-1 1 1,0 0-1,1 1 1,-1 0 0,17 0-1,-28 2 4,0 0 1,0 0-1,0 1 0,0-1 0,0 0 0,0 1 0,0-1 0,0 1 0,0-1 0,0 1 1,0-1-1,0 1 0,0-1 0,0 1 0,0 0 0,-1 0 0,1-1 0,0 1 0,-1 0 1,1 0-1,0 0 0,-1 0 0,1 0 0,-1 0 0,1 0 0,-1 0 0,0 0 0,1 0 1,-1 0-1,0 0 0,0 0 0,0 2 0,1 42 170,-2-33-62,0 1-45,0 1 0,-2-1 0,1 0-1,-2 0 1,1 0 0,-2 0 0,0-1-1,0 1 1,-1-1 0,-1-1 0,0 1-1,0-1 1,-16 18 0,-19 10 237,28-28-148,14-11-143,-1 0-1,1 1 1,0-1 0,-1 0 0,1 0-1,0 0 1,0 0 0,-1 1 0,1-1-1,0 0 1,0 0 0,-1 1 0,1-1-1,0 0 1,0 0 0,0 1 0,0-1-1,-1 0 1,1 1 0,0-1 0,0 0-1,0 1 1,0-1 0,0 0 0,0 1-1,0-1 1,0 0 0,0 1 0,0-1-1,0 0 1,0 1 0,0-1 0,0 0-1,0 1 1,0-1 0,1 0 0,-1 1-1,0-1 1,0 0 0,0 0-1,0 1 1,1-1 0,13 7 41,-5-4 1,0 2-23,1-1 1,0 0 0,0-1 0,0 0-1,0 0 1,1-1 0,-1-1 0,1 0-1,12 0 1,33 0-2731,-52-1 2361,16 0-2125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0:55.0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303 240 3168,'0'0'5332,"0"-1"-5239,1-18-182,0 12 74,-1 1 0,0-1 0,0 1 0,0 0 0,-1-1 1,0 1-1,-2-10 0,-15-25-103,11 25 23,0 0 1,0 1-1,-2 0 1,-16-23-1,19 27 55,2 6-36,-12 4-18,1 0 75,-30 2-159,44-1 175,-1 0-1,0 0 1,1 0-1,-1 1 0,0-1 1,0 1-1,1-1 1,-1 1-1,1 0 0,-1 0 1,1 0-1,-1-1 1,1 1-1,-1 1 0,1-1 1,0 0-1,-1 0 0,1 0 1,0 1-1,-1 1 1,-3 8-6,-1 0 0,0-1-1,0 1 1,-14 15 0,12-14 0,1 1-1,1 0 0,0 0 1,1 0-1,0 1 0,1-1 1,1 1-1,-3 16 0,0-1 0,2-5 3,1 1 1,1 0-1,2 0 0,3 35 1,-1 8-8,0-50 13,1 0 0,0 0 0,1 0 0,1-1 0,0 0 0,2 0 0,8 17-1,4 13 2,-16-41-3,-1 0 0,2 0 0,-1 0-1,0 0 1,1 0 0,0-1 0,6 6 0,-7-9-11,0-1 0,-1 0 1,1 0-1,0 0 1,0 0-1,0-1 0,0 1 1,0-1-1,0 0 0,0 1 1,0-1-1,0-1 1,0 1-1,0 0 0,0-1 1,0 0-1,0 1 1,0-1-1,0 0 0,0-1 1,-1 1-1,1 0 0,0-1 1,-1 0-1,1 1 1,-1-1-1,4-3 0,1-6-9,1 1 0,-1-1 0,-1 0 0,0 0 0,-1-1-1,0 0 1,0 0 0,-2 0 0,1-1 0,2-23 0,10-20-107,-11 44 98,-1 0 0,-1 0 0,0 0 0,-1 0 0,1-22 0,-2 22-23,0 1 0,1-1 0,4-18 0,4-32 954,-10 312-314,1-238-554,0 1-1,1 0 0,1 0 0,0-1 0,8 22 1,4 18 26,-12-39-54,1-1-1,0 1 1,0-1 0,1 0-1,1-1 1,0 1-1,9 12 1,-11-18-10,1 0 0,0-1 0,0 1 0,0-1-1,1 0 1,0 0 0,0-1 0,0 1 0,1-1 0,-1-1 0,1 1 0,0-1-1,10 3 1,-11-5-260,1 0 0,-1-1 0,0 1 0,1-1 0,10-2 0,-7 2-280,-10 0 507,1 0 1,-1 0-1,0 0 1,0-1-1,0 1 1,0 0-1,1 0 0,-1 0 1,0 0-1,0 0 1,0 0-1,0 0 1,1 0-1,-1 0 0,0 0 1,0 0-1,0-1 1,0 1-1,0 0 0,0 0 1,1 0-1,-1 0 1,0 0-1,0-1 1,0 1-1,0 0 0,0 0 1,0 0-1,0 0 1,0 0-1,0-1 1,0 1-1,0 0 0,0 0 1,0 0-1,0-1 1,0 1-1,0 0 1,0 0-1,0 0 0,0 0 1,0-1-1,0 1 1,0 0-1,0 0 1,0 0-1,0-1-330,0-10-1941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0:59.7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1 96,'0'0'8262,"0"1"-8283,0 2 16,0-2 18,-7 6 992,6-7-1010,0 0 0,1 0 0,-1 1 1,0-1-1,1 0 0,-1 0 0,0 1 1,1-1-1,-1 1 0,1-1 0,-1 0 1,1 1-1,-1-1 0,1 1 0,-1 0 1,1-1-1,-1 1 0,1-1 0,0 1 0,-1-1 1,1 1-1,0 0 0,-1-1 0,1 1 1,0 0-1,0 0 0,0-1 0,0 1 1,-1 0-1,1-1 0,0 1 0,0 0 1,0 0-1,1-1 0,-1 2 0,-1 23 3,0 0 0,-2 1-1,-9 35 1,9-37 12,0 0 1,1 1-1,2-1 1,3 32-1,-1 7 33,-2 94 58,0-157-102,0 1 0,0 0 1,0-1-1,0 1 0,1 0 1,-1 0-1,0-1 0,0 1 1,1 0-1,-1-1 0,0 1 1,1 0-1,-1-1 0,1 1 1,-1-1-1,1 1 0,-1 0 1,1-1-1,-1 1 0,1-1 1,-1 0-1,1 1 0,1 0 1,-2-1-25,1 0 0,-1 0 0,1 0 0,-1 0 0,1 0 0,-1 0 0,1-1 0,-1 1 0,0 0 0,1 0 0,-1 0 0,1 0 0,-1-1 0,0 1 0,1 0 0,-1 0 0,1-1-1,-1 1 1,0 0 0,1-1 0,-1 1 0,0 0 0,0-1 0,1 1 0,-1-1 0,0 1 0,0 0 0,0-1 0,1 1 0,-1-1 0,0 1 0,0-1 0,0 1 0,0-1 0,0 1 0,0 0 0,0-1 0,0 1 0,0-1 0,0 1 0,0-1 0,0 1 0,0-1 0,-1 1 0,1-1 0,0 1 0,0-117-4269,0 65 503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1.4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78 1384,'0'0'5665,"0"-1"-5666,-1 1 1,1-1-1,0 1 0,0-1 1,0 1-1,0-1 0,0 1 1,0-1-1,0 1 0,0-1 1,0 1-1,0 0 0,0-1 1,0 1-1,0-1 0,1 1 1,-1-1-1,0 1 0,0-1 1,0 1-1,1 0 0,-1-1 1,0 1-1,0-1 0,1 1 1,-1 0-1,1-1 0,7-7-6,20-13 1,-9 7 6,2 0 0,-8 11-26,0 1 0,0 0 1,0 2-1,25 0 0,-13 1-102,-19 1 113,0 0 0,0 0 0,-1 1 0,1 0 0,-1 0 0,0 1 0,8 6 0,-5-4 8,-8-6 7,1 1 1,-1 0-1,1-1 1,-1 1-1,1 0 1,-1 0-1,0-1 0,1 1 1,-1 0-1,0 0 1,0 0-1,1-1 0,-1 1 1,0 0-1,0 0 1,0 0-1,0 0 1,0 0-1,0 1 0,-2 9-3,3 10-10,-1-19 9,1 1 1,-1 0-1,1 0 0,-1 0 0,0-1 0,0 1 0,0 0 0,0 0 1,-1 0-1,1 0 0,-1-1 0,0 1 0,1 0 0,-1 0 1,0-1-1,-1 1 0,1-1 0,0 1 0,-1-1 0,0 1 0,1-1 1,-1 0-1,0 0 0,-3 2 0,-34 36 5,-17 7 7,46-34 7,0-6-8,9-7-6,-2 7 4,3-5-2,-3 0 4,-10 2-7,10-3-7,4-1-171,1 0 177,0 0-1,-1 0 1,1 0-1,-1 0 0,1-1 1,-1 1-1,1-1 0,0 1 1,-1-1-1,0 1 1,1-1-1,1-1 0,11-4 5,0 0-1,1 0 1,0 2-1,0 0 1,27-4-1,-31 6-44,1 1-1,-1 0 1,0 1-1,20 2 1,-5-1-74,-23 0 98,0 0 0,-1-1 0,1 1 1,0 0-1,-1 1 0,1-1 0,-1 0 0,0 1 0,1-1 0,-1 1 0,0 0 1,0 0-1,2 3 0,13 8 28,-10 5 6,-5-15-9,0 0 0,0 0 1,0 0-1,-1 0 0,1 0 0,-1 0 0,0 1 0,0-1 1,0 1-1,0-1 0,0 1 0,-1-1 0,0 1 1,0-1-1,0 1 0,0 0 0,-1 4 0,1 2 13,0 0 0,0-1 0,-2 1 0,1 0 0,-5 16 0,4-22-1,1-1 0,-1 1 0,0-1 0,1 1 0,-2-1 0,1 0 0,0 0-1,-1 0 1,1 0 0,-1 0 0,0-1 0,0 1 0,0-1 0,0 0 0,0 0 0,-1 0-1,-4 2 1,-10 5 25,-17 2 145,-47-8-302,78-3-93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1.9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119 0 2664,'0'0'2546,"7"9"-2403,-1-1-104,3 3 41,0 1 1,0 1-1,-1-1 0,-1 1 1,0 0-1,7 21 0,-8-6 60,11 34 110,-11-44-206,-1 0 1,-1 0-1,0 1 1,-2 0-1,0-1 0,-1 1 1,-1 0-1,-3 28 1,2 10-64,1-53-13,0 0 0,0-1-1,-1 1 1,1 0 0,-1-1 0,0 1-1,0 0 1,0-1 0,-1 1 0,1-1-1,-1 0 1,1 1 0,-1-1 0,0 0-1,-1 0 1,1 0 0,0 0 0,-1-1-1,0 1 1,1-1 0,-1 1 0,0-1-1,0 0 1,-1 0 0,1 0 0,0-1-1,-1 1 1,1-1 0,-7 2 0,-6 1-359,-1-1 0,0 0 0,0-1 1,0-1-1,-17-2 0,23 1 59,-32 0-1549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2.4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83 1 1112,'0'0'4032,"0"0"-4004,-1 0 1,0-1 0,0 1 0,0 0 0,1 0 0,-1 0 0,0 0 0,0 0 0,0 0 0,0 1 0,1-1 0,-1 0 0,0 0 0,0 1 0,0-1 0,1 0 0,-1 1 0,-1 0 0,-21 45 215,19-39-223,1 1 0,0-1 0,1 1-1,0 0 1,0 0 0,0 0-1,0 15 1,-1 4 53,-7 48 132,3 0 0,4 1-1,10 127 1,-5-187-207,1 0 0,1 0 0,0 0 0,2-1 0,-1 0 0,2 0 0,0 0 0,1-1 0,0 0 0,1 0 0,17 19 1,-18-24-61,1 1 0,0-1 0,0-1 0,1 0 0,0 0 0,1-1 0,0 0 1,0-1-1,0 0 0,1-1 0,-1 0 0,1-1 0,1 0 0,-1-1 1,13 1-1,94 0-1470,-79-5 610,39 1-2043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3.3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31 4416,'0'0'621,"17"-2"-258,128-25 73,-45 26 128,-25 2-366,-73-1-329,0 0 1,0 0-1,1 0 0,-1 0 0,0 1 0,0-1 0,0 1 0,1 0 1,-1 0-1,0 0 0,0 0 0,0 0 0,0 0 0,-1 0 0,1 0 1,0 1-1,2 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3.7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1536,'0'0'6169,"79"0"-5985,-39 0-128,-20 0 8,19 0-64,1 0-64,-1 0-240,1 0-168,-1 0-456,1 0-737,-20 0-983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12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2 856,'0'0'6162,"3"0"-6958,18 0 485,-4-1 234,-1 1 0,1 0 0,0 1 0,-1 0 0,1 2 0,-1 0 0,1 1 0,-1 0 1,0 1-1,-1 1 0,18 9 0,-9-3-51,-22-12 112,0 1 0,-1-1 1,1 1-1,0 0 0,0-1 0,-1 1 0,1 0 0,0 0 0,-1 0 0,1 0 0,-1 1 1,1-1-1,-1 0 0,0 1 0,1-1 0,-1 1 0,0-1 0,0 1 0,0 0 1,0-1-1,0 1 0,0 0 0,-1 0 0,1-1 0,-1 1 0,1 0 0,-1 0 0,0 0 1,1 0-1,-1 0 0,0 0 0,-1 3 0,2 8-15,-1 0-1,-1 0 0,0 0 1,-6 23-1,5-30 47,-1 0-1,1 0 1,-1-1-1,-1 1 1,1-1-1,-1 1 1,1-1-1,-2 0 1,1-1-1,0 1 1,-1-1-1,-7 6 1,-10 8 23,-115 81 295,122-82-1836,15-16 1455,0-1 1,0 1 0,0-1-1,0 1 1,1-1-1,-1 1 1,0 0-1,0-1 1,0 1-1,0-1 1,1 1 0,-1-1-1,0 1 1,0-1-1,1 0 1,-1 1-1,0-1 1,1 1 0,-1-1-1,1 0 1,-1 1-1,0-1 1,1 0-1,-1 1 1,1-1 0,-1 0-1,1 1 1,-1-1-1,1 0 1,-1 0-1,1 0 1,-1 0 0,1 0-1,-1 1 1,1-1-1,-1 0 1,1 0-1,0 0 1,-1 0 0,1-1-1,-1 1 1,1 0-1,-1 0 1,1 0-1,-1 0 1,2-1-1,18 1-956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27.1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0 3064,'0'0'6025,"-3"0"-6624,-37 0-2709,24 0 622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27.8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0 264,'0'0'2959,"23"0"-1834,-15 1-789,0 0 1,0 1-1,0 0 1,0 0-1,-1 1 1,1 0-1,-1 0 0,1 1 1,-1 0-1,0 0 1,11 10-1,12 10 193,31 31-1,-60-53-478,12 12 142,-1 0 0,0 2 0,15 25 0,8 13 135,-28-44-285,0 0 0,-1 0 0,0 1 0,-1 0-1,0 0 1,0 0 0,-2 1 0,1 0 0,1 15-1,-1 6 152,-1 0-1,-3 37 1,0-32 29,0-8-73,1-17-99,0 0-1,-1 0 0,-1 0 0,0-1 1,-6 25-1,0-20 45,0-1 1,-1 1-1,-1-1 0,0-1 1,-1 0-1,-1 0 1,-18 18-1,19-23-38,0 1 1,0-2-1,-1 0 1,-1 0-1,1-1 1,-1 0-1,-1-1 1,1-1-1,-24 9 1,9 1 6,14-15-65,-18 1-1474,27-2 1181,0 1 0,0-1 1,-1 0-1,1 0 0,0 0 1,0-1-1,-1 1 0,1-1 1,0 0-1,-5-2 0,-11-12-2369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29.4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380 123 464,'0'0'2040,"0"-6"-1472,0-39 5809,1 44-6366,-1 0 1,0 0-1,0-1 1,0 1 0,0 0-1,0 0 1,0 0-1,-1 0 1,1-1 0,0 1-1,0 0 1,-1 0-1,1 0 1,-1 0-1,0-2 1,-10-3 16,-1 0 0,1 1 0,-1 1 1,0 0-1,0 0 0,0 1 0,-22-2 0,18 2-30,-12-2-92,0 2 0,0 0 1,-30 2-1,54 1 85,0 0-1,0 1 1,0-1-1,0 1 1,0 0-1,0-1 1,1 2 0,-1-1-1,0 0 1,1 1-1,-1 0 1,1 0-1,-1 0 1,1 0 0,0 0-1,0 1 1,0-1-1,0 1 1,0 0-1,1 0 1,-1 0 0,1 0-1,0 1 1,0-1-1,0 1 1,0-1 0,0 1-1,1-1 1,0 1-1,0 0 1,-2 7-1,0 11-15,0 1 1,1 0-1,1 1 0,3 33 0,0-11-3,-2-34-16,1 0 0,1 0 1,0-1-1,1 1 1,0 0-1,0-1 0,1 0 1,1 0-1,0 0 0,0 0 1,1-1-1,1 0 0,-1 0 1,2 0-1,-1-1 1,1 0-1,1-1 0,0 0 1,0 0-1,0-1 0,1 0 1,0 0-1,0-1 1,1-1-1,0 0 0,0 0 1,0-1-1,0 0 0,1-1 1,0 0-1,-1-1 1,1-1-1,0 0 0,0 0 1,14-2-1,-23 1 42,-1 0 1,1-1-1,-1 0 1,0 1-1,1-1 0,-1 0 1,0 0-1,0 0 1,0-1-1,0 1 0,0 0 1,0-1-1,0 0 1,0 1-1,0-1 0,-1 0 1,1 0-1,-1 0 1,1 0-1,-1 0 0,0 0 1,2-4-1,1-3 2,0-1-1,-1-1 1,3-19 0,-3 14-18,4-19-30,-2 0 1,-2-1-1,-1-37 0,-2 73 54,0-1-1,0 1 0,1-1 0,-1 1 1,0-1-1,0 0 0,0 1 1,0-1-1,0 1 0,0-1 1,0 1-1,0-1 0,0 0 0,0 1 1,0-1-1,-1 1 0,1-1 1,0 1-1,0-1 0,-1 1 0,1-1 1,0 1-1,0-1 0,-1 1 1,1-1-1,-1 1 0,1-1 0,0 1 1,-1 0-1,1-1 0,-1 1 1,1-1-1,-1 1 0,1 0 0,-1 0 1,1-1-1,-1 1 0,1 0 1,-1 0-1,0 0 0,1 0 0,-1 0 1,1 0-1,-1-1 0,1 1 1,-1 0-1,0 1 0,1-1 0,-2 0 1,1 0-3,-2 0 132,-2 0 81,5 0-215,0 0-1,-1-1 0,1 1 1,-1 0-1,1 0 0,0 0 0,-1 0 1,1 0-1,-1 0 0,1-1 1,-1 1-1,1 0 0,0 0 0,-1 0 1,1 1-1,-1-1 0,1 0 1,0 0-1,-1 0 0,1 0 1,-1 0-1,1 0 0,0 1 0,-1-1 1,1 0-1,-1 0 0,1 0 1,0 1-1,-1-1 0,1 0 0,0 1 1,-1-1-1,1 0 0,0 1 1,0-1-1,0 0 0,-1 1 1,1-1-1,0 0 0,0 1 0,0-1 1,0 1-1,-1 0 0,1 12-41,-1-8 34,1 0 0,-1 0 0,1 0 0,0 1-1,1-1 1,-1 0 0,1 0 0,0 0 0,0 0 0,1 0 0,-1 0 0,1 0-1,0 0 1,1 0 0,-1-1 0,1 1 0,0-1 0,0 0 0,0 0-1,1 0 1,-1 0 0,7 5 0,1-1-284,1-1 1,0 0-1,0-1 0,1 0 1,-1-1-1,1 0 1,0-1-1,0-1 0,1 0 1,-1-1-1,1 0 0,0-1 1,-1 0-1,19-2 1,-9 1-2124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0.1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1296,'0'0'5261,"3"0"-5333,13 0 77,46 2 62,-57-2-32,-1 1-1,0-1 0,1 1 0,-1 0 0,0 1 1,0-1-1,0 1 0,0 0 0,0 0 0,0 0 0,4 4 1,-6-2 7,-1 0 1,0 1-1,0-1 0,-1 0 1,1 1-1,-1-1 1,0 0-1,0 1 1,0-1-1,-2 7 1,2 0 36,-1-7-68,0 1 0,0-1 0,0 0 0,-1 0 0,0 0 0,1 0 0,-1-1 0,0 1 0,-1 0 0,1-1 0,-1 1 0,0-1 0,1 0 0,-1 0 0,-1 0 0,1 0 0,-5 3 0,-11 12 51,-17-4 194,36-10-256,0-3-20,-1 1-42,1-1 49,0 0 0,0 1 1,0-1-1,0 1 0,0-1 0,0 0 0,0 1 0,0-1 1,1 0-1,-1 1 0,0-1 0,1 0 0,-1 0 0,2 3 1,9-1-68,0 0 1,0 0 0,1-1 0,-1 0-1,1-1 1,-1-1 0,1 1 0,19-4-1,2 2-766,26 1-2199,-39 0 790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1.2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36 832,'0'0'3675,"4"-3"-3408,0 0-203,0 0 0,1 0-1,0 0 1,-1 0 0,1 1 0,0-1-1,0 1 1,1 1 0,-1-1 0,0 1-1,10-1 1,82-2 201,-68 4-261,-28 0 3,1 1 0,-1-1 0,0 1 0,0 0 1,0-1-1,0 1 0,1 0 0,-1 0 0,0-1 0,0 1 1,-1 0-1,1 0 0,0 0 0,0 0 0,0 0 1,-1 0-1,1 1 0,0-1 0,-1 0 0,1 0 0,-1 0 1,1 1-1,-1-1 0,0 0 0,0 0 0,1 1 0,-1-1 1,0 0-1,0 1 0,0-1 0,-1 2 0,1 62 190,-1-40-175,0-17-23,0 0 0,-1 0 0,0 0 0,0 0 1,-1-1-1,0 1 0,-1 0 0,1-1 0,-1 0 1,-1 0-1,1 0 0,-1-1 0,0 1 0,-1-1 0,0 0 1,0-1-1,-8 7 0,14-12-8,-4 13-473,4-13 473,0 0-1,0 1 1,0-1 0,0 0-1,0 1 1,0-1 0,-1 0-1,1 1 1,0-1-1,1 0 1,-1 1 0,0-1-1,0 0 1,0 1-1,0-1 1,0 0 0,0 1-1,0-1 1,0 0-1,0 0 1,1 1 0,-1-1-1,0 0 1,0 1-1,0-1 1,1 0 0,-1 0-1,0 0 1,0 1-1,1-1 1,-1 0 0,0 0-1,1 0 1,-1 1 0,0-1-1,0 0 1,1 0-1,-1 0 1,0 0 0,1 0-1,-1 0 1,0 0-1,1 0 1,14 2 7,0 0-1,0 1 1,0 0 0,17 7-1,-24-8 4,1 1 1,-1 0-1,1 1 0,-1 0 1,0 1-1,-1-1 0,1 1 1,10 10-1,-4-6 60,7 4 208,-20-12-251,-1 0 1,0 0-1,1-1 0,-1 1 1,0 0-1,1 0 1,-1-1-1,0 1 0,0 0 1,0 0-1,1 0 0,-1 0 1,0 0-1,0-1 1,0 1-1,-1 0 0,1 0 1,0 0-1,0 0 1,0-1-1,-1 1 0,1 0 1,0 0-1,-1 0 0,1-1 1,0 1-1,-1 0 1,1-1-1,-2 2 0,-6 9-5,-1-1-1,-1 0 0,0-1 1,0 0-1,0-1 1,-1 0-1,-1 0 0,1-1 1,-1-1-1,-17 7 0,-30 21-472,56-33 167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1.6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0 1768,'0'0'3438,"13"29"-3243,1-2-148,3 10 51,-1 0-1,20 67 1,-33-85-1,0-1 1,-2 1-1,0 0 1,-1 0-1,-3 24 0,1 13-208,2-53 71,0 1-1,-1-1 0,1 1 0,-1 0 1,0-1-1,1 0 0,-2 1 1,1-1-1,0 1 0,-1-1 0,0 0 1,1 0-1,-1 0 0,0 0 1,-1 0-1,-2 3 0,-2 0-245,1-1 0,-2 1 0,1-1 1,0 0-1,-16 7 0,-14 1-1241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2.0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0 2712,'0'0'3124,"-3"7"-2592,-7 11-321,2 1 1,0 0-1,1 0 1,1 0-1,0 1 1,2 0-1,-3 32 1,7-39-163,-1 14 45,7 51 0,-4-69-93,0 0 1,0 1 0,1-1-1,0 0 1,1 0-1,0-1 1,0 1 0,1-1-1,7 10 1,0-4-71,0-1 0,1 0 0,1 0 0,0-2 0,1 1 0,0-2 0,30 15 1,-10-7-650,1-2 0,59 17 0,-12-13-1450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2.8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1456,'0'0'4417,"158"12"-4185,-118-12-128,-20 0-104,19 0 8,-19 0 48,0 0-56,-1 0-912,-19 6-105,0 0-1415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3.1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47 5217,'0'0'2912,"237"-46"-3216,-177 46-408,-21 0-632,1 0-1465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5.0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357 292 520,'0'0'5750,"3"-11"-5172,1-2-423,1-4 33,0 0 1,14-30 0,-17 39-158,-1 1-1,1-1 1,-1 1-1,-1-1 1,0 1-1,0-1 1,0 0-1,-1 1 1,0-1-1,-3-8 1,2 13-30,-1 0 0,0 0 0,0 1 0,0-1 1,0 1-1,-1-1 0,1 1 0,0 0 0,-1 0 0,-4-1 0,-6-5 2,4 1-34,-1 0 0,-1 0 0,1 1 0,-1 0 0,0 1 1,0 1-1,-1 0 0,1 0 0,-1 1 0,0 1 0,0 0 1,0 1-1,0 0 0,-14 2 0,21 0 26,1 0 0,0 0 1,0 1-1,0 0 0,1 0 0,-1 0 1,0 1-1,1-1 0,-1 1 0,1 0 1,0 0-1,0 1 0,0-1 0,0 1 1,-4 6-1,1-1-5,0 0 0,0 1 0,1 0 0,0 1 0,-6 18 0,6-9 8,1 0 0,1 1-1,1 0 1,1 0 0,1 0 0,2 26 0,-1-35 1,0-9-3,0 0 1,0-1-1,0 1 1,1 0-1,-1-1 1,1 1-1,-1-1 0,1 1 1,0-1-1,0 1 1,0-1-1,1 0 1,-1 1-1,1-1 0,-1 0 1,1 0-1,-1 0 1,1 0-1,0 0 1,0-1-1,0 1 0,0 0 1,0-1-1,1 0 1,-1 1-1,0-1 1,1 0-1,-1 0 0,1 0 1,-1-1-1,1 1 1,3 0-1,8 1-74,1 0 0,0-1 0,-1-1 0,25-3 0,-31 3 38,-3-1 32,1-1 0,-1 1 0,0-1-1,0 0 1,1 0 0,-2 0 0,1-1 0,0 0 0,0 0 0,-1 0 0,0-1-1,1 1 1,-1-1 0,-1 0 0,1 0 0,-1 0 0,1-1 0,-1 1-1,0-1 1,3-6 0,5-12-104,-1 1 0,0-1-1,7-28 1,-15 43 81,2-2 40,-2 1 1,1 0-1,-1-1 1,-1 0-1,1-15 0,-2 23 403,-16 7-305,15 0-105,-1-1 0,1 1 0,1-1 0,-1 1 1,1-1-1,0 1 0,0 0 0,1 7 0,0 5 11,-1 390 900,2-372-892,1-1 0,2 0 1,2 0-1,12 38 0,-18-67-15,1 1 1,-1-1-1,-1 0 1,1 0 0,-1 1-1,0 9 1,0-13-6,0-1-1,0 1 1,-1-1 0,1 1 0,0-1 0,-1 1 0,0-1 0,1 1-1,-1-1 1,0 0 0,1 1 0,-1-1 0,0 0 0,0 0 0,0 0 0,0 0-1,0 0 1,0 0 0,-1 0 0,1 0 0,0 0 0,0 0 0,-1 0-1,1-1 1,-1 1 0,-1 0 0,-29 5-62,-1-1 1,0-1-1,-57-2 0,85-3 64,1 1-1,-1 0 0,0-1 0,1 0 1,-1 0-1,1 0 0,-1-1 1,1 1-1,0-1 0,0 0 0,-1 0 1,1-1-1,1 1 0,-1-1 1,0 0-1,1 0 0,-1 0 0,1-1 1,0 1-1,0-1 0,0 1 1,0-1-1,1 0 0,0 0 0,0 0 1,0-1-1,0 1 0,-1-6 0,1 5 12,0-1-1,1 0 1,0 0-1,0-1 0,1 1 1,-1 0-1,1 0 0,1 0 1,-1 0-1,1 0 0,0 0 1,0 0-1,1 0 0,0 0 1,0 0-1,0 1 1,1-1-1,0 1 0,0-1 1,6-7-1,17-13-84,2 0 0,0 1 0,2 2-1,37-22 1,8-7-866,-16 12-382,0 9-574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13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1 384,'0'0'3689,"-4"12"-3206,-8 1-387,1 1-1,0 1 1,1 0-1,1 1 1,-10 20-1,12-14-92,2 0 0,1 0 1,0 1-1,2-1 0,0 1 0,3 36 1,-1-35-11,0-21 1,0 1 0,0 0-1,0-1 1,1 1 0,-1 0 0,1-1-1,0 1 1,0-1 0,1 1 0,-1-1 0,1 1-1,0-1 1,0 0 0,0 0 0,4 6 0,2-2 17,-1-1 1,1 0-1,1 0 1,14 8 0,-20-12-4,14 8 17,0-1 1,1 0 0,26 8-1,-43-16-30,19 6-75,0-2 0,0 0 0,1-1 1,-1-1-1,39 1 0,-57-4-10,0 0 0,0 0 1,-1 0-1,1-1 0,0 1 0,0 0 0,-1-1 0,1 1 0,0-1 0,0 0 0,-1 1 1,1-1-1,-1 0 0,1 0 0,-1 0 0,1 0 0,-1 0 0,1-1 0,-1 1 1,2-3-1,1-9-1969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5.6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177 0 1792,'0'0'4168,"-13"31"-3619,-43 100-57,37-80-127,2 2 1,2-1-1,-11 83 1,14-68-149,5-23-132,1 0 1,2 1-1,3-1 1,1 1-1,2-1 1,2 1-1,2-1 1,2 0-1,2-1 1,18 50-1,-18-68-107,1 0-1,1 0 1,1-2-1,1 1 1,1-2 0,2 0-1,31 34 1,-32-41-92,1 0 1,0-1 0,1-1 0,0-1 0,1 0 0,1-2-1,0 0 1,0-1 0,1-1 0,29 7 0,-24-9-356,0-1 0,1-1 0,0-2 0,0 0 0,0-2 1,-1-1-1,38-6 0,-58 6 68,0-1 1,-1 0-1,1 0 1,-1 0-1,1-1 1,6-4-1,-12 7 392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6.4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94 288,'3'6'7888,"136"-5"-7001,170-3-630,-280-1-256,0 0 0,-1-2 1,45-14-1,-73 19-71,1-1 0,-1 0 1,1 0-1,-1 0 0,0 0 0,1 1 0,-1-1 0,0 0 1,0 0-1,1 0 0,-1 0 0,0 0 0,0 0 1,0 0-1,0 0 0,0 0 0,0 0 0,-1 0 0,1 0 1,0 0-1,0 1 0,-1-1 0,1 0 0,0 0 1,-1 0-1,1 0 0,-1 0 0,1 1 0,-1-1 0,0 0 1,1 1-1,-2-2 0,-9-4-891,-1 1 1,0 0-1,0 0 0,-13-2 0,-15-5-872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7.0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 1 992,'0'0'4705,"-3"5"-4584,1-4-96,1 1 0,-1-1 0,1 1 0,0-1-1,0 1 1,0 0 0,0-1 0,0 1 0,0 0 0,0 0-1,1 0 1,-1 0 0,1 0 0,-1 0 0,1 0-1,0 0 1,0 0 0,0 0 0,0 0 0,0 0 0,0 0-1,0 0 1,1 0 0,-1 0 0,1 0 0,-1 0-1,1 0 1,0-1 0,0 1 0,0 0 0,0 0 0,0-1-1,0 1 1,0 0 0,1-1 0,-1 1 0,1-1 0,1 2-1,34 20 148,25 14 64,-10-11-36,61 41 0,-41-22-93,87 60 98,-157-103-198,0 1 0,0-1 0,0 0 0,0 1-1,-1-1 1,1 1 0,-1-1 0,1 1 0,-1 0-1,0 0 1,0 0 0,0 0 0,0 0 0,-1 0-1,1 0 1,-1 0 0,0 0 0,1 0 0,-1 0-1,-1 0 1,1 0 0,0 0 0,-1 0 0,0 0-1,0 0 1,1 0 0,-2-1 0,1 1 0,-2 4-1,-86 87-63,-10 21 36,39-41 5,59-71 13,0-1 0,0 1 0,0-1 0,0 1 0,1 0 0,-1 0 0,1-1-1,0 1 1,-1 0 0,1 0 0,1 0 0,-1-1 0,0 1 0,0 0 0,1 0 0,0-1 0,0 1 0,-1 0 0,1-1 0,1 1 0,-1-1 0,0 1 0,1-1 0,-1 0 0,1 1 0,0-1 0,0 0 0,0 0 0,2 2 0,7 2 85,0-1-1,1 0 1,-1-1-1,1-1 1,0 1-1,0-2 1,24 3 0,91-3 251,-74-3-408,-36 0-140,0 0 1,0-2 0,-1 0 0,1 0 0,17-7-1,3 8-1966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7.7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40 193 3688,'0'0'1432,"10"-9"-1279,-2 2-126,2 0-20,0-1 1,-1-1 0,0 1-1,0-2 1,-1 1 0,-1-1-1,8-12 1,21-36 58,-34 55-63,0 0 0,0 0 1,0 1-1,0-1 0,1 0 0,-1 1 1,1 0-1,0 0 0,-1-1 0,1 2 1,0-1-1,0 0 0,1 1 0,3-3 1,-3 4 93,-4 8-18,1 0-1,1 0 1,-1 0 0,1-1-1,0 1 1,1-1-1,0 1 1,0-1 0,9 13-1,-7-10-62,0 0 0,0-1 1,-1 1-1,4 15 0,2 37 173,-3-1 0,-2 1 0,-4 68 0,-1-120-177,-1-4-14,1 0 1,-1 0-1,0 0 1,-1 0-1,1 0 0,-1-1 1,0 1-1,-1 0 1,1-1-1,-1 0 1,0 0-1,-1 0 1,1 0-1,-1 0 1,0-1-1,0 1 1,0-1-1,-1 0 1,0 0-1,1-1 1,-1 1-1,-1-1 1,1 0-1,-10 4 0,9-5-79,1 0 0,0 0-1,-1 0 1,1 0-1,-1-1 1,0 0-1,1 0 1,-1-1-1,0 1 1,1-1-1,-1 0 1,0-1-1,0 0 1,1 0-1,-1 0 1,1 0 0,-1-1-1,1 0 1,-1 0-1,1 0 1,0-1-1,0 0 1,0 0-1,-8-7 1,-14-20-1006,-9-4-343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8.1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 3024,'0'0'3705,"99"-11"-3937,-79 11-536,19 0-745,-19 0-1623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09.6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240 145 2664,'0'0'4673,"-3"1"-4473,-1 2-190,1 0 0,-1 0 0,1 0 0,0 1 1,0-1-1,0 1 0,0-1 0,1 1 0,0 0 0,-1 0 0,1 0 0,1 0 1,-1 0-1,1 1 0,-2 4 0,-11 27 65,-2-3 37,2 0-1,1 1 1,2 1-1,-11 55 1,14-35-6,-11 102 386,19-142-458,0 1 0,0-1-1,2 1 1,0-1 0,1 0-1,0 1 1,11 26 0,-8-28-29,0 0 1,1-1 0,1 0 0,0-1-1,1 0 1,0 0 0,1 0-1,1-2 1,22 20 0,-25-24-16,0-1 1,0 0 0,1 0-1,-1-1 1,1 0 0,0 0 0,1-1-1,-1 0 1,1-1 0,-1 0-1,1 0 1,-1-1 0,1-1-1,0 1 1,0-1 0,14-3-1,-20 1 17,1 0 0,-1-1 0,1 1 0,-1-1 0,0 0 0,0-1-1,0 1 1,-1 0 0,1-1 0,-1 0 0,0 0 0,4-7 0,31-51 13,-33 48-32,-1-1 0,0-1 0,3-29 0,-4 24 12,10-89-316,-3-170 0,-10 258 292,-1 0 0,-1 0 0,-1 0 1,-1 0-1,-1 0 0,-1 1 0,-1-1 1,-1 2-1,-1-1 0,-22-37 0,19 36 23,9 15 26,-1 1 1,1 0-1,-1 0 1,0 0-1,0 0 1,-1 0-1,1 1 1,-2 0-1,1 0 1,0 0-1,-1 0 1,0 1-1,0 0 1,0 1-1,0-1 1,-10-3-1,2 2 15,0 1-1,0 1 1,0 0-1,-1 1 0,-23-1 1,31 2-28,1 1 1,-1 0-1,0 0 0,1 1 1,-1 0-1,1 0 1,-1 1-1,1 0 0,-1 0 1,1 0-1,0 1 1,0 0-1,0 0 1,-6 5-1,1 1 11,0 1 0,1 1 0,0-1 0,1 2 0,0-1 1,1 1-1,0 1 0,1-1 0,0 1 0,1 1 0,1-1 0,0 1 0,1 0 0,0 0 0,1 0 0,1 0 1,-1 20-1,3-19-21,-1-11-1,0 0-1,1 0 1,0 0-1,0 0 1,0 0 0,0 0-1,1 0 1,-1 0-1,1 0 1,0-1-1,0 1 1,1 0-1,-1 0 1,1-1-1,0 1 1,0-1 0,0 1-1,0-1 1,1 0-1,-1 0 1,1 0-1,0 0 1,-1 0-1,1-1 1,1 1-1,4 2 1,8 6-16,1-1 0,1 0 0,0-2 0,0 0 0,1-1 0,31 8 0,-17-9-15,0-1 1,0-1-1,45-2 0,-44-1 6,4-1-48,-1-1 0,51-9 0,-72 9 142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10.9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143 0 1344,'0'0'7285,"-20"6"-6912,20-4-372,-1 0 0,0 0 1,1-1-1,-1 1 0,0 0 0,0-1 0,0 1 0,0-1 0,-1 1 0,1-1 0,0 1 0,-1-1 0,1 0 0,-1 0 0,-2 2 0,-12 13 4,-27 94-4,37-96-1,0 0 0,1 1 0,1-1 0,0 1 0,-3 25 0,3-18 0,0 8-1,2 0 0,1 0 0,3 39 0,0-1-4,-3-56-23,2 1 0,0-1 0,0 0 0,1 1 0,0-1 0,1 0 0,1 0 0,0-1 0,0 1 0,1-1 0,8 14 0,-9-21-116,0-1 0,0 1 0,0-1 0,0 0 0,1 0 0,-1 0 0,1 0 0,0-1 0,0 0 0,0 0 0,0 0 0,8 1 0,-10-2-63,1 0 1,-1 0-1,1-1 0,-1 0 1,1 0-1,0 0 0,-1 0 0,1 0 1,-1-1-1,1 0 0,-1 1 0,1-1 1,-1 0-1,0-1 0,1 1 0,-1-1 1,0 1-1,0-1 0,4-3 1,13-16-2467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11.8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2720,'0'0'2129,"23"0"-1713,72 0 193,-93 0-592,-1 0-1,1 0 0,-1 0 1,1 1-1,-1-1 0,1 1 1,-1-1-1,1 1 0,-1-1 1,1 1-1,-1 0 0,0 0 1,1-1-1,-1 1 0,0 0 1,0 0-1,0 0 0,0 1 1,0-1-1,0 0 0,0 0 1,0 1-1,0-1 0,0 0 1,-1 1-1,1-1 0,0 0 1,-1 1-1,1-1 0,-1 1 1,0 0-1,0-1 0,1 4 1,6 16 106,-6-20-121,1 4 7,0-1-1,1 1 1,-2 0 0,1 0 0,0 0 0,-1 0 0,0 0 0,0 0-1,-1 0 1,1 0 0,-1 6 0,0 4 9,-1 0 0,0 0 0,-1 0 0,-4 20 0,3-28-12,1-1 0,0 1-1,-1-1 1,0 0-1,-1 0 1,0 0-1,0 0 1,0 0 0,0-1-1,-1 0 1,-7 7-1,5-7 8,6-4-7,0-1 1,0 1-1,1-1 0,-1 1 1,0 0-1,0-1 0,1 1 0,-1 0 1,0-1-1,1 1 0,-1 0 1,1 0-1,-1 0 0,1-1 0,-1 1 1,1 0-1,0 0 0,-1 0 1,1 0-1,0 0 0,0 0 0,-1 1 1,1-1-4,0-1 0,0 1 1,0 0-1,-1-1 0,1 1 1,0-1-1,-1 1 1,1 0-1,-1-1 0,1 1 1,0-1-1,-1 1 0,1-1 1,-1 0-1,1 1 0,-1-1 1,0 1-1,1-1 0,-1 0 1,1 1-1,-1-1 1,0 0-1,1 0 0,-1 1 1,-1-1-1,7 1-137,3-1 142,18 0-5,-1-1-1,32-5 1,-49 4-159,-1 0 1,1 0 0,-1 0 0,0-1-1,0 0 1,0 0 0,0-1 0,0 0-1,-1 0 1,10-8 0,-13-1-1061,-3 8 376,0-5-925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12.4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0 4689,'0'0'2357,"9"6"-2249,6 2-7,0 1 0,-1 0 0,0 1 0,-1 1 0,0 0 0,-1 1 0,0 0 0,-1 1 0,19 27 0,-25-31-45,3 5-9,-1-1 0,0 1 0,-1 0 0,0 1 0,-1 0 0,-1 0 0,0 0 0,-1 0 0,1 20 0,-4-14-16,0-1 0,-2 1-1,0-1 1,-1 1 0,-1-1-1,-1 0 1,-1 0 0,-1-1-1,0 0 1,-2 0 0,0-1-1,-16 25 1,18-33-125,-8 12 217,-1 0 0,-31 34 0,42-51-240,0 0 0,-1 0 0,1-1 1,-1 1-1,0-1 0,0-1 0,0 1 1,-1-1-1,1 0 0,-1-1 0,1 1 1,-1-1-1,0-1 0,0 1 0,-14 0 1,24-19-2034,11 4 790,-11-4-1050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17.1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1040,'0'0'6141,"0"43"-5990,0 124-74,0-162-63,1-1 0,-1 0-1,1 0 1,0 0 0,0 0 0,0 0-1,4 8 1,-3-8-3,0 0 1,-1 0-1,0 0 1,0 0-1,0 1 1,0-1-1,0 9 0,-1 160 435,0-172-108,20-3-1692,-20-3 1018,1 0 0,-1-1 0,1 1 1,0 0-1,1 0 0,-1 0 0,5-9 0,-2 3-470,0-13-2173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23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756 12 472,'-4'-5'7437,"-210"-1"-7268,95 6-206,105 2 16,-1 0 0,1 2 0,0 0-1,0 0 1,1 1 0,-1 1 0,-23 14 0,26-13-30,1 0 1,-1 1 0,2 0 0,-1 1-1,1 0 1,0 1 0,1 0 0,0 0-1,-6 12 1,8 7-22,-2-19 67,4-6 3,0 1 1,1-1 0,0 1-1,0 0 1,0 0 0,0 0-1,-3 9 1,6-11 1,-1 0-1,0-1 1,0 1 0,-1-1-1,1 1 1,0-1-1,-1 1 1,1-1 0,-1 0-1,0 0 1,0 0 0,-2 2-1,-12 17-2,-24 53-13,34-44 1,3-26 15,1 0 0,0 0 0,0 1-1,1-1 1,-1 1 0,1-1 0,0 1 0,0 0-1,0-1 1,1 1 0,-1 9 0,1-12 1,0-1 0,0 0 0,0 1 0,0-1 0,-1 0 0,1 1 0,-1-1 0,1 0 0,-1 0 0,1 1 0,-1-1 0,0 0-1,1 0 1,-1 0 0,0 0 0,-1 2 0,1-2 1,0 0 0,0 0 0,0 0 0,0 0 0,0 0-1,1 1 1,-1-1 0,0 0 0,1 1 0,-1-1 0,1 1-1,-1-1 1,1 1 0,0-1 0,0 0 0,0 3 0,0-2 1,0-1 1,0 1-1,0 0 1,0 0-1,0-1 1,0 1-1,0 0 1,0-1 0,-1 1-1,1 0 1,-1-1-1,1 1 1,-1 0-1,0-1 1,0 1-1,0-1 1,1 1-1,-1-1 1,-1 0 0,-1 3-1,-2 2 3,4-2-5,-1-1 1,1 1-1,0 0 0,1 0 1,-1 0-1,1 0 1,0 0-1,0 0 1,0 0-1,0 0 1,2 6-1,-1 8-8,-1 150-98,0-167 105,0 0 0,0 0 0,0 0 0,0 0 0,0 0 0,1 0 0,-1 0 0,0 0 0,1 0 0,-1 0 0,1 0 0,-1 0 0,1-1 0,-1 1 0,1 0 0,-1 0 0,1 0 0,0-1 0,0 1 0,0 0 0,0 0-1,0 0 1,0-1-1,0 1 0,-1 0 1,1 0-1,0 0 0,-1 0 0,1 0 1,0 0-1,-1 0 0,1 0 1,-1 0-1,0 0 0,1 0 1,-1 0-1,0 0 0,0 0 0,0 0 1,1 0-1,-1 2 0,0-2 1,0 0 0,0-1 0,0 1-1,0 0 1,0 0 0,0-1-1,1 1 1,-1 0 0,0 0 0,1-1-1,-1 1 1,0 0 0,1-1 0,-1 1-1,1 0 1,-1-1 0,1 1 0,-1 0-1,1-1 1,0 1 0,-1-1 0,2 1-1,-1 0 1,-1-1-1,1 1 1,0-1 0,0 1-1,-1-1 1,1 1-1,0 0 1,-1-1-1,1 1 1,-1 0 0,1 0-1,-1 0 1,0-1-1,1 1 1,-1 0-1,0 0 1,1 0-1,-1 0 1,0 0 0,0 0-1,0 0 1,0 1-1,1 0 1,-1-1 0,1 1 0,-1-1 0,1 1 0,-1-1 0,1 1 0,0-1 0,0 0 0,0 1 0,0-1 0,0 0 0,0 0 0,0 0-1,0 1 1,0-1 0,0 0 0,1-1 0,-1 1 0,3 1 0,12 13-3,-10-7-7,0 0 0,1-1 0,0 1 0,0-1-1,1-1 1,0 1 0,0-1 0,13 6 0,19 17 25,-29-20-2,0-1-1,1-1 0,0 1 0,0-2 0,0 0 0,1 0 1,0-1-1,20 4 0,-9-3 16,1-1 1,1-1-1,47 0 0,-62-4-16,32 1 25,0-1-1,0-3 0,0-1 0,51-13 0,-13-15 12,-43 15-1,-26 11-40,0-1 0,-1 0 1,0-1-1,18-15 0,-2 1 5,24-13 2,-31 22 15,-1-1 0,0 0 0,27-28-1,-39 19 112,-2 18-108,-4 4-27,0 1-1,0-1 0,-1 1 1,1-1-1,0 1 0,-1-1 1,1 0-1,0 0 0,-1 1 1,1-1-1,-1 0 0,1 0 1,-1 0-1,0 1 0,1-1 1,-1 0-1,0 0 0,1 0 1,-1 0-1,0 0 0,0 0 1,0 0-1,0-1 0,0 1-1,0-1 1,1 0-1,-1 1 0,0-1 0,1 0 0,-1 1 0,1-1 0,-1 1 0,1-1 0,0 1 0,0-1 0,0 1 0,0-1 1,1 0-1,-1 0-1,0 1 1,0-1 0,0 1 0,0-1 0,0 1 0,0-1 0,-1 0 0,1 1-1,-1-1 1,1 0 0,-1 0 0,0 1 0,1-1 0,-1-2 0,0 0 2,1 0 0,-1 0 1,1 0-1,0 0 0,0 0 1,0 1-1,1-1 0,0 0 1,-1 1-1,1-1 1,0 1-1,4-5 0,-4 5 7,0 0-1,1 0 0,-1-1 1,-1 1-1,1-1 0,-1 1 1,1-1-1,-1 0 1,0 1-1,0-1 0,0 0 1,-1-5-1,0 7 12,1-1 0,-1 1 1,0 0-1,0 0 0,1-1 0,-1 1 1,1 0-1,0 0 0,0 0 0,0 0 1,0 0-1,0 0 0,1-2 0,0 2 0,-1 0 0,0 0-1,0 0 1,0 0-1,0-1 1,0 1-1,-1 0 1,1 0 0,-1-1-1,1 1 1,-1 0-1,0 0 1,0-3-1,0-90 295,0 94-316,0 0 0,0-1 1,0 1-1,-1 0 0,1-1 0,0 1 0,-1 0 0,1-1 1,-1 1-1,1 0 0,-1 0 0,0 0 0,0 0 0,1-1 1,-1 1-1,-1-1 0,1 1-1,0 0 1,0 0-1,0 0 1,0 0-1,0-1 0,1 1 1,-1 0-1,0 0 1,1-1-1,-1 1 0,1 0 1,-1-1-1,1 1 1,0-1-1,0 1 1,-1-3-1,0-1 3,-1-1-1,0 0 1,0 0-1,0 0 1,-1 1-1,0 0 1,0-1-1,-1 1 1,1 0-1,-1 0 1,0 1-1,-1-1 1,-6-5-1,-15-20 24,19 20 4,1 1-1,-2-1 1,1 2-1,-1-1 1,0 1-1,-1 1 1,0-1-1,0 1 0,-1 1 1,-12-7-1,-17-12 2,20 12-18,-41-20 1,45 24 0,-30-15 6,33 20 15,-1 0 0,1 0-1,-1 1 1,-19-1 0,-21-6 58,50 9-104,2 1-14,0 1-1,-1 0 0,1-1 0,0 0 0,0 1 0,-1-1 1,1 0-1,0 1 0,-1-1 0,1 0 0,0 0 0,-1 0 1,1 0-1,0-1 0,0 1 0,-1 0 0,1 0 0,0-1 1,-1 1-1,1-1 0,0 1 0,0-1 0,0 1 0,-2-2 1,-4-8-2725,7 4 779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14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2440,'0'0'3532,"0"8"-3415,0 12-50,2-1 0,5 26 1,-3-26 14,-1 1 1,0 25-1,17 117 45,-19-152-111,0 1 0,0-1-1,1 1 1,3 10 0,-2-12 6,-1 1 1,0 0-1,-1 0 0,1 10 1,-2-17-14,0 1 1,1-1 0,-1 0 0,1 0 0,0 0-1,0 0 1,0 1 0,0-1 0,3 5 0,-2-6-8,-1 1 1,0 0-1,0 0 1,0-1 0,0 1-1,0 0 1,-1 0-1,1 0 1,0 5 0,-1-7 89,0-1-219,1 1 101,0-1 0,0 0 1,0 0-1,0 0 1,-1 0-1,1 0 0,0 0 1,0 0-1,0 0 1,0-1-1,-1 1 0,1 0 1,0 0-1,0-1 1,-1 1-1,1 0 0,1-2 1,-1 0-55,0 0 1,-1 0-1,1 0 0,0 0 1,-1 0-1,0 0 1,1 0-1,-1 0 1,0 0-1,0 0 1,0 0-1,-1-4 1,0-2-361,1-15-1362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19.8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0 152 464,'0'0'7697,"17"-8"-7792,-1-14 44,11-12-83,-24 31 120,7-6-25,0 0 0,0 1 0,1 0 0,0 1 0,13-6 0,-19 10 32,-4 3 6,0 0 1,-1 0-1,1 0 1,0 0-1,-1-1 1,1 1-1,0 0 1,-1-1-1,1 1 1,-1 0-1,1-1 0,0 1 1,-1-1-1,1 1 1,-1-1-1,1 1 1,-1-1-1,0 1 1,1-1-1,-1 1 1,1-1-1,-1 0 0,0 1 1,1-1-1,-1 1 1,0-1-1,0 0 1,0 0-1,0 1 1,1-2-1,-1 1 0,0 1 1,0-1-1,0 1 1,0-1-1,1 1 1,-1-1-1,0 1 0,0-1 1,1 1-1,-1-1 1,0 1-1,1-1 1,-1 1-1,1-1 1,-1 1-1,0 0 0,1-1 1,-1 1-1,1 0 1,-1-1-1,1 1 1,-1 0-1,1 0 0,0-1 1,-1 1-1,1 0 1,-1 0-1,1 0 1,-1 0-1,2 0 0,21-2-407,-20 2 245,0 10 85,34 93 281,-30-86-187,0-1 0,-1 1 1,-1 0-1,-1 0 0,0 1 0,-1-1 0,0 26 0,17 137 67,-20 17 22,0-195-167,-23-2-425,17 0 392,-1 0 0,1-1 0,0 0 0,0 0 0,0-1-1,0 1 1,0-1 0,0-1 0,0 1 0,1-1 0,-1 0 0,1 0 0,-1-1 0,1 1 0,0-1 0,1 0 0,-1-1-1,-5-6 1,5 4 97,1 0 0,0 0-1,0 0 1,1-1-1,0 1 1,0-1 0,0 0-1,-1-13 1,-3-2 37,6 18-31,-1 0 1,1 0-1,-1-1 1,2 1-1,-1 0 1,0 0-1,1-1 1,0 1-1,0 0 1,1 0-1,0-1 1,-1 1-1,2 0 1,-1 0 0,1 0-1,-1 0 1,1 0-1,1 0 1,-1 1-1,1-1 1,0 1-1,0-1 1,0 1-1,0 0 1,1 0-1,-1 0 1,8-5-1,17-10-395,-1-2 1,0 0-1,-2-2 0,43-50 0,-49 49-1493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20.3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1 472,'0'0'6794,"3"2"-6512,20 9-119,-1-1 0,1-1 0,28 6 0,-32-6-2033,-22-15-750,3-9-1089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3.9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219 135 2608,'0'0'1255,"0"-14"-1246,0-82 148,0 95-127,0 0-1,-1 0 0,1 0 0,0 0 1,-1 0-1,1 0 0,-1 0 1,1 0-1,-1 0 0,1 0 0,-1 0 1,1 0-1,-1 0 0,0 1 1,0-1-1,0 0 0,1 0 0,-1 1 1,0-1-1,0 1 0,0-1 1,0 1-1,0-1 0,0 1 0,0-1 1,0 1-1,0 0 0,0-1 1,0 1-1,0 0 0,-2 0 0,-42-2 521,36 2-518,-11 4-26,16-1 15,-1 0 0,1 1 0,0 0 0,0 0-1,0 0 1,1 0 0,0 1 0,-1 0 0,2-1 0,-1 1-1,0 0 1,1 0 0,0 0 0,0 1 0,1-1-1,-1 0 1,0 12 0,-2 9 133,2 1 0,2 41-1,1-36-206,-1-31 51,0 1 0,0 0 0,0-1 0,0 1 0,0-1 0,0 1 0,1-1 0,-1 1 0,0-1 0,1 1 1,0-1-1,-1 0 0,1 1 0,0-1 0,0 0 0,-1 1 0,1-1 0,0 0 0,0 0 0,0 0 0,1 0 0,-1 0 0,0 0 0,2 2 0,1-2-53,0 0 0,-1 1 1,1-2-1,0 1 0,0 0 0,0-1 0,0 1 0,7-1 0,-6 0 55,-1 0-1,1 0 1,-1 0-1,0-1 1,1 1 0,-1-1-1,1 0 1,6-3-1,-11 4 0,1-1 1,0 0-1,0 1 0,0-1 0,-1 0 0,1 0 0,0 1 1,-1-1-1,1 0 0,-1 0 0,1 0 0,-1 0 1,1 0-1,-1 0 0,1 0 0,-1 0 0,0 0 1,1-2-1,4-12-29,2 4 19,-6 10 10,0 0 1,0-1 0,0 1 0,-1-1 0,1 1-1,0-1 1,0 1 0,-1-1 0,1 1-1,-1-1 1,0 0 0,1 1 0,-1-1 0,0-2-1,0 3 27,0 0 0,0 0-1,0 1 1,0-1-1,0 0 1,0 0 0,0 0-1,1 1 1,-1-1-1,0 0 1,0 0 0,1 1-1,-1-1 1,0 0-1,1 0 1,-1 1 0,1-1-1,-1 0 1,1 1-1,-1-1 1,1 1 0,-1-1-1,1 1 1,0-1-1,-1 1 1,1-1 0,0 1-1,-1-1 1,1 1-1,0 0 1,0-1 0,-1 1-1,1 0 1,0 0-1,0 0 1,0 0 0,-1-1-1,1 1 1,1 0-1,-1 7 39,0-1-1,1 1 1,0-1-1,0 0 1,1 0-1,-1 0 1,1 0-1,1 0 1,4 6-1,-3-4-24,-1-1-1,1 1 1,-1 0 0,-1 1-1,4 11 1,-1 14 62,11 42 162,-10-48-147,-1 1 1,-2 0-1,-1 0 1,-1 0-1,-3 52 1,0-27-73,0-43-68,1 0 0,-2 0 1,0 0-1,0 0 1,-1-1-1,0 1 0,-1-1 1,0 0-1,-1 0 0,0 0 1,0-1-1,-1 1 1,0-1-1,-1-1 0,0 1 1,0-1-1,-1 0 1,0-1-1,-1 0 0,-16 11 1,16-13-46,-1-2 1,1 1-1,-1-1 1,0-1-1,0 0 1,0 0-1,0-1 1,0 0-1,-1-1 1,1 0-1,0-1 1,0 0-1,-16-3 1,24 3 48,-1 0-1,1 0 1,0 0 0,0 0 0,0-1-1,-1 1 1,1-1 0,0 1-1,1-1 1,-1 0 0,0 0 0,0 0-1,1 0 1,-1 0 0,1 0-1,0 0 1,0 0 0,-1 0 0,1-1-1,1 1 1,-1-1 0,0 1-1,0-4 1,-1-6-3,1 0 0,0 0 0,1-20-1,0 16 23,1 2 40,1 0 0,-1 0 0,2 0 0,0 0 0,1 1 0,0-1 0,1 1 0,1 0 0,0 1 0,0-1 0,2 1 1,13-18-1,-1 5 46,1 1 1,2 1 0,0 0 0,35-24 0,-17 11-74,-34 29-64,-1 1-1,1 0 1,0 0 0,1 1 0,-1-1 0,1 2 0,0-1 0,0 1 0,1 0 0,16-5 0,35 7-2160,-40 2-4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4.6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53 2632,'0'0'4246,"3"-2"-3967,12-4-118,0 1 1,0 0-1,0 0 0,1 2 1,-1 0-1,24-2 1,3-1 56,9 0-90,1 1 0,60 4 0,-86 1-105,1 0-4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5.2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1536,'0'0'4397,"20"11"-4100,10 9-218,2 2 212,64 32-1,-50-33-23,-16-6-165,52 17 0,-52-23-68,-2 0 0,50 25 1,-75-24-42,0-3 0,-2-7 8,0 1-1,0-1 0,1 1 1,-1-1-1,0 1 0,0-1 1,-1 1-1,1 0 0,0 0 0,0-1 1,0 1-1,0 0 0,-1 0 1,1 0-1,0 0 0,-1 0 1,1 0-1,0 0 0,-1 0 1,0 0-1,1 0 0,-1 0 0,0 0 1,1 0-1,-1 0 0,0 1 1,0-1-1,0 0 0,0 0 1,0 0-1,0 0 0,0 0 1,0 1-1,-1-1 0,1 0 0,0 0 1,-1 0-1,1 0 0,-1 0 1,1 0-1,-1 0 0,-1 2 1,-13 20-106,-2-2 0,-1 1 0,-1-2 0,-1 0 0,0-2 0,-1 0 0,-40 25 0,-38 34-138,88-68 231,9-8 11,-1 1 0,1 0 0,0 0 0,-1 0 0,1 0 1,0 0-1,0 0 0,0 0 0,1 1 0,-1-1 0,0 1 1,1-1-1,0 1 0,0 0 0,-1 0 0,0 3 0,4-2 1,-4-3-1,-14 8 2,16-9 2,-1 0 1,1 0-1,0 0 0,0 0 0,0 0 0,-1 0 0,1 1 0,0-1 1,0 0-1,-1 0 0,1 0 0,0 0 0,0 1 0,0-1 1,0 0-1,-1 0 0,1 0 0,0 1 0,0-1 0,0 0 0,0 0 1,0 1-1,0-1 0,0 0 0,0 0 0,0 1 0,-1-1 0,1 0 1,0 0-1,0 1 0,0-1 0,0 0 0,1 0 0,-1 1 0,0-1 1,0 0-1,0 0 0,0 1 0,0-1 0,0 0 0,0 0 0,0 0 1,0 1-1,1-1 0,-1 0 0,0 0 0,0 0 0,0 1 0,0-1 1,1 0-1,-1 0 0,0 0 0,0 0 0,0 1 0,1-1 0,-1 0 1,0 0-1,0 0 0,1 0 0,-1 0 0,1 0 0,14 6 251,-15-6-259,54 14 362,0-2-1,109 8 1,111-13-1981,-245-7 1173,11-1-750,-1-4-663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6.3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100 1 160,'0'0'8181,"0"13"-7756,-1-9-395,1 0 0,-1 0 0,0 0-1,0 0 1,0 0 0,-1 0 0,-3 7 0,-7 22 43,-9 31-15,13-44-44,1-1 0,1 2 1,-4 23-1,-4 87 37,5 162 1,9-263-50,2 0 0,1-1 1,8 37-1,-8-52-1,1 0-1,1 0 1,0 0 0,0 0 0,2-1-1,0 0 1,0-1 0,16 21 0,-3-10-17,0-1 0,2-2 0,0 0 0,1-1 0,1-1 1,27 16-1,-33-25-225,0 0 0,0-1 0,1 0 1,0-2-1,0 0 0,1-1 0,-1-1 1,1-1-1,40 1 0,-4-4-1172,-13 0-1079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7.6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80 133 416,'-6'8'8356,"0"0"-8376,1 0 0,-1 1 0,2-1 0,-5 10 0,-1 13 36,1 1 0,2 0 0,0 0 1,3 1-1,-2 46 0,6-54-18,-1-9 3,1 0 0,1 0 0,0-1-1,7 30 1,-7-41-11,0 1 1,1-1-1,-1 0 0,1 0 1,0 0-1,1 0 1,-1 0-1,1 0 0,0-1 1,-1 1-1,2-1 0,-1 0 1,0 0-1,1 0 0,-1 0 1,1 0-1,0-1 0,0 0 1,0 0-1,0 0 0,0 0 1,7 2-1,2 0-1,1-1-1,0 0 1,-1-1-1,1-1 1,0 0-1,0 0 1,0-2 0,0 0-1,0 0 1,0-1-1,0-1 1,-1 0-1,1-1 1,-1-1 0,0 0-1,0 0 1,0-1-1,-1-1 1,0 0-1,15-13 1,-7 3-74,-1 0 1,-1-2-1,0 0 0,-2-1 1,0-1-1,-1 0 0,-1-1 1,-2-1-1,15-33 0,-21 41-58,-2 0 1,1 0-1,-2 0 0,3-30 0,-5 40 113,-1 0 0,1-1 0,-1 1-1,-1 0 1,1-1 0,-1 1 0,0 0 0,0 0 0,0 0 0,-1 0 0,0 0-1,0 0 1,0 0 0,0 0 0,-1 1 0,0-1 0,0 1 0,-5-7 0,-10-4 1,1 0 1,-2 1 0,0 0-1,-1 2 1,0 0-1,-42-17 1,34 21 74,-48-10 0,64 16-45,1 0 0,-1 1-1,0 0 1,1 1-1,-1 0 1,0 1 0,-16 3-1,20-1 9,2 0 0,-1 1 0,0 0 0,1 0 0,-9 6 0,13-8 16,-1 0-1,1 0 0,-1-1 1,1 2-1,0-1 1,0 0-1,0 0 1,0 1-1,0-1 0,0 1 1,1-1-1,0 1 1,-1 0-1,-1 4 0,3-3-7,-1-1-1,1 1 1,0-1 0,0 1-1,0 0 1,1-1-1,-1 1 1,1-1-1,0 1 1,0-1 0,0 0-1,0 1 1,0-1-1,1 0 1,0 0-1,-1 0 1,1 0 0,0 0-1,1 0 1,-1 0-1,0-1 1,1 1-1,0-1 1,-1 1 0,1-1-1,0 0 1,4 2-1,13 11-9,1-1-1,0-1 1,0-1 0,2-1-1,-1-1 1,1-1-1,1-1 1,-1-1-1,1-1 1,48 6-1,-61-11-8,2 0-169,0 1 1,-1-2-1,1 0 1,0 0-1,0-1 1,14-3-1,-26 3 108,-1 0-1,1 0 1,-1 1-1,0-1 1,1 0 0,-1 0-1,0 1 1,1-1-1,-1 0 1,0 0-1,0 0 1,0 0-1,0 0 1,0 1-1,0-1 1,0 0-1,0 0 1,0-1-1,-1-3-417,1-6-1122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8.3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55 24,'0'0'3849,"7"-8"-3442,-4 4-346,0 1 2,-1 0-1,0 0 1,1 0-1,0 0 1,0 0-1,-1 1 1,2-1-1,-1 1 0,0 0 1,0 0-1,1 0 1,-1 0-1,1 1 1,0-1-1,-1 1 1,1 0-1,0 0 0,0 1 1,4-2-1,1 2 147,-3 0-139,-1-1 0,1 1-1,0 0 1,0 0 0,0 0 0,0 1 0,0 0 0,-1 0 0,1 0 0,0 1 0,-1 0 0,1 0-1,-1 1 1,0-1 0,0 1 0,0 0 0,7 6 0,-11-6-48,0 1 0,0-1 0,0 1 0,0-1-1,-1 1 1,1 0 0,-1-1 0,0 1 0,0 0 0,-1-1 0,0 8 0,0-3-6,-1-2-21,0 0 1,0 0 0,0 0-1,-1 0 1,0-1 0,0 1 0,-1-1-1,1 0 1,-1 0 0,-1 0-1,1-1 1,0 1 0,-1-1 0,0 0-1,0 0 1,0-1 0,-10 5-1,15-7-4,0-1-1,0 0 1,0 0-1,0 0 0,0 0 1,-1 1-1,1-1 0,0 0 1,0 0-1,0 0 1,0 1-1,0-1 0,0 0 1,0 0-1,0 0 1,0 1-1,0-1 0,0 0 1,0 0-1,0 0 1,0 1-1,0-1 0,0 0 1,0 0-1,0 0 1,0 1-1,0-1 0,0 0 1,0 0-1,1 0 1,-1 0-1,0 1 0,0-1 1,0 0-1,0 0 1,0 0-1,0 0 0,1 1 1,-1-1-1,0 0 0,0 0 1,0 0-1,0 0 1,1 0-1,-1 0 0,0 0 1,0 0-1,0 0 1,1 0-1,-1 1 0,0-1 1,0 0-1,0 0 1,1 0-1,-1 0 0,0 0 1,1-1-1,8 6 53,-2-2-68,1-1 0,0-1 1,0 1-1,1-1 0,-1 0 1,0-1-1,0 0 0,1 0 1,9-3-1,12 2-944,-21 0 624,0 0 1,-1-1-1,1 0 1,-1-1-1,1 0 1,-1 0-1,0-1 1,0 0-1,12-8 1,3-6-1459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8.7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198 0 4624,'0'0'3734,"14"22"-3455,5 7-207,-3-5 2,-2-1 0,22 49-1,-30-54 13,0 1-1,-2-1 0,-1 1 0,0-1 0,-1 1 0,-1 0 1,0 0-1,-2 0 0,0 0 0,-6 27 0,3-29-110,-1 0 0,0-1 0,-1 1 0,-1-1 0,-1 0 0,0-1 0,-1 0 0,0 0 0,-1-1 0,-13 13 0,14-17-261,0-1 0,-1 0 1,0 0-1,-1-1 0,1-1 1,-2 0-1,1 0 1,-1-1-1,0 0 0,0-1 1,0-1-1,-1 0 0,-24 4 1,-2-6-1932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9.0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63 1 1488,'0'0'1053,"-3"6"-653,-7 8-106,7-11-204,0 1 1,0-1-1,1 1 1,-1 0-1,1 0 1,0 0 0,0 0-1,1 0 1,-1 1-1,1-1 1,-2 9 0,3-9-5,0 0 0,-1 1 0,1-1 1,-1 0-1,0 0 0,-1 0 1,-2 7-1,2-7-12,0 0-1,1 1 1,-1-1 0,1 0 0,0 0 0,1 1 0,-1 8-1,-1 34 332,1-26-222,0-1 0,2 0 0,4 34 0,-4-48-210,0 0 1,1 0 0,0 0 0,0 0 0,1 0 0,0-1 0,0 1 0,0-1-1,0 1 1,1-1 0,0 0 0,0-1 0,0 1 0,1-1 0,0 0-1,6 5 1,17 9-1096,1-1 0,30 12 0,-20-12-1030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14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0 206 2512,'0'0'2441,"7"-10"-2166,6-9-158,12-19 134,49-58-1,-71 93-275,0-1-1,0 1 0,1-1 1,-1 1-1,1 0 0,0 1 0,0-1 1,0 0-1,0 1 0,0 0 1,0 0-1,1 0 0,-1 1 1,1 0-1,-1-1 0,1 1 0,0 1 1,-1-1-1,1 1 0,0 0 1,8 1-1,-8-2 14,-1 1 1,1 0-1,0 0 1,-1 0-1,1 1 0,0 0 1,-1 0-1,1 0 0,-1 0 1,1 1-1,-1 0 1,0 0-1,0 0 0,0 0 1,0 0-1,0 1 1,0 0-1,0 0 0,-1 0 1,0 0-1,1 1 1,-1-1-1,-1 1 0,1 0 1,0 0-1,-1 0 0,0 0 1,0 0-1,0 0 1,1 6-1,5 24 87,-2 0-1,-1 0 1,-2 0-1,-1 66 1,-2-81-60,-1-7-12,0-1 1,-1 0-1,0 0 1,0 1-1,-1-1 0,0-1 1,-1 1-1,-11 20 1,11-24 1,0 1 0,0-1 1,-1-1-1,0 1 0,-1 0 1,1-1-1,-1 0 0,-1-1 1,1 1-1,-1-1 0,0 0 1,-13 7-1,4-4 32,-4 0-2,16-8-100,4-4-1383,-1 1 1192,1-1 0,0 0 0,0 0 0,0 1 0,0-1 0,1 0 0,-1 0 0,1 1 0,2-6 0,13-9-760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39.8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12 2560,'0'0'2614,"10"-2"-2358,33-3 680,66 1 0,-108 4-926,0 0-1,0 0 0,0 1 1,0-1-1,0 0 0,0 1 0,-1-1 1,1 1-1,0-1 0,0 1 1,0-1-1,0 1 0,-1 0 0,1-1 1,0 1-1,-1 0 0,1 0 1,0 0-1,-1-1 0,1 1 1,-1 0-1,1 0 0,-1 0 0,0 0 1,1 0-1,-1 0 0,0 0 1,0 0-1,0 0 0,1 0 1,-1 0-1,0 0 0,0 0 0,0 0 1,-1 0-1,1 0 0,0 0 1,0 0-1,-1 0 0,1 0 1,0 0-1,-1 1 0,0 0-9,1 5 18,0 0-1,-1 0 0,1 0 0,-2 0 1,1 0-1,-1-1 0,0 1 0,0 0 1,-1-1-1,-5 10 0,-2-2-39,1 0 0,-2-1-1,-12 12 1,21-24 23,-23 34-4,22-29 3,0-1 0,-1 1 0,0-1 1,0 0-1,0 0 0,-1-1 0,-5 5 0,-3 3 9,12-11-9,0 0 0,0 0 0,0 0 0,0 0 0,0 0 0,0 0 0,-1-1 0,1 1 0,0 0 0,0-1 0,-1 1 0,1 0 0,0-1 0,-1 0 0,1 1 1,-1-1-1,1 0 0,0 0 0,-3 1 0,8-1-248,53-3 242,62-10 1,-18 0-3656,-65 12 809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40.3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0 119 3000,'0'0'2588,"10"-4"-2359,3-1-184,0 1-27,-1-1 0,1 0 0,-1 0 0,-1-2 0,1 1 1,-1-1-1,0-1 0,13-12 0,-12 12-13,-11 8-5,1-1 0,-1 1 0,1-1-1,-1 0 1,1 0 0,-1 0-1,1 0 1,-1 0 0,0 0 0,1 0-1,-1 0 1,0-1 0,0 1-1,0 0 1,0-1 0,0 1 0,0-1-1,0-1 1,-1 2 7,0 1-1,0-1 1,0 1 0,1-1-1,-1 1 1,0-1-1,0 0 1,0 1 0,1-1-1,-1 1 1,0-1 0,1 1-1,-1 0 1,0-1 0,1 1-1,-1-1 1,1 1-1,-1-1 1,1 1 0,-1 0-1,0-1 1,1 1 0,0 0-1,-1 0 1,1-1 0,-1 1-1,1 0 1,-1 0-1,1 0 1,-1 0 0,1 0-1,0 0 1,-1 0 0,1 0-1,-1 0 1,1 0 0,-1 0-1,1 0 1,0 0-1,-1 0 1,1 0 0,-1 1-1,1-1 1,0 0 0,-1 27 411,2-5-319,1-1 0,2 1 0,0 0 0,1-1 0,11 27 0,4 13-6,-11-30-66,-2-1-1,-1 1 1,-1 0 0,-2 1-1,1 35 1,-5 20 136,-1-86-170,1 1 1,-1-1-1,1 1 1,-1-1-1,0 1 1,1-1-1,-1 0 1,0 1-1,0-1 1,0 0-1,0 0 1,0 0-1,0 0 1,0 0-1,-1 0 1,1 0-1,0 0 1,-1 0 0,1 0-1,0-1 1,-1 1-1,1-1 1,-1 1-1,1-1 1,-1 1-1,1-1 1,-1 0-1,1 0 1,-1 0-1,0 0 1,1 0-1,-4 0 1,-3 0-88,0 0 0,0 0 0,0-1 0,-14-3 0,19 3 18,0 0-1,1 0 1,-1-1 0,0 1 0,1-1 0,-1 1 0,1-1 0,-1 0-1,1 0 1,0 0 0,0-1 0,0 1 0,0 0 0,0-1 0,1 1 0,-1-1-1,-1-3 1,-15-49-1335,12 35 548,-10-10-952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1:40.7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3288,'0'0'2593,"39"6"-2777,-19 17-344,0 1-769,19-1-967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15.9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159 1 1528,'0'0'1772,"0"16"4094,0-15-5871,16 1-20,-9 21 18,66 66 192,-53-67-139,-1 0 0,-1 2 0,24 40 0,76 156 93,-112-208-90,-1-1 0,0 1 0,-1-1-1,0 1 1,3 22 0,2 4 63,-7-24-76,0 0-1,-1 0 1,0 0-1,-3 24 1,1-4 154,1-28-176,-1 0 1,0-1-1,0 1 1,0 0-1,-1-1 1,0 1-1,0-1 1,0 0-1,-1 0 0,0 0 1,0 0-1,-6 8 1,-52 52 75,33-38-79,-8 12 25,-33 33-9,60-65-25,-58 59 19,18-22 23,2-5-8,-28 25 221,70-58-829,3-21-966,-14-7-1644,-4-10-2552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23.8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398 58 1744,'0'0'6409,"-3"0"-6404,-15-1-46,0-1-1,1-1 0,-1-1 0,1 0 1,-23-9-1,21 6-9,0 1 1,-1 1-1,0 0 1,0 2-1,-31-2 1,-21 5-245,70 1 290,1-1 0,0 1 0,-1 0 0,1-1 0,0 1 0,-1 0 0,1 0 0,0 0 0,0 0 0,0 0 1,0 0-1,0 0 0,0 1 0,0-1 0,0 0 0,1 0 0,-1 1 0,0 1 0,-1 0-11,-2 2 7,2 0 0,-1 1 0,0-1 1,1 0-1,0 1 0,0 0 0,1-1 1,0 1-1,0 0 0,-1 10 0,3 66-36,1-37 37,-2-41 8,0 32 1,5 43-1,-3-65 8,1-1 0,0 1 0,1-1 0,1 1 0,0-1-1,7 14 1,31 61 82,-39-81-81,0-1 0,1 0 0,0 0 0,0 0 0,0-1 0,1 0 0,-1 0 1,1 0-1,0 0 0,1-1 0,8 4 0,-13-7-3,1 0 1,0 0-1,0-1 0,0 1 0,-1-1 1,1 1-1,0-1 0,0 0 1,0 0-1,0-1 0,-1 1 0,1-1 1,0 1-1,0-1 0,0 0 1,-1 0-1,1 0 0,0 0 0,-1 0 1,1-1-1,-1 1 0,0-1 1,4-2-1,44-41 80,-36 28-84,-1 0 0,-2 0 0,12-22 0,19-27-30,-40 64 30,0 0-1,0-1 0,-1 1 1,1-1-1,0 0 0,-1 1 1,0-1-1,1 0 0,-1 0 1,0 0-1,-1 0 0,1 0 1,0 0-1,-1-6 0,0 8 13,1-1 1,-1 0-1,0 1 0,0-1 0,1 1 0,-1-1 0,1 0 1,-1 1-1,1-1 0,-1 1 0,1-1 0,0 1 0,0-1 1,0 1-1,1-2 0,-1 2 17,0-1 1,0 1-1,0 0 0,0-1 1,0 1-1,0-1 0,-1 1 1,1-1-1,0 1 0,-1-1 1,0 1-1,1-1 0,-1 0 1,0 1-1,0-4 472,-16 29-616,14-19 104,1 0-1,0 0 1,0 0 0,0 0-1,0 0 1,1 0 0,0 1 0,0-1-1,1 0 1,0 5 0,0 11 4,-1 9 3,-1-17-2,0 0 0,1 0 0,1 0 1,0 0-1,1 0 0,0-1 0,1 1 0,1 0 0,5 14 0,6 2-61,-1-1 98,0-2 1,22 30-1,-31-49-93,0-1 0,1 0 0,-1 0 0,1 0 0,0-1 0,1 1 0,-1-1 0,1-1 0,0 0 0,1 0 0,-1 0 0,14 4 0,-18-7-255,0 0 0,0-1 0,0 0 1,0 1-1,0-1 0,1 0 0,-1-1 1,0 1-1,0 0 0,6-3 1,-6-6-1560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26.6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60 164 536,'0'0'2563,"9"-6"-2106,31-20-90,-39 25-359,-1 1 1,1-1-1,-1 1 0,1-1 1,-1 1-1,1-1 1,-1 0-1,1 1 1,-1-1-1,1 0 1,-1 1-1,0-1 1,1 0-1,-1 1 0,0-1 1,0 0-1,1 0 1,-1 1-1,0-1 1,0 0-1,0 0 1,0 0-1,5-11 361,8 4-62,-12 7-262,1 0 1,-1 1-1,1-1 0,-1 0 1,0 0-1,1 0 0,-1 0 1,0 0-1,0 0 0,0 0 1,0 0-1,0-1 0,0 1 1,0 0-1,0-1 0,0 1 1,-1-1-1,1 1 0,0-1 1,-1 1-1,0-1 0,1 1 1,-1-3-1,8 0 58,-7 4-98,-1 1 1,1-1 0,-1 0-1,0 0 1,1 0 0,-1 0-1,1 0 1,-1 0 0,0 0-1,1-1 1,-1 1 0,1 0-1,-1 0 1,0 0 0,1 0-1,-1 0 1,1-1 0,-1 1-1,0 0 1,1 0 0,-1-1-1,0 1 1,1 0 0,-1-1 0,0 1-1,0 0 1,1 0 0,-1-1-1,0 1 1,0-1 0,0 1-1,1 0 1,-1-1 0,0 1-1,0-1 1,0 1 0,0 0-1,0-1 1,0 0 2,0 0-1,0 0 1,-1 0-1,1 0 1,0 0-1,0 0 1,0 0-1,0 0 1,0 0 0,1 0-1,-1 0 1,0 0-1,0 0 1,0 1-1,1-1 1,-1 0 0,1 0-1,-1 0 1,1 0-1,-1 0 1,1 1-1,-1-1 1,1 0-1,0 1 1,-1-1 0,1 0-1,0 1 1,-1-1-1,1 1 1,0-1-1,0 1 1,1-1-1,2-1 7,-1-8 112,-4 10-120,1-1-1,0 1 1,0 0-1,0 0 0,0-1 1,0 1-1,0 0 0,0-1 1,0 1-1,0 0 1,0-1-1,0 1 0,0 0 1,0 0-1,0-1 0,1 1 1,-1 0-1,0-1 0,0 1 1,0 0-1,0 0 1,0-1-1,1 1 0,-1 0 1,0 0-1,0-1 0,0 1 1,1 0-1,-1 0 1,0 0-1,0-1 0,1 1 1,-1 0-1,8-3 44,-8 3-11,1 0 0,-1 0 0,1-1 0,-1 1 0,1 0 0,-1 0 0,1 0 0,-1-1 0,1 1 0,-1 0 0,1 0 0,-1 0 0,1 0 0,-1 0 0,1 0 0,-1 0 0,1 0 0,-1 0 1,1 0-1,-1 1 0,1-1 0,-1 0 0,1 0 0,-1 0 0,1 1 0,0-1 0,10 29 73,12 57 11,-15-64-99,-1 0-1,-1 1 0,-2-1 1,3 29-1,4 18-11,-4-31 20,-2 1-1,0 65 1,-5-94-32,0 0 0,-1 0 1,0-1-1,-3 14 0,3-19-12,-1 1-1,0-1 1,0 0 0,0 0 0,0 0 0,-1-1-1,1 1 1,-1 0 0,0-1 0,0 0 0,-6 5-1,6-5-32,0 1-1,0-1 1,-1 0 0,1-1-1,-1 1 1,0-1-1,0 1 1,0-1-1,0 0 1,0 0 0,0-1-1,0 1 1,-1-1-1,1 0 1,-1 0-1,1-1 1,-1 1 0,1-1-1,-1 0 1,1 0-1,-1 0 1,-5-2-1,5 1-6,1 0-1,-1 0 1,1-1-1,-1 0 1,1 1-1,-1-2 0,1 1 1,0 0-1,0-1 1,0 0-1,0 0 1,0 0-1,-5-7 0,-2-3-82,0-1-1,-13-24 1,-3-4 179,25 40-38,0-1 0,0 1 1,0 0-1,0-1 0,1 0 0,-1 1 0,1-1 0,0 0 0,0 0 0,0 0 0,0 0 0,0 0 0,1 0 0,-1-6 0,1 7 22,0 0-1,-1 0 1,1 0 0,-1-1-1,1 1 1,-1 0-1,0 0 1,1 0-1,-1 0 1,0 0-1,-3-3 1,3 3 7,0 0 0,0 0 1,0 0-1,0 0 0,0 0 0,0 0 1,0-1-1,1 1 0,-1 0 1,1 0-1,-1 0 0,1-3 0,23-3 74,14-3-74,1 1-1,0 2 0,0 1 1,1 2-1,61 0 0,-96 5-61,-4-16-2663,0 9 900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27.2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1384,'0'0'5590,"0"0"-5582,0 0-1,-1 1 0,1-1 1,0 1-1,0-1 0,0 0 1,0 1-1,0-1 1,0 1-1,0-1 0,0 1 1,0-1-1,0 0 0,0 1 1,0-1-1,0 1 0,1-1 1,-1 0-1,0 1 0,0-1 1,0 0-1,1 1 0,-1-1 1,0 0-1,0 1 1,1-1-1,-1 0 0,0 1 1,0-1-1,1 0 0,19 15 188,-1 0 0,-1 0 0,-1 2 0,28 32 0,-40-45-185,-4-4-8,-1 0-1,1 1 1,0-1-1,-1 0 1,1 1 0,0-1-1,-1 1 1,1-1-1,-1 1 1,1-1 0,-1 1-1,1-1 1,-1 1-1,1-1 1,-1 1-1,0 0 1,1-1 0,-1 1-1,0 0 1,1-1-1,-1 1 1,0 2 616,-16-4-3857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30.0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59 53 512,'0'0'3100,"10"-9"-2780,30-26 86,-30 27-24,26 10 622,-33 1-990,0 0 0,0 0 1,0 1-1,-1-1 0,1 1 0,-1 0 1,0 0-1,0 0 0,0 0 0,2 9 1,7 11 54,-10-19-51,1 0 0,-1 0 0,0 1 0,0-1-1,-1 0 1,1 1 0,-1-1 0,0 1 0,-1-1-1,-1 9 1,1 9 81,0-20-95,1 0 1,-1 0-1,0 1 1,0-1-1,-1 0 1,1-1-1,-1 1 1,1 0-1,-1 0 1,0-1-1,0 1 0,0-1 1,0 1-1,0-1 1,-1 0-1,1 0 1,-1 0-1,0 0 1,1 0-1,-6 2 0,-28 26 70,27-21-58,-1 0 0,0-1 0,0 0 0,-20 11 0,-17 14 21,47-33-28,0 1 0,0-1 0,-1 0-1,1 0 1,0 1 0,0-1 0,0 0 0,0 0 0,-1 1-1,1-1 1,0 0 0,0 1 0,0-1 0,0 0 0,0 0-1,0 1 1,0-1 0,0 0 0,0 1 0,0-1 0,0 0-1,0 1 1,0-1 0,0 0 0,0 1 0,0-1 0,0 0-1,0 1 1,0-1 0,0 0 0,1 0 0,-1 1 0,0-1-1,0 0 1,0 0 0,0 1 0,1-1 0,-1 0 0,0 0-1,0 1 1,1-1 0,-1 0 0,0 0 0,0 0 0,1 0-1,-1 1 1,0-1 0,1 0 0,-1 0 0,0 0 0,0 0-1,1 0 1,-1 0 0,0 0 0,1 0 0,-1 0 0,0 0-1,1 0 1,-1 0 0,1 0 0,25 4 111,-22-3-48,68 6 295,109-2 1,-157-5-339,32 6 4,-53-6 56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30.6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1 2936,'0'0'1821,"4"2"-1424,2 3-336,1 0 0,-1 1 0,0 0 0,-1 0 0,0 1 0,0 0 0,0 0 0,-1 0 0,1 0-1,-2 1 1,1-1 0,-1 1 0,-1 0 0,1 0 0,-1 0 0,0 0 0,-1 0 0,1 16 0,-2-15-50,1 1 1,1 0 0,-1 0-1,5 10 1,3 36 60,-8-32-30,0-15-49,-1 0-1,0 0 1,0 0 0,-1 0 0,0 0 0,0 0 0,-1-1 0,0 1 0,-1 0 0,0-1-1,-5 11 1,-1-3-339,0-2 0,-1 1 0,-1-1 0,0-1 0,-15 15 0,3-4-1152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31.1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82 0 2600,'0'0'2932,"0"12"-2646,0-6-269,1 6 53,-1 0 0,-1 0 0,0 0-1,-1-1 1,0 1 0,-1 0 0,0-1 0,-5 14 0,-3 4 99,2 0 0,1 1 0,1 0 0,2 1 0,-2 30 0,-3 12-57,7-35-101,0 1 0,5 53 0,-1-22-9,-1-66-13,0-1 1,1 1-1,-1-1 0,1 1 0,0 0 1,0-1-1,0 0 0,0 1 0,0-1 1,1 0-1,-1 1 0,1-1 0,0 0 1,0 0-1,1 0 0,-1-1 0,4 5 1,2 0-128,1-1 1,-1 0 0,1-1 0,13 7 0,-9-6-27,33 17-865,10-10-452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15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81 153 984,'0'0'3376,"-1"-1"-3428,1-1 0,0 1 0,0-1 0,0 1 0,0-1 1,0 1-1,0-1 0,0 1 0,1-1 0,-1 0 0,0 1 0,1 0 0,0-1 0,0-1 0,7-8-49,-5 7 24,0 0 0,0 0 0,0 0 0,-1 0 0,0-1 0,1 1 0,-2-1 0,1 1 0,0-1 0,-1 1-1,0-1 1,0 0 0,0-7 0,-1 11 75,0 0 0,0-1 0,1 1 0,-1 0 0,0 0-1,0-1 1,1 1 0,-1 0 0,1 0 0,-1 0 0,1 0-1,0-1 1,-1 1 0,1 0 0,0 0 0,1-1 0,-1 1 46,0-1 1,0 1-1,0 0 1,0 0 0,0-1-1,0 1 1,0-1 0,-1 1-1,1 0 1,-1-1 0,1 1-1,-1-1 1,0 1-1,1-1 1,-1 0 0,0 1-1,0-2 1,-1 3 14,1 0 1,-1 0-1,0 0 1,1 0-1,-1 0 1,0 0-1,0 0 1,1 0-1,-1 0 1,1 1-1,-1-1 1,0 0-1,1 0 1,-1 1-1,0-1 1,1 1-1,-1-1 1,1 0-1,-1 1 0,1-1 1,-1 1-1,1-1 1,-1 1-1,1-1 1,0 1-1,-1 0 1,1-1-1,-1 2 1,-18 20-249,-24 76 144,35-84 62,0 0 0,1 1 0,1 0 0,0 0 0,1 0 1,1 0-1,-3 18 0,3 6 53,0 72 1,3-80-66,0-13 9,1 1 0,5 31 0,-4-44-12,0 0 1,1 0-1,0 0 1,0 0-1,0-1 1,1 1-1,0-1 0,0 1 1,0-1-1,1 0 1,-1 0-1,7 6 1,46 42 14,-46-44 8,-1 0 0,1-1-1,0-1 1,1 1 0,-1-2 0,2 1-1,-1-2 1,1 1 0,-1-2 0,2 0 0,23 6-1,-32-10 143,-4 0-438,1 0 232,0 0 0,-1 1 0,1-1 0,0 0 0,-1 0 0,1 0 0,-1 0 0,1 0 0,0 0 0,-1 0 1,1 0-1,0-1 0,-1 1 0,1 0 0,0 0 0,-1 0 0,1-1 0,-1 1 0,1 0 0,0-1 0,-1 1 0,1-1 0,-1 1 0,1-1 0,6-17-1022,9-1-914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32.8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301 132 264,'0'0'5924,"0"-5"-5879,0 1 0,1 0 1,-1 0-1,-1 0 0,1-1 1,-1 1-1,1 0 0,-3-4 1,-5 0-34,-20-14 12,-11-7-128,30 24 83,0 1 0,-1 0 0,1 0 0,-1 1 1,1 0-1,-1 1 0,0 0 0,0 1 0,0 0 1,0 0-1,0 1 0,-1 0 0,1 1 0,-12 2 1,20-1 16,-1 0 1,1 0 0,0 0 0,0 0-1,0 0 1,0 0 0,0 1 0,0-1-1,0 1 1,1-1 0,-1 1 0,1 0-1,0 0 1,-2 5 0,-4 7-2,2-5 6,1-1 0,1 1-1,-1 0 1,1 0-1,1 0 1,0 0 0,1 0-1,-1 11 1,3 90 68,1-47 28,-2 92 377,1-149-465,1 0 1,0 0-1,0-1 1,0 1 0,1 0-1,0-1 1,0 1-1,1-1 1,0 0-1,0 0 1,0 0 0,1-1-1,0 0 1,0 1-1,9 6 1,-8-10-6,1 0-1,-1 0 1,1-1 0,0 1-1,-1-1 1,1-1 0,0 1-1,0-1 1,0-1 0,-1 1-1,9-2 1,12 0 64,-20 0-46,0 0-1,0-1 1,0 0-1,0-1 1,-1 1 0,1-2-1,-1 1 1,0 0 0,0-1-1,-1 0 1,1-1-1,-1 1 1,5-8 0,30-51 223,-14-7-153,-19 54-72,0 0 0,-2 0 1,6-26-1,-4 16-2,-5 13 19,0 0-1,-1 0 1,0-1 0,-3-25 0,1 3 359,1 36 25,0 36-486,-1-18 84,0 0 0,-7 28 0,4-29 22,2 1 1,-2 29-1,3-19 7,1-15-32,0-1-1,0 1 1,4 21-1,-3-29-13,0 0-1,0-1 1,1 1-1,-1 0 1,1-1-1,0 1 1,0-1-1,0 1 1,0-1-1,1 0 1,0 0-1,-1 0 1,1 0 0,0 0-1,4 2 1,3 6 5,-9-9-7,0 0 1,0 0 0,1 0 0,-1 0-1,1 0 1,-1-1 0,1 1 0,0 0-1,0-1 1,0 0 0,0 1 0,0-1-1,3 2 1,-3-2-283,1 1-1,0-1 1,-1 0 0,1 0-1,0 0 1,0 0-1,-1 0 1,1 0 0,0-1-1,0 1 1,0-1 0,3 0-1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35.2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93 568,'0'0'2932,"23"0"689,-20-1-3600,0 1 0,0-1 1,0 0-1,0 0 0,0-1 0,0 1 0,0-1 0,-1 1 1,1-1-1,0 0 0,3-3 0,9-5 5,4-12-17,1 13 7,-17 5-10,-3-2 1059,1 6-1061,0 0 0,0 0-1,0 0 1,-1 0 0,1 0 0,0 0-1,0-1 1,-1 1 0,1 0 0,0 0-1,0-1 1,-1 1 0,1 0 0,0-1-1,-1 1 1,1 0 0,0-1 0,-1 1-1,1-1 1,-1 0 0,1 1 0,-1-1-1,1 1 1,-1-1 0,1 0 0,-1 1-1,0-1 1,1 0 0,-1 1 0,0-1-1,0 0 1,1 0 0,-1 1 0,0-1-1,0 0 1,0 0 0,0-1 0,4-2-2,-3 4-7,0 0 0,1 0 0,-1 0 0,0 0 0,1 0 0,-1 1 0,0-1 0,1 0 0,-1 1 0,0-1 0,1 1 0,-1-1 0,0 1 0,0-1 0,1 1 0,-1 0 0,0 0 0,0 0 0,0 0 0,0 0 0,0 0 0,0 0 0,0 0 0,-1 0 0,1 0 0,0 0 0,-1 0 0,1 1 0,0-1 0,-1 0 0,1 0 0,-1 1 0,0-1 0,0 0 0,1 1 0,-1 1 0,4 7-11,1 0 16,-3-8 2,-1 1 0,1-1 0,-1 1 0,0 0 0,0-1-1,0 1 1,0 0 0,-1 0 0,1 0 0,-1 0 0,1 3 0,-1-3 3,0 0 0,0 0 1,1 1-1,0-1 0,0 0 1,0 0-1,0 0 0,0 0 1,2 3-1,-1-3-3,-1 0 0,1 0 1,-1 0-1,0 0 0,0 0 0,0 1 0,-1-1 0,1 0 0,-1 5 0,1-1 5,-1 1 0,1-1 0,1 0 1,-1 0-1,4 9 0,-2-9 0,-1 0 1,-1 0 0,1 0 0,-1 0 0,0 10 0,-1 182 182,0-198-189,0-1 0,-1 1 0,1 0 0,-1 0 0,1 0 0,-1 0 0,1 0 0,-1-1 0,1 1 0,-1 0 0,0 0 0,1-1 0,-1 1 0,0 0 0,0-1 0,0 1 0,1-1-1,-1 1 1,0-1 0,0 0 0,0 1 0,0-1 0,0 0 0,0 1 0,0-1 0,0 0 0,0 0 0,0 0 0,-1 0 0,-32 2-189,32-2 169,-9 0-26,-5 0-109,1 0-1,-29-5 1,41 5 134,-1-1 0,1 0 1,0 0-1,-1 0 1,1 0-1,0-1 0,0 1 1,0-1-1,0 0 0,0 1 1,0-1-1,1-1 0,-1 1 1,1 0-1,-1-1 1,1 1-1,-4-7 0,-34-36-142,35 37 124,4 7 29,0 0-1,0-1 1,0 1 0,0 0-1,0-1 1,0 1-1,0 0 1,1-1 0,-1 1-1,1-1 1,-1 1-1,1-1 1,0 1 0,-1-1-1,1 0 1,0-2-1,0 3 17,3-17 33,33-2 52,0 1-1,2 2 1,47-15 0,-61 21 90,-22 9-192,0 1-1,0 0 1,1-1 0,-1 1 0,0 0 0,1 0-1,-1 1 1,1-1 0,-1 0 0,1 1-1,0-1 1,3 1 0,-6-16-3885,0 9 1085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36.0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1032,'0'0'5164,"23"6"-4139,-17-6-935,0 1 0,-1 0 0,1 0 0,-1 1 0,1-1 0,-1 1 0,0 0 0,0 1 0,0-1 1,0 1-1,0 0 0,4 4 0,2 3 127,-10-8-209,1 0 0,1 0 0,-1 0 0,0-1 0,0 1 0,1 0 0,-1-1 0,1 0 0,-1 1 0,5 0 0,-7-2 1,0 0-1,0 0 1,1 1-1,-1-1 1,0 0-1,0 0 1,1 0 0,-1 1-1,0-1 1,0 0-1,0 0 1,0 1 0,1-1-1,-1 0 1,0 0-1,0 1 1,0-1-1,0 0 1,0 1 0,0-1-1,0 0 1,1 0-1,-1 1 1,0-1 0,0 0-1,0 1 1,0-1-1,0 0 1,-1 1-1,1-1 1,0 0 0,0 0-1,0 1 1,0-1-1,0 1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41.0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30 40,'0'0'5434,"23"-5"-5084,-5-1-343,-9 2-15,1 1 1,0 0-1,0 0 0,0 1 1,0 1-1,0-1 0,0 2 1,0-1-1,15 2 0,-24 2 11,0 0 0,0 0 0,0 1-1,-1-1 1,1 0 0,-1 0 0,0 0 0,0 0-1,0 1 1,-1 4 0,0-2 4,2 26 82,0-19-66,-1 1 1,0 0-1,0 0 0,-2-1 0,0 1 1,0-1-1,-1 1 0,-6 15 0,2-14 8,4-7-19,-1 0-1,0 0 1,-1 0-1,1-1 1,-2 1-1,1-1 1,-1 0-1,-9 9 1,14-16-2,1 0 1,-1 0-1,1 0 1,0 0-1,-1 1 1,1-1-1,0 0 1,-1 0-1,1 0 1,0 1-1,0-1 0,-1 0 1,1 0-1,0 1 1,0-1-1,-1 0 1,1 1-1,0-1 1,0 0-1,0 1 1,-1-1-1,1 0 0,0 1 1,0-1-1,0 0 1,0 1-1,0-1 1,0 1-1,0-1 1,0 0-1,0 1 1,0-1-1,0 0 1,0 1-1,0-1 0,0 1 1,0-1-1,0 0 1,1 1-1,-1-1 1,0 0-1,0 1 1,0-1-1,0 0 1,1 1-1,-1-1 0,0 0 1,0 0-1,1 1 1,-1-1-1,0 0 1,1 0-1,-1 1 1,0-1-1,1 0 1,-1 0-1,0 0 0,1 0 1,-1 1-1,0-1 1,1 0-1,-1 0 1,0 0-1,1 0 1,-1 0-1,1 0 1,-1 0-1,1 0 0,29 1 612,-27-1-765,45-10 383,6-2-29,-48 12-182,0-1 0,0 0 1,0 0-1,0 0 0,-1-1 1,1 0-1,6-3 0,7 0 286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41.6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99 0 1920,'0'0'3609,"0"2"-3577,-1-1 0,1 1-1,0-1 1,0 1 0,0-1 0,0 1 0,0 0 0,1-1-1,-1 1 1,0-1 0,1 1 0,-1-1 0,1 1 0,0 1-1,7 9 83,-1 2-1,0-1 1,-2 1-1,1 0 1,-2 0-1,1 0 1,-2 1-1,3 28 1,-1 14 4,-4 59 0,-2-64-94,1-48-69,0 0 0,0 0 0,-1 0 0,1 0 0,-1 0 0,0 0 0,0-1 1,-1 1-1,1 0 0,-1 0 0,0-1 0,0 1 0,0-1 0,0 0 0,-1 0 0,1 1 0,-1-2 1,0 1-1,0 0 0,0 0 0,0-1 0,-5 3 0,2-1-278,-1-1-1,-1 1 0,1-2 1,0 1-1,-1-1 1,1 0-1,-1-1 1,0 1-1,0-1 1,-11-1-1,-1 0-1636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2:42.2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0 2000,'0'0'3021,"0"8"-2813,1 23 254,0-20-301,0 1-1,-1-1 0,-1 1 0,1-1 1,-6 22-1,3-22-65,-1 1 1,1-1-1,1 1 1,0-1-1,1 1 1,0 20-1,1 182 378,0-208-472,1 1-1,-1-1 0,1 0 0,1 0 1,-1 0-1,1 0 0,0 0 0,1 0 1,-1 0-1,1-1 0,0 1 0,1-1 1,-1 0-1,1 0 0,0 0 0,0-1 1,1 1-1,-1-1 0,1 0 0,0 0 1,10 6-1,-4-4-188,0 0-1,0-1 1,1 0 0,-1-1 0,1 0 0,0-1 0,0-1 0,0 0-1,1 0 1,18 0 0,22-2-1505,-11 0-1080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05.0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47 96,'0'0'7981,"0"0"-7974,0 0 0,0 0-1,-1 0 1,1 1 0,0-1 0,0 0-1,0 0 1,0 0 0,0 0 0,0 0-1,0 1 1,0-1 0,0 0 0,0 0-1,0 0 1,0 0 0,0 1 0,0-1 0,0 0-1,0 0 1,0 0 0,0 0 0,0 0-1,0 1 1,0-1 0,0 0 0,0 0-1,0 0 1,1 0 0,-1 0 0,0 1-1,0-1 1,0 0 0,0 0 0,0 0-1,0 0 1,0 0 0,1 0 0,-1 0 0,0 0-1,0 1 1,0-1 0,0 0 0,0 0-1,1 0 1,-1 0 0,0 0 0,0 0-1,0 0 1,0 0 0,0 0 0,1 0-1,-1 0 1,0 0 0,13 0 46,-9 0-51,-4 1-42,3 4-118,33-5 93,43 0 57,-39 0 8,39 0 0,-20-1 16,-40-4-11,-18 2 1,22 0-40,-10 2 33,-9-3 2,-1 3 5,10 1-6,3 1-3,31-7-1,12 5-4,178-16 9,-2-1-9,226 35-58,-266 7 51,101 3 15,-177-20 0,-9-1 0,60 5 0,217 13 16,-381-24-16,317 2 4,201 15 9,-145 12-3,-243-17 7,338 45-34,-355-40 19,152 4 0,117-21 19,-173-2-16,148-10 4,5 0-3,1238 18 18,-1210 6-23,1229-12 101,-1411-12-91,-62 2-5,36 2-7,244-3-30,0-6 55,464-13-758,-849 30 517,-80 0-1624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08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53 304,'0'0'3628,"4"-12"-666,1516 0-778,1246-10-2000,-1333 15 310,-1139 7-479,514 30 80,65 50-93,-519-44-3,-252-26 0,528 33 96,556-13-46,-889-3-30,102 3 31,-43-30 64,-335 1-121,0 1 1,-1 1 0,34 9-1,64 29-114,-85-36-1749,-66-6 414,-6-3-592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11.1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377 167 2816,'0'0'4336,"0"-30"-4079,-3 25-241,0 0-1,0 0 1,-1 0 0,0 1 0,0 0-1,0 0 1,0 0 0,-1 0-1,1 1 1,-10-6 0,7 4-13,-95-65-108,96 68 81,1 0 1,-1 1 0,1-1 0,-1 1-1,0 0 1,1 1 0,-1-1-1,0 1 1,0 0 0,1 1 0,-8 0-1,-8 0-176,18 0 187,0-1 1,0 1-1,0 0 0,0 0 1,1 0-1,-1 0 1,0 0-1,1 0 0,-1 1 1,1-1-1,-1 1 1,1 0-1,0 0 1,-1 0-1,1 0 0,0 0 1,0 1-1,1-1 1,-1 0-1,0 1 1,1-1-1,-1 1 0,-1 5 1,-3 8-16,0-1-1,-8 33 1,-1-1-29,11-37 47,0 0-1,1 1 0,0 0 0,1 0 1,0 0-1,-1 16 0,3 217-38,0-241 44,0 0 1,0 0-1,0 0 1,1 0-1,-1 0 1,1 0-1,-1-1 1,1 1-1,0 0 1,0 0 0,0-1-1,1 1 1,-1 0-1,1-1 1,-1 1-1,1-1 1,0 0-1,0 0 1,0 0-1,0 0 1,0 0-1,5 4 1,-2-4 31,0 0 0,0 0 0,1 0 0,-1 0-1,0-1 1,0 0 0,1 0 0,-1 0 0,1-1 0,6 0 0,-11 0-11,1-1 0,-1 0 1,0 1-1,1-1 0,-1 0 0,0 0 0,0 1 0,1-1 1,-1 0-1,0 0 0,0 0 0,0-1 0,0 1 0,0 0 1,0 0-1,0-2 0,5-4 40,3 0-30,-1 0 1,0-1 0,-1 0-1,0 0 1,0-1 0,-1 1-1,0-2 1,0 1 0,-1-1-1,0 1 1,-1-1 0,0 0-1,-1-1 1,0 1 0,0-1-1,-1 0 1,1-12 0,-3 21-24,0 0 0,0 0 0,0 1 0,1-1 0,-1 0 0,0 1 0,1-1 0,0 0 0,-1 1 0,1-1 0,0 0 0,0 1 0,0-1 0,0 1 0,1-2 0,-1 2 37,0 0 1,0-1-1,0 1 1,0 0-1,0-1 1,-1 1-1,1-1 1,-1 1-1,1-1 1,-1 1-1,1-1 1,-1 1-1,0-1 1,0 0-1,1-1 1,-1 2 188,0 30-948,2-1 716,1 0 0,1-1-1,2 0 1,1 0 0,1 0-1,1-1 1,14 30 0,-13-40-2,0-1 0,23 27 0,-20-30-11,-12-12 12,-1 0-1,1 1 0,0-1 1,-1 0-1,1 1 0,-1-1 1,1 1-1,-1-1 0,1 1 0,-1 0 1,1-1-1,-1 1 0,1-1 1,-1 1-1,0 0 0,1-1 1,-1 1-1,0 0 0,1-1 1,-1 1-1,0 1 0,40-1-3434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13.2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0 1672,'0'0'3656,"-20"2"-87,20 257-3665,0-257 96,0 0-1,0 0 1,-1 1-1,1-1 1,-1 0-1,0 0 1,1 0-1,-1 0 1,0 0 0,0 0-1,0 0 1,-2 2-1,2-2 1,0 0 0,0 0 0,0 0 0,0 0 0,0 0 0,0 0 0,0 0 0,1 1 0,-1-1 0,1 0-1,0 0 1,-1 3 0,4 34 12,-2-20 178,-8-42-634,-6-18-1111,10-4-1970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16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9 464,'0'0'3397,"36"-6"-2396,0 5-921,-28 0-72,1 1 1,-1-1 0,1 2 0,-1-1 0,13 3-1,-20 1 9,0 0 0,0 0 0,0 0 0,-1 0 0,1 0-1,-1 0 1,0 0 0,0 0 0,-1 6 0,0-4 81,-4 103 662,3-98-738,0 0-1,0 0 1,-1 0-1,-1 0 1,0-1-1,0 0 1,-9 15-1,10-21-25,1 0 0,-1 0 0,1 0 0,0 0 0,0 0 0,1 0 0,-1 1 0,1-1 0,0 1 0,0-1 0,1 1 0,-1-1 0,1 1 0,0-1 0,1 9 0,38-13 37,-27 1-156,0-1 0,0-1-1,0 0 1,-1 0 0,1-1-1,0 0 1,21-8 0,-7-3-977,11 1-752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14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1 568,'0'0'5701,"4"0"-5754,88 0 7,-89 0 0,17 5-341,-20 125-686,-1-123 1086,0 0 0,-1 0-1,0-1 1,0 1 0,-1 0-1,0-1 1,0 1 0,0-1-1,-1 0 1,0 0 0,-8 10-1,-11 17 125,6-18-84,16-15-50,0 0-1,-1 1 0,1 0 0,0-1 1,0 1-1,0 0 0,0 0 0,0-1 1,0 1-1,0 0 0,0 0 1,0 0-1,1 0 0,-1 0 0,0 0 1,1 1-1,-1-1 0,0 0 0,0 3 1,1-4 26,-1 1 1,1-1 0,-1 1 0,1-1-1,-1 1 1,1-1 0,-1 1 0,0-1-1,1 1 1,-1-1 0,0 0 0,1 1-1,-1-1 1,0 0 0,1 0-1,-1 1 1,0-1 0,1 0 0,-1 0-1,0 0 1,-1 0 0,40-1 1170,137 1-1113,-167 1-88,7-4-4,-2-1-9,-9-1-3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15.4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4352,'0'0'1722,"3"0"-1711,0 1-15,0-1-1,-1 1 1,1-1 0,0 1-1,0 0 1,-1 0-1,1 0 1,-1 0 0,1 1-1,-1-1 1,0 1 0,1-1-1,-1 1 1,0 0 0,0 0-1,0 0 1,0 0 0,0 0-1,-1 0 1,1 1-1,-1-1 1,1 0 0,-1 1-1,0 0 1,0-1 0,0 1-1,0 2 1,18 28-69,-16-27 93,0-1-1,0 1 0,0-1 1,-1 1-1,0 0 0,0 0 1,-1 0-1,1 1 1,-1-1-1,0 11 0,-2 74 152,-1-44-140,2-28-17,1-14-7,-1 0 0,0 1 0,0-1 0,0 1 0,0-1 0,-1 0 1,0 1-1,0-1 0,0 0 0,-1 0 0,0 0 0,0 0 0,0 0 0,-1 0 0,1 0 1,-5 5-1,-69 71-686,73-78 505,-1 0-1,1 0 1,-1-1 0,0 1-1,1-1 1,-1 0 0,0 0-1,0 0 1,-1-1 0,1 1-1,0-1 1,-6 1 0,-13 0-2001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16.3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0 288,'0'0'6273,"0"1"-6269,0 0-1,0 0 1,0 0-1,0 0 1,0 0-1,0 0 1,0 0-1,0 0 1,0 0 0,0 0-1,0 0 1,-1 0-1,1 0 1,0 0-1,-1 0 1,1 0-1,-2 2 1,-4 5-2,0 2 0,0-1-1,1 1 1,0 0 0,1 0 0,0 0 0,-3 15 0,-17 85 154,19-81-76,0 10-26,2-1 0,2 1 0,4 41 1,-1 3 13,-1-75-65,0-1 0,0 1 0,1-1 0,0 1 0,0-1 0,1 0 0,0 0 0,0 0 0,1 0 0,-1-1 0,1 1 0,1-1 0,7 8 0,5 11 6,-13-20 5,0 0 1,1-1-1,0 1 1,0-1 0,0 0-1,0 0 1,0 0-1,1-1 1,6 3-1,63 26-299,-31-15-774,-24-8-166,-1-7-891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17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3088,'0'0'4765,"3"0"-4608,26 0-152,1 3-1,49 9 1,-24-5-1313,105 0-1,-157-7 961,-2-1 258,-1 1-1,1 0 1,-1 0 0,1 0-1,0 0 1,-1 0 0,1 0-1,-1 0 1,1 0-1,0 0 1,-1 0 0,1 0-1,-1 0 1,1 0 0,-1 0-1,1 1 1,0-1 0,-1 0-1,1 0 1,-1 1 0,1-1-1,-1 0 1,1 1-1,-1-1 1,1 1 0,-1-1-1,0 0 1,1 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17.6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1280,'0'0'5345,"20"6"-5193,-1-6 8,21 6 16,-1-6-48,1 0-128,19 0-48,1 6-816,-21-1-1081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18.5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434 127 488,'0'0'4784,"-7"-20"-4356,-22-62-42,28 80-378,0 1-1,0-1 0,0 1 1,0-1-1,0 1 0,0-1 1,0 1-1,-1 0 0,1 0 0,0-1 1,-1 1-1,1 0 0,-1 0 1,1 0-1,-1 1 0,0-1 1,1 0-1,-1 1 0,0-1 1,1 1-1,-1-1 0,0 1 1,0 0-1,0 0 0,1 0 0,-1 0 1,0 0-1,0 0 0,0 0 1,1 0-1,-1 1 0,-3 0 1,-5 0-7,6 0-6,0-1-1,1 1 1,-1 0-1,0 0 1,0 0-1,1 0 1,-1 1-1,1-1 1,-1 1-1,1 0 1,0 0-1,0 0 1,0 0-1,-5 5 1,-37 44-41,45-51 46,-7 10 0,0-1 0,1 1 0,0 1 0,1-1 0,0 1 0,1 0 0,0 0 0,1 0 0,0 0 0,1 1 0,0-1 0,0 16 0,2 55-225,3-80-107,-1-2 327,1 1-1,-1-1 1,1 0 0,-1 0 0,1 0 0,-1 0 0,1-1 0,-1 1 0,1-1-1,-1 1 1,1-1 0,-1 0 0,0 0 0,1 0 0,-1 0 0,0 0 0,0-1 0,0 1-1,0-1 1,0 1 0,0-1 0,0 0 0,0 0 0,-1 0 0,1 0 0,-1 0-1,1 0 1,0-2 0,14-18-36,-7 13 14,35-38-170,-41 43 187,0 0 1,-1 1-1,0-1 1,0 0-1,0 0 0,0 0 1,-1 0-1,1-1 0,-1 1 1,0 0-1,0-1 1,0-6-1,-1 10 19,0 0-1,0 0 1,0 0 0,0 0-1,0-1 1,0 1 0,0 0-1,0 0 1,1 0 0,-1 0-1,0 0 1,1-1 0,-1 1-1,1 0 1,0 0 0,-1 0-1,1 0 1,0 0 0,-1 0-1,1 1 1,0-1 0,0 0-1,0 0 1,0 1 0,0-1-1,0 0 1,0 1 0,0-1-1,0 1 1,0-1 0,2 0-1,-3 11-246,-1 29 439,3-1 0,1 1 1,12 59-1,-5-49 84,3 52 1,4 27 32,-7-53-55,-3 0-1,-4 116 0,-3-131-143,0-54-102,0 1 1,0-1-1,-1 0 1,1 0-1,-1 0 1,-1 0-1,1 0 1,-1 0-1,0 0 1,-1 0-1,1-1 1,-1 1-1,0-1 1,-6 8-1,6-10 0,-1 1 0,0-1 0,0 0-1,0 0 1,-1 0 0,1-1 0,-1 0 0,1 1-1,-1-2 1,0 1 0,0 0 0,0-1-1,0 0 1,0 0 0,0-1 0,0 1-1,0-1 1,-6 0 0,-16 0 4,0-1 1,1-1-1,-1-1 0,-41-10 1,61 11-24,0 0 1,0 0 0,1-1 0,-1 0 0,1 0 0,-1 0-1,1-1 1,0 0 0,1 0 0,-1-1 0,1 0 0,0 0 0,0 0-1,0 0 1,0-1 0,1 0 0,0 0 0,1 0 0,-1 0-1,1-1 1,0 1 0,-3-13 0,0 1-21,4 15 18,1-1 1,0 0-1,-1 0 1,1 0 0,1 0-1,-1 0 1,0 0-1,1 0 1,0 0 0,0 0-1,0 0 1,2-8-1,3-5 6,1 0 0,1 1 0,0-1 0,2 1-1,-1 1 1,2-1 0,0 2 0,1-1 0,0 1-1,24-21 1,15-10-215,88-60 0,-129 98 153,140-84-1940,-103 55 56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19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274 1 3608,'0'0'4817,"0"0"-4804,-1 0 0,0 0 0,0 0 0,0 0 1,0 0-1,1 0 0,-1 0 0,0 0 0,0 0 0,0 0 0,1 0 0,-1 0 1,0 1-1,0-1 0,0 0 0,1 1 0,-1-1 0,-1 1 0,-24 45-135,1-11 119,3 0 1,0 2-1,-31 77 0,39-84 0,-1 5-9,0 0 0,3 1 0,0 0-1,3 1 1,-10 74 0,14-68-20,1-6 31,1 1 0,1-1 0,4 41 0,0-65-50,0-1-1,0 0 1,1 1-1,1-1 1,0 0-1,0-1 1,2 1-1,-1-1 0,1 0 1,1 0-1,0-1 1,0 0-1,12 12 1,-11-14-58,0-1 1,1 1 0,0-2 0,0 1-1,0-1 1,1 0 0,0-1-1,0-1 1,1 1 0,-1-1 0,1-1-1,15 3 1,5-1-531,2-2 1,56-1-1,-75-2 338,51 0-2526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0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2880,'0'0'6877,"3"0"-6827,51 3-66,1 2 0,60 15 0,-42-8 18,40 5-2,-34-7-385,98 27 1,-174-36 120,-9-2-2579,-24-6 1200,7-9-1111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1.1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0 960,'0'0'4826,"4"13"-4884,3-5 76,1 1-1,-1-1 1,17 12 0,2 3 97,-6-2-57,0 0-1,2-1 1,0-1-1,1-2 1,1 0-1,27 14 1,-40-26-43,0 1-1,0 1 1,0-1 0,-1 2-1,0 0 1,0 0 0,-1 0-1,10 12 1,-3-5 11,-14-14-31,-1 0 1,1-1-1,-1 1 1,1 0-1,-1 0 0,0 0 1,0 0-1,0 0 1,1 0-1,-1 0 0,0 1 1,0-1-1,0 0 1,-1 1-1,1-1 1,0 1-1,0-1 0,-1 1 1,1-1-1,-1 1 1,1-1-1,-1 1 1,0-1-1,0 1 0,0 0 1,0-1-1,0 1 1,0-1-1,0 1 0,0 0 1,0-1-1,-1 1 1,1-1-1,-1 1 1,1-1-1,-1 1 0,0-1 1,1 1-1,-2 1 1,-5 7 13,0 0-1,-1-1 1,0 0 0,-1 0 0,0-1 0,0 0 0,0-1 0,-1 0 0,0 0 0,-14 6-1,-41 31 27,53-35-35,-147 130 2,158-138-2,0-1 0,0 1-1,0 0 1,0 0 0,0 0-1,1 0 1,-1 0 0,0 0-1,1 0 1,-1 0 0,1 0-1,-1 0 1,1 0 0,-1 0-1,1 1 1,0-1 0,0 0-1,-1 0 1,1 0 0,0 2-1,0-3 1,0 1 0,0-1-1,0 0 1,0 1 0,0-1-1,0 1 1,0-1 0,0 1-1,0-1 1,-1 0 0,1 1-1,0-1 1,0 1 0,0-1-1,-1 0 1,1 1 0,0-1-1,-1 0 1,1 0 0,0 1-1,-1-1 1,1 0 0,0 1 0,-1-1-1,1 0 1,0 0 0,-1 0-1,1 0 1,-1 1 0,1-1-1,0 0 1,-1 0 0,1 0-1,-1 0 1,1 0 0,-1 0-1,1 0 1,0 0 0,-2 0-1,55 6 76,303 10 1706,-197-16-1939,-156 0-180,4 3-609,-7-3 897,1 0 0,-1 0 0,1 0 0,-1 0 0,1 0 0,-1 0 0,1 0 0,-1 0 0,1 1 0,-1-1 0,1 0 0,-1 0 0,1 0 0,-1 1 0,0-1 0,1 0 0,-1 0 0,1 1 0,-1-1 0,0 0 0,1 1 0,-1-1 0,0 0 0,1 1 0,-1-1 0,0 1 0,0-1 0,1 0 0,-1 1 0,0-1 0,0 1 0,1 0 0,-1 5-1591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2.8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41 2600,'0'0'5309,"-1"0"-5262,0 0 0,0 0 0,0 0 1,-1 0-1,1-1 0,0 1 0,0 1 0,0-1 0,-1 0 1,1 0-1,0 0 0,0 1 0,0-1 0,0 0 0,0 1 1,0-1-1,0 1 0,-2 0 0,-2 8-53,-1-1-1,1 1 1,1-1 0,-1 1-1,2 1 1,-1-1-1,1 0 1,-3 18 0,-9 25 10,1-7-4,3 1 0,1 0 1,-6 69-1,8 144-25,8-247 15,2-1 0,-1 0 1,1 1-1,1-1 0,0 0 1,8 18-1,3 13-61,-11-35 74,-1 0 0,2 0 0,-1 0 0,1 0 0,0-1 1,0 1-1,0-1 0,1 0 0,0-1 0,0 1 0,1-1 0,0 0 0,0 0 0,0-1 0,0 0 0,1 0 1,-1 0-1,1-1 0,0 0 0,0 0 0,15 3 0,-14-4-3,1-1 0,-1-1 0,1 1 0,0-1 0,-1 0 0,1-1 0,0 0 0,-1-1 0,1 1 0,-1-2 0,0 1 0,0-1 0,0 0 0,9-5 0,-2-5-1,0 0 0,0 0 1,-2-1-1,0-1 0,0 0 0,11-20 1,6-6-14,-9 13-39,-2 0-1,-1-1 1,-1-1-1,-2-1 1,-1 0-1,-1-1 1,-2 0-1,13-60 1,-20 69-39,4-29-108,3-81 0,-11 126 200,-1 0-1,0 1 1,0-1 0,-1 0 0,0 1-1,0-1 1,0 1 0,-1 0-1,0 0 1,0 0 0,-1 0 0,0 0-1,0 1 1,0-1 0,0 1-1,-1 0 1,-6-5 0,-9-6 5,-1 0 0,0 1 0,-25-12-1,35 20-1,0 1-2,-1-1 0,-1 2 1,1 0-1,-1 0 0,0 1 0,0 1 0,-14-3 0,-8 3-21,-52 1 0,83 2 18,-4 1-9,0 1 0,0 0 1,1 0-1,-1 1 0,1 0 0,0 0 0,0 1 1,0 0-1,0 0 0,1 1 0,0-1 0,-1 1 0,2 1 1,-7 5-1,6-5 5,2-2 4,1 0 0,-1 0 0,1 0 0,0 0 1,0 1-1,0 0 0,1-1 0,-1 1 0,1 0 0,0 0 0,1 1 0,-1-1 1,0 7-1,-1 7 18,1 0 1,1 26 0,1-44-16,0 121 79,1-119-52,0 1-1,0-1 0,1 0 0,-1 0 0,0 0 1,1 0-1,0 0 0,0-1 0,0 1 1,0 0-1,0-1 0,0 1 0,1-1 1,-1 0-1,1 0 0,0 0 0,0 0 0,0 0 1,-1-1-1,2 1 0,-1-1 0,0 0 1,0 0-1,4 1 0,13 5 94,-1-1 0,41 6 0,1-7 141,108-3 1,-86-3-30,-20-11 924,-63 10-985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35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24 784,'0'0'1360,"0"-1"-1170,0 0-1,1-1 1,-1 1 0,0 0-1,0 0 1,0-1-1,0 1 1,0 0 0,0-1-1,-1 1 1,1 0 0,0 0-1,-1-1 1,1 1-1,-1 0 1,0-2 0,-9 4 853,14 3 794,8 8-1972,39 32 102,-43-39 31,0 1 1,0 0-1,-1 1 0,0 0 0,0 0 0,0 0 0,9 15 0,-12-16 1,0-1 0,1 0 1,-1 0-1,1-1 0,1 1 0,-1-1 1,10 6-1,-8-5-3,0-1 0,0 1 1,-1 1-1,0-1 0,0 1 1,6 8-1,-8-9 3,1 0-1,0 0 1,1-1 0,-1 1 0,1-1-1,9 5 1,-9-6 2,0 1 0,0 0 0,-1 0 0,1 0 1,-1 1-1,7 8 0,29 30 7,-34-37-5,-1 0 0,1 1 0,-1 0-1,0 0 1,7 11 0,-7-10 1,0 1 1,0-2-1,1 1 0,0-1 0,0 0 1,17 11-1,28 29 19,-2 8 35,78 65 0,-109-94-45,2 0 5,5-5 55,35 36 1,-36-32-28,41 31 1,-27-16 72,-30-34-108,-1-1 1,-1 2-1,1-1 1,9 11-1,14 11 36,-5 3-23,86 67 129,-90-77-120,1 0 1,1-2-1,1-1 0,36 21 1,-41-23-17,-17-14-9,-3-2-8,0 1 0,0-1 1,0 1-1,0-1 0,1 0 0,-1 1 0,0-1 1,0 0-1,0 1 0,0-1 0,1 0 1,-1 1-1,0-1 0,0 0 0,1 1 0,-1-1 1,0 0-1,1 0 0,-1 1 0,0-1 0,0 0 1,1 0-1,-1 0 0,1 1 0,-1-1 0,0 0 1,1 0-1,-1 0 0,0 0 0,1 0 1,-1 0-1,1 0 0,-1 0 0,0 0 0,1 0 1,-1 0-1,1 0 0,0 0 0,-1 0 0,0 0 1,0 0-1,1 0 0,-1 0 0,0 0 0,1 0 1,-1 0-1,0 0 0,1 0 0,-1 0 0,0 0 0,0 0 1,1 0-1,-1 0 0,0 0 0,0 0 0,1 1 1,-1-1-1,0 0 0,0 0 0,1 0 0,-1 0 1,0 1-1,0-1 0,0 0 0,1 0 0,-1 1 1,0-1-1,0 0 0,0 0 0,0 1 0,1-1 0,-1 1 1,0-1-1,0 1 0,0-1 0,0 1 0,0-1 0,0 1 1,1-1-1,-1 1 0,0-1 0,0 1 0,1-1 0,-1 1 1,0-1-1,1 1 0,-1-1 0,0 0 0,1 1 0,-1-1 1,1 1-1,-1-1 0,0 0 0,1 0 0,-1 1 0,1-1 1,-1 0-1,1 0 0,-1 1 0,1-1 0,0 0 0,0 0 1,-1 0-1,1 0 0,-1 1 0,0-1 0,1 0 0,-1 0 1,1 0-1,-1 1 0,1-1 0,-1 0 0,0 0 0,1 1 1,-1-1-1,1 1 0,-1-1 0,0 0 0,1 1 0,-1-1 1,0 1-1,0-1 0,1 0 0,-1 1 0,0-1 0,0 1 1,0-1-1,0 1 0,1 0 0,-1 0 0,0-1 0,0 0 0,0 1 0,0-1 1,0 0-1,0 1 0,0-1 0,0 1 0,1-1 0,-1 0 0,0 1 0,0-1 0,1 0 1,-1 1-1,0-1 0,0 0 0,1 0 0,-1 1 0,0-1 0,1 0 0,-1 0 0,0 1 1,1-1-1,-1 0 0,0 0 0,1 0 0,-1 0 0,0 1 0,1-1 0,-1 0 0,1 0 1,-1 0-1,0 0 0,1 0 0,0 0 0,-1 0 0,1 0 0,-1 0 1,0 0-1,1 0 0,-1 0 0,1 0 0,-1 0 0,0 0 0,1 1 1,-1-1-1,1 0 0,-1 0 0,0 0 0,1 1 0,-1-1 1,0 0-1,0 0 0,1 1 0,-1-1 0,0 0 0,1 1 0,-1-1 1,0 0-1,0 1 0,0-1 0,1 0 0,-1 1 0,0-1 1,0 0-1,0 1 0,0-1 0,0 1 0,0 0 0,3 2 5,0 0-1,0 0 0,1 0 1,-1 0-1,1 0 0,-1-1 0,1 1 1,6 2-1,-7 1 75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3.7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0 888,'0'0'5997,"0"26"-3069,-2 18-3246,1-27 312,1 0 0,0 0 1,1 0-1,4 21 0,1-16 14,-4-11 9,1-1 0,-1 0 0,0 0-1,-1 13 1,0-13 28,0 0 1,0 0-1,1 0 1,3 10-1,-2-10-366,-1 0 0,0 1 0,0-1 0,-1 13 0,-21-29-5859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4.3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1 880,'0'0'3938,"-3"5"-3743,-4 10 27,1 0-1,1 1 1,-5 21-1,5-16 28,-1-1 0,-11 26 0,11-31-200,2 1-1,0 0 1,0 0-1,2 0 1,0 0-1,1 0 1,0 1-1,4 29 0,-2 1-2,-1-42-75,1 0 1,-1 0-1,1 0 1,0 0-1,1 0 1,-1 0-1,1 0 1,0 0-1,1 0 1,-1-1-1,1 1 1,-1-1-1,1 0 1,1 0-1,-1 0 1,1 0-1,-1 0 1,1-1-1,0 1 1,0-1-1,9 5 1,1 0-274,0-1 0,1 0 0,0-1 1,0-1-1,25 6 0,2-4-1324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4.7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3816,'0'0'2656,"10"25"-2390,33 84-28,-36-90-165,-1 0 0,6 30 0,-10-38-19,1-1 0,0 1 0,0-1 0,7 13 0,-3-4 93,0 0-1,8 37 1,-8-29-40,-5-21-101,-1-1 0,1 1 0,-1-1-1,0 1 1,-1-1 0,1 1 0,-1 0 0,0-1 0,-1 1 0,1 0 0,-1-1 0,0 1 0,0-1 0,-1 1 0,0-1 0,0 0 0,0 1 0,-1-1 0,1 0 0,-1-1 0,0 1 0,-1 0 0,1-1 0,-1 0-1,0 1 1,0-1 0,-5 3 0,-11 5-389,-1-2 0,0 0 0,-32 10 0,-23 3-1591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5.8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3080,'0'0'6237,"0"3"-6240,0 507-461,0-532-6354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6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80 200 1240,'0'0'9123,"3"-5"-9060,5-4-76,-1 0 1,1 1-1,15-12 0,11-11-67,9-5-67,-32 27 21,0 0-1,0 0 0,-1-1 1,16-19-1,-13 14-266,-6 16-506,-4 30-313,-3-24 1313,9 80-355,-5-65 268,-1 0 1,0 26-1,17 228 135,-20-146 70,0-127-212,0 0 0,-1-1-1,1 1 1,-1 0 0,0-1 0,0 1-1,0-1 1,0 1 0,0-1 0,0 1-1,-1-1 1,1 0 0,-1 0 0,0 0 0,1 0-1,-1 0 1,0 0 0,0 0 0,-1 0-1,1-1 1,0 1 0,0-1 0,-1 0-1,1 1 1,-1-1 0,1 0 0,-1-1 0,1 1-1,-1 0 1,0-1 0,-3 1 0,-12 2 19,-1-1 1,1 0 0,-29-2 0,29 0-20,8-1-11,1 0-1,-1-1 1,1 0 0,-1-1 0,1 1 0,-1-2 0,1 1-1,-14-9 1,19 10 3,1 0 0,-1 0 0,0 0 0,1 0-1,-1-1 1,1 1 0,0-1 0,0 0 0,0 0 0,0 0 0,0-1-1,1 1 1,-1-1 0,1 1 0,0-1 0,0 0 0,0 0 0,1 0-1,-1 0 1,1 0 0,-1-7 0,2 5-22,1-1 0,0 0 0,0 0 0,0 1 0,1-1 0,0 1 0,0-1 0,1 1 0,0 0 0,0 0 0,0 0 0,1 0 0,0 0 0,6-6 0,8-7-140,0 1 1,35-25-1,-20 16-181,23-18-714,3 7-652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7.2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2632,'0'0'5601,"20"11"-5433,0 7-16,0-1-80,0 1-72,-1 5 0,1-11-320,0 5-696,19-11-776,-19 0-2713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8.2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455 220 416,'0'0'5364,"-6"-13"-4843,-4-8-270,-1 1-1,0 1 1,-1 0 0,-2 0-1,1 1 1,-2 1 0,-31-28-1,41 41-240,0 1 0,-1-1 0,1 1 0,-1 1 0,0-1 0,0 1 0,0 0 0,0 1 0,0-1 0,0 1 0,0 0 0,0 1 0,-1-1 0,1 1 0,0 0 0,-1 1 0,1 0 0,0 0 0,-12 3 0,11-1-24,-1 0 0,1 0 0,-1 1-1,1 0 1,0 0 0,0 0 0,1 1 0,0 0-1,-1 1 1,2-1 0,-1 1 0,1 1-1,-1-1 1,-5 11 0,-1 3 22,1 0 1,1 0-1,0 1 0,2 1 1,1-1-1,0 1 1,2 1-1,0-1 0,2 1 1,-2 38-1,5 132 80,0-187-88,0-1-1,1 1 1,-1-1 0,1 1 0,0-1-1,1 0 1,-1 1 0,1-1-1,0 0 1,0 0 0,4 6-1,-4-8-1,0 0-1,1 0 1,-1-1-1,1 1 0,-1-1 1,1 0-1,0 1 0,0-1 1,0 0-1,0-1 1,0 1-1,1-1 0,-1 1 1,1-1-1,-1 0 1,0 0-1,1 0 0,0-1 1,4 1-1,-2-1 5,-1 1-1,1-2 1,0 1-1,0-1 1,-1 0-1,1 0 1,0 0-1,-1-1 1,1 0-1,-1 0 1,1 0-1,-1-1 1,0 0-1,0 0 1,0 0-1,4-4 1,6-6-43,-1-1 1,-1 0-1,19-26 1,-9 10-23,-2-2 0,-2 0 1,0-1-1,-3-1 0,0 0 0,-2-2 0,17-68 0,-28 26 322,-3 58 207,0 54-431,-1 13-68,0-22 16,0 0 0,2-1 1,1 1-1,1-1 0,0 0 0,11 32 1,-7-33 50,2-1 0,1 0 0,0-1 1,2 0-1,0 0 0,17 20 1,-23-34-195,-1-1 1,1 0 0,0-1 0,0 1 0,1-1 0,0 0 0,0-1 0,0 1 0,0-1 0,1-1 0,-1 1-1,1-1 1,0-1 0,0 0 0,0 0 0,0 0 0,0-1 0,1 0 0,-1-1 0,0 1 0,11-2 0,11-7-1982,-30 7 2007,1 0-1,0 1 1,-1-1 0,1 0 0,-1 0-1,1 0 1,-1 0 0,1 0 0,-1 1 0,0-1-1,1 0 1,-1 0 0,0 0 0,0 0-1,1 0 1,-1 0 0,0 0 0,0 0-1,0 0 1,-1-2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8.9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2536,'0'0'6469,"0"8"-6429,0 247 13,0-145-5740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9.3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 0 1736,'0'0'1660,"0"1"-1617,0 0 0,0-1 0,0 1 1,0 0-1,0-1 0,0 1 0,0 0 0,0 0 0,0-1 0,0 1 0,0 0 1,0-1-1,0 1 0,0 0 0,-1-1 0,1 1 0,0-1 0,0 1 0,-1 0 1,1-1-1,-1 1 0,0 0 0,-9 13 161,0 1-1,1 1 1,1-1 0,0 1 0,1 0-1,1 1 1,-6 23 0,5-12 33,1 1 1,1 0-1,-2 59 1,4-22-64,1-41-159,2-1 1,0 0 0,1 0 0,6 33 0,-5-51-132,0-1 0,0 1 1,1-1-1,-1 1 0,1-1 0,0 0 1,1 0-1,-1 0 0,1-1 0,0 1 1,0-1-1,1 0 0,-1 0 0,1 0 1,0-1-1,0 1 0,0-1 0,0 0 0,1-1 1,-1 0-1,1 1 0,0-2 0,-1 1 1,12 1-1,23-1-2283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29.7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0 1296,'0'0'4017,"79"175"-3449,-79-134 8,20-6-72,-20 0-216,0-5 40,0-1-72,0 6-40,0-12-64,-20-5-152,0-1-48,-19 12-344,-1-5-720,1-1-1417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36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0 680,'0'0'1173,"-1"4"-876,1-1 0,0 1 1,0-1-1,0 0 0,0 1 0,1-1 0,-1 1 0,3 5 0,1-2-232,-2-5-42,-1 1 1,1-1-1,-1 1 0,0-1 0,0 1 1,0 0-1,0 0 0,0 0 0,-1-1 1,1 1-1,-1 0 0,1 4 0,-1 3 37,2 0 0,-1 0-1,1 0 1,6 17 0,2 4 92,23 51 135,-25-52-218,-4-17-56,-1 0 0,0 0 0,2 27 0,-5-35-4,0 0 1,1 0-1,0 0 1,0-1-1,0 1 1,0 0-1,3 5 1,-2-5 50,0 0 0,0-1 0,-1 1 0,0 0 0,0 0 0,0 0 0,-1 6 0,0-9-54,0-1 0,1 0 0,-1 0 0,0 0 0,0 1 0,1-1 1,-1 0-1,0 0 0,1 0 0,-1 0 0,1 0 0,-1 0 0,1 0 0,0 0 0,0 0 0,-1 0 0,2 1 0,0-1-1,-1 0-1,0 1 0,-1-1 1,1 0-1,0 0 0,0 1 0,0-1 1,-1 0-1,1 1 0,-1-1 1,1 1-1,-1-1 0,1 0 0,-1 1 1,0-1-1,0 1 0,0 2 1,0 59 2857,-3-63-2433,-370 0-686,337 11-503,33-10 331,-5 2-1341,8-3 1689,-1 0 0,1 0 0,-1 0 0,1 0 0,-1 0 0,1 0 0,-1 0 1,1 1-1,-1-1 0,1 0 0,0 0 0,-1 0 0,1 0 0,-1 1 0,1-1 0,-1 0 0,1 0 0,-1 1 0,1-1 0,0 0 0,-1 1 0,1-1 0,0 1 0,-1-1 1,1 0-1,0 1 0,0-1 0,-1 1 0,1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1.2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0 207 2480,'0'0'6534,"4"-3"-6328,108-111-65,-99 101-147,-1 0 0,0-1 0,17-26 0,-29 39 0,0 1 1,0-1-1,0 1 0,1-1 0,-1 1 1,0-1-1,0 1 0,1 0 1,-1-1-1,0 1 0,1-1 0,-1 1 1,0 0-1,1-1 0,-1 1 1,0 0-1,1 0 0,-1-1 0,1 1 1,-1 0-1,1 0 0,-1-1 1,1 1-1,-1 0 0,1 0 0,-1 0 1,1 0-1,-1 0 0,1 0 1,-1 0-1,1 0 0,-1 0 0,1 0 1,-1 0-1,1 0 0,-1 0 1,1 0-1,-1 0 0,1 1 0,-1-1 1,1 0-1,-1 0 0,1 1 1,-1-1-1,0 0 0,1 1 0,-1-1 1,1 0-1,-1 1 0,0-1 1,1 0-1,-1 1 0,0-1 0,0 1 1,1-1-1,-1 1 0,0-1 0,0 1 1,0-1-1,1 1 0,8 29-432,-8-29 426,5 108-60,10-39 112,-10-52-34,-2 0-1,0 1 1,-1 0 0,1 22-1,5 46-54,-5-65-102,-1 0 0,0 23 0,-2-29-79,0-13 212,-1-1 0,0 0 0,1 0-1,-1 1 1,0-1 0,0 0 0,0 0 0,0 1-1,0-1 1,-1 0 0,1 1 0,-1-1 0,1 0-1,-1 0 1,0 0 0,0 0 0,0 0 0,0 0-1,0 0 1,-1 0 0,1 0 0,0 0 0,-1-1-1,0 1 1,1 0 0,-1-1 0,0 0 0,-3 3-1,-42 22 10,36-19 3,0 0-1,-1 0 1,1-1 0,-1-1-1,-1 0 1,1-1-1,-1 0 1,0-1-1,0 0 1,-13 1-1,25-4 5,0 0 0,0 0 0,0 0 0,0 0-1,0 0 1,0 0 0,0 0 0,0 0 0,1 0-1,-1-1 1,0 1 0,0 0 0,0-1 0,0 1-1,0 0 1,1-1 0,-1 1 0,0-1 0,0 1-1,1-1 1,-1 1 0,0-1 0,0-1 0,2-8-41,-1 9 33,0-4-7,0 0 1,0-1-1,1 1 0,-1 0 0,1 0 1,1 0-1,-1-1 0,1 1 0,0 1 1,0-1-1,0 0 0,1 0 0,-1 1 1,1-1-1,0 1 0,1 0 1,-1 0-1,1 0 0,4-3 0,11-13-380,2 1 0,0 1 0,30-19 0,-12 9-911,-15 4-534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1.7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3264,'0'0'3649,"0"35"-3369,0-23-48,19-1-64,1-5-48,-20 6-120,20-6-48,-20 5-256,20 1-216,-1 5-456,-19-5-537,20 0-1199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2.5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0 2968,'0'0'1470,"4"10"-1056,72 178 1235,-34-107-920,-33-68-618,-1 1 0,-1 0 0,0 0-1,-1 0 1,0 1 0,4 20 0,-8-27-91,4 19 115,-2-1 1,3 52-1,-8-67-97,0 0 0,0 0 0,-1 0-1,0 0 1,-1 0 0,0-1 0,-1 0-1,0 1 1,-1-1 0,-8 13 0,3-9 3,0 0-1,-2-1 1,0-1 0,0 0 0,-1 0 0,-27 18 0,-2 2 6,17-11-134,0-2 0,-2-1 0,-34 18 0,48-29-672,-1-1 0,0-1 0,0 0 0,-1-1 0,-18 3 0,13-6-3296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4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220 100 2616,'0'0'4013,"0"0"-4003,0 0 1,0-1-1,0 1 1,1 0-1,-1-1 1,0 1-1,0 0 1,0-1-1,0 1 1,0 0-1,0 0 1,0-1-1,0 1 1,0 0-1,0-1 1,0 1-1,-1 0 1,1-1-1,0 1 1,0 0-1,0 0 1,0-1-1,0 1 1,0 0-1,-1 0 1,1-1-1,0 1 0,0 0 1,0 0-1,-1-1 1,1 1-1,0 0 1,0 0-1,-1 0 1,1-1-1,-13-4 461,11 4-396,0 0-1,0 1 0,0-1 1,1 0-1,-1 0 0,0-1 0,0 1 1,1 0-1,-1 0 0,0-1 1,1 1-1,0-1 0,-1 1 0,-1-4 1,0 0-89,0 1 1,0-1 0,0 1 0,-1 0 0,1 0 0,-1 0-1,0 1 1,0-1 0,-1 1 0,1 0 0,-1 0 0,1 0-1,-1 1 1,0 0 0,0 0 0,0 0 0,-1 0 0,1 1-1,0 0 1,0 0 0,-1 0 0,1 1 0,-1-1 0,-6 2-1,11-1 5,-1 1 0,0-1 1,0 1-1,0-1 0,1 1 0,-1 0 0,0 0 0,1 0 0,-1 0 0,1 0 0,-1 0 0,1 0 0,-1 0 0,1 1 0,0-1 0,0 0 0,0 1 0,0 0 0,0-1 0,0 1 1,0-1-1,0 1 0,0 0 0,1 0 0,-1-1 0,0 3 0,-14 60-104,13-49 83,-2 13-18,2 0-1,3 52 1,0-27 41,1-31 2,0-1 0,1 0 0,1-1-1,1 1 1,0-1 0,2 0 0,0 0 0,2 0-1,0-1 1,1-1 0,23 33 0,-25-36-37,-8-14 45,0-1 0,0 0 0,0 1-1,0-1 1,0 0 0,1 0 0,-1 1 0,0-1 0,0 0-1,1 1 1,-1-1 0,0 0 0,0 0 0,1 1 0,-1-1-1,0 0 1,0 0 0,1 0 0,-1 1 0,0-1 0,1 0-1,-1 0 1,0 0 0,1 0 0,-1 0 0,0 0 0,1 0-1,-1 0 1,1 0 0,-1 0 0,0 0 0,1 0 0,-1 0-1,0 0 1,1 0 0,-1 0 0,0 0 0,1 0 0,-1 0 0,1-1-1,2 1 240,17-14 86,-18 11-328,0 0 0,0 1 0,0-1 0,-1 0 0,1 0-1,-1 0 1,0 0 0,1-1 0,-1 1 0,-1 0 0,1 0 0,0-4 0,7-24-50,0 12 10,-1 3-30,-1 0-1,-1 0 1,5-27 0,8-21-138,-14 52 172,0 0 1,-1-1 0,0 0-1,-1 0 1,1-15 0,-3-38 467,0 65-407,0 11-237,0 248 163,0-247 50,0 0 1,1 0 0,1 0 0,0-1 0,0 1-1,1 0 1,0-1 0,1 1 0,0-1-1,1 0 1,0 0 0,1-1 0,-1 1 0,12 12-1,-5-4-64,-11-16-5,0 0 0,0 0 1,1 0-1,-1 0 0,0 0 0,1 0 1,-1 0-1,1-1 0,-1 1 0,1-1 1,0 1-1,0-1 0,-1 0 1,1 1-1,0-1 0,0 0 0,3 1 1,51 9-1826,-36-10 346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4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7 984,'0'0'3506,"-17"-6"-388,23 6-3142,-1 0 0,1 0 0,-1 1 0,1 0 0,-1 0 0,0 0 0,0 0 0,1 1 1,-1 0-1,8 4 0,-11-4 8,0-1 0,1 1 1,-1 0-1,0 0 1,0 1-1,0-1 0,0 0 1,-1 1-1,1-1 0,-1 1 1,1-1-1,-1 1 0,0 0 1,0 0-1,0-1 1,0 1-1,-1 0 0,1 0 1,-1 0-1,0 0 0,0 0 1,0 4-1,0 9 13,1-4 22,-1-1 1,-1 1-1,0-1 0,0 1 0,-4 12 0,3-20-8,0 1 1,0-1-1,0 1 1,-1-1-1,1 0 0,-1 0 1,0 0-1,0 0 1,-1 0-1,1-1 1,-1 1-1,1-1 0,-1 0 1,0 0-1,-8 3 1,-40 33 144,34-32 179,19-7-330,0 0 0,-1 0 0,1 0 0,0 0 0,0 0 0,0 1 0,0-1 0,0 0 0,0 0 0,0 1 0,-1-1 0,1 1 0,0-1 0,0 1 0,0-1 0,-1 1 0,1-1 0,0 1 0,-1-1 0,2 2 0,8 4 25,0 0 0,1 0 0,-1-1 0,2-1 0,-1 1 0,22 4 0,-15-4-3,-8-2-106,-1-1-30,0 1 0,1-2-1,-1 1 1,0-1 0,1-1-1,-1 0 1,12-1 0,-18-1-1283,-3-7-504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6.0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59 2664,'0'0'5573,"0"0"-5551,0 0 0,0 0 1,0 0-1,0 0 0,0-1 0,0 1 1,0 0-1,0 0 0,-1 0 0,1 0 1,0 0-1,0-1 0,0 1 0,0 0 1,0 0-1,0 0 0,0 0 0,0-1 1,0 1-1,0 0 0,0 0 0,0 0 1,1 0-1,-1 0 0,0-1 0,0 1 1,0 0-1,0 0 0,0 0 0,0 0 1,0 0-1,0 0 0,0-1 0,0 1 1,1 0-1,-1 0 0,0 0 0,0 0 1,0 0-1,0 0 0,0 0 0,0 0 1,1 0-1,-1 0 0,0-1 0,0 1 1,0 0-1,0 0 0,1 0 0,-1 0 1,0 0-1,0 0 0,0 0 0,1 0 1,8-1-30,0 0 1,1-1 0,-1-1-1,0 0 1,12-5 0,27-8 16,-19 10-164,0 1 1,48-2 0,-74 7 29,-3 6-109,0 0 156,-1 0 0,0 0 0,0 0 0,-1 0 0,0 0 0,0 0 0,0-1 0,-1 1 0,1-1 0,-2 1 0,-2 4 1,-7 6 107,0 0 0,-20 18 0,22-24-15,1 1 0,0 0-1,0 1 1,1 0-1,-11 18 1,9-13 5,5-7-164,23-6 77,221-15 312,-139 10-2142,-43 1-106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6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1560,'0'0'7850,"4"0"-7730,286 0-2008,-289 2 1566,0 1-1,-1-1 0,1 1 1,-1-1-1,1 1 1,-1 0-1,0-1 0,0 1 1,0-1-1,-1 5 1,1-4-306,0 14-1846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6.9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0 936,'0'0'6201,"119"0"-6201,-80 0-136,20 0-632,1 0-568,-21 0-1017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44.8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378 21 3080,'0'0'1111,"0"-21"2576,0 339-3629,0-315-51,0-1-1,-1 1 1,0-1 0,1 1 0,-1-1 0,0 1 0,0-1 0,0 0 0,0 0-1,-1 1 1,1-1 0,-1 0 0,1 0 0,-1 0 0,0-1 0,0 1 0,0 0-1,0-1 1,0 1 0,0-1 0,0 1 0,0-1 0,-1 0 0,1 0 0,0 0 0,-1 0-1,1-1 1,-1 1 0,1-1 0,-5 1 0,-10 2 30,1-1 1,-1-1-1,-22 0 0,28-1-38,-12 0-1,15 0-1,0 1 1,1-1-1,-1-1 1,0 0-1,1 0 0,-1 0 1,1-1-1,-14-5 1,9 2-53,-5-1-193,1 0-1,0-1 1,0-1 0,-19-14 0,34 20 104,0 0 0,0 0 0,1 0 0,-1 0 0,1 0 0,-1 0 0,1 0 0,0 0 0,0 0 0,0-1 0,0 1 0,0 0 0,1-3 0,0-2-537,-1-11-1262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45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1 984,'0'0'3558,"3"4"-3358,0-1-144,-2-2-32,0 0 1,0 0-1,1 0 1,-1 1-1,0-1 1,0 1-1,-1-1 1,1 1-1,0-1 1,0 1-1,-1-1 1,1 1-1,-1 0 1,1-1-1,-1 1 1,0 2-1,1-2 2,0 0 0,1 0 1,-1 0-1,0 0 0,1-1 0,-1 1 0,1 0 0,-1-1 0,1 1 0,0-1 0,-1 1 0,1-1 0,4 2 0,6 7 51,-9-5-90,0-1 0,1 1-1,0 0 1,0-1 0,0 0 0,1 0 0,-1 0 0,1-1 0,0 1 0,0-1 0,0-1 0,1 1 0,-1 0-1,1-1 1,8 2 0,2 6-828,-9-3-150,10-1-783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39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56,'0'0'5272,"0"7"-5426,3 11 143,0-1-1,1-1 1,1 1-1,0 0 1,2-1-1,0 0 1,0-1-1,15 23 1,11 25 74,18 52 89,4-2 0,76 112 0,-82-134-111,-39-69 2,1-1 0,21 31 0,34 42 98,23 30 24,-57-73-88,-28-42-56,1 0 1,0 0-1,1-1 1,8 10-1,2-2 21,-9-9-9,-1 0 0,1 0 0,-1 1 0,8 12 0,-8-11-7,0 0 0,0-1 0,1 1 0,8 6 0,-8-7 16,0-1 0,0 1 0,-1 1 0,6 9 0,52 100 336,70 114-159,-68-130-198,46 64 228,-93-129-177,-17-32-64,0 0-1,0 0 0,0 0 0,1 0 0,0-1 0,4 6 0,3 4 27,-1-1 1,0 1-1,8 19 0,14 21 69,-25-24-29,0-21-49,-5-8-13,0 0 0,0 1-1,0-1 1,0 1 0,0-1-1,0 1 1,0-1-1,-1 1 1,1-1 0,-1 1-1,1-1 1,-1 1 0,0 0-1,1 0 1,-1 2 0,0-2 7,0 1 0,0-1 1,1 0-1,-1 0 0,1 0 0,0 0 1,-1 0-1,1 0 0,0 0 1,0 0-1,3 4 0,-3-5-12,0 1 0,0 0 1,0 0-1,0 0 0,0 0 0,0 0 0,-1 0 0,1 0 1,-1 0-1,1 0 0,-1 5 0,1-6-3,-1 1 0,0 0 0,0 0 0,1 0 0,-1 0 0,1-1 0,-1 1 1,1 0-1,0 0 0,0-1 0,0 1 0,0 0 0,1 1 0,0-1 1,-1-1 0,0 1 0,0-1 0,0 1 0,-1-1 0,1 1 0,0 0 0,-1 0 0,1-1 0,-1 1 0,1 0 0,-1 0 0,0 2 0,0 1 14,1 1 1,0-1 0,0 0-1,0 0 1,0 1 0,4 8 0,-3-9-12,0 0 0,0-1 0,-1 1 1,0 0-1,0 0 0,0 9 1,-1-9-1,1 0 0,0 0 0,-1 0 0,2 0 0,-1 0 0,4 8 0,-3-8-5,0 0 0,-1 0-1,1 0 1,-1 0 0,0 0 0,0 9 0,0-3 7,0-1-1,1 1 1,0-1 0,0 0 0,1 1 0,5 10 0,-4-11-6,0 0-1,-1 1 1,0-1-1,-1 1 1,0 0 0,0 12-1,0-5 10,1 0 0,1 0-1,0 0 1,1-1-1,1 0 1,12 25 0,-4-5-7,-7 12 17,7-11-14,-4-8-1,2 0 0,28 51 0,-17-30-11,-20-43 2,0 1 0,1-1 1,0 0-1,0-1 0,1 1 1,8 11-1,30 57 10,-30-65-3,-11-10-4,-1 0-1,1 0 1,0 0 0,-1 1-1,0-1 1,1 0 0,-1 1-1,0-1 1,1 1 0,-1 0-1,0-1 1,0 1-1,0 0 1,0 0 0,-1-1-1,1 1 1,0 0 0,-1 0-1,1 0 1,-1 0 0,0 0-1,0 0 1,0 2 0,0-3-2,0-1 0,0 0 0,1 1 0,-1-1 1,0 1-1,0-1 0,0 0 0,0 1 0,0-1 0,1 1 1,-1-1-1,0 0 0,0 1 0,0-1 0,1 0 0,-1 1 1,0-1-1,1 0 0,-1 0 0,0 1 0,1-1 0,-1 0 1,0 0-1,1 1 0,-1-1 0,0 0 0,1 0 0,-1 0 1,1 0-1,-1 0 0,1 1 0,0-1 0,-1 0 1,1 0-1,-1 0 1,1 0-1,-1 0 0,1 1 1,-1-1-1,1 0 0,-1 1 1,1-1-1,-1 0 0,1 1 1,-1-1-1,0 0 1,1 1-1,-1-1 0,1 1 1,-1-1-1,0 1 0,1-1 1,-1 1-1,0-1 0,0 1 1,0-1-1,1 1 0,-1-1 1,0 1-1,0-1 1,0 1-1,0 0 0,0-1 1,0 2-1,7 5 33,1 0-25,-10-4-1125,-11-3 394,-1-1 1,1 0-1,-16-4 0,6-5-1319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45.9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2936,'0'0'3374,"0"2"-3030,0 6-170,0-6-153,3 3-36,13 2-198,0-2 0,0 0-1,0-1 1,1-1 0,-1 0-1,1-1 1,0-1 0,23-1-1,-36 0-317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46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60 1 1488</inkml:trace>
  <inkml:trace contextRef="#ctx0" brushRef="#br0" timeOffset="1">60 1 1488,'-50'97'1440,"40"-77"549,33-15-1056,53-5-473,20 0-3809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47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13 472,'0'0'909,"0"6"-771,0-2-95,0-1 1,-1 0 0,1 0 0,-1 0 0,0 1 0,1-1-1,-2 0 1,1 0 0,0 0 0,0 0 0,-1 0-1,0-1 1,-3 5 0,5-5 2,-1-1 0,0 1-1,1-1 1,-1 1 0,1 0 0,0-1-1,0 1 1,-1 0 0,1-1 0,0 1 0,0 0-1,0-1 1,1 3 0,-1-2 3,1 0 0,-1 0 0,0 0 0,0 0 0,0 0 0,-1 0 0,1 0 0,0 0 0,-1 0 0,1 0 0,-2 3 0,0-2 8,-1 1 1,2-1-1,-1 1 0,0 0 0,1 0 0,-1 0 0,1 0 0,0 0 0,1 0 1,-1 0-1,1 1 0,-1 7 0,1 15 137,-1-11-74,1-1 0,4 32 0,-3-43-112,0 0-1,0 0 1,0 0-1,1 0 1,-1 0 0,1 0-1,0-1 1,0 1-1,0 0 1,1-1 0,-1 1-1,1-1 1,0 0-1,0 0 1,5 4 0,-5-4 49,0-1 0,0 0 0,0 1 0,0-1 0,1-1 1,-1 1-1,0 0 0,1-1 0,0 0 0,5 2 0,-7-4-17,0 1-1,0 0 0,0-1 0,0 1 0,0-1 0,0 0 0,0 1 0,0-1 0,0 0 0,0 0 0,-1 0 1,1 0-1,0-1 0,-1 1 0,1 0 0,-1-1 0,0 1 0,1-1 0,1-3 0,9-11-19,-1-1 0,-1 0 0,-1-1-1,0 0 1,-1-1 0,9-31 0,-17 50-20,2-12 160,0 0 1,0-1-1,-2 1 1,1 0-1,-3-21 1,0-2 779,2 33-881,-1-1 1,0 1-1,0 0 0,0-1 1,0 1-1,0 0 1,0 0-1,0 0 1,-1 0-1,1 0 1,-1 0-1,0 0 1,1 0-1,-1 0 0,0 1 1,0-1-1,0 1 1,-4-2-1,3 0-52,-1 1 0,0 0 0,0-1 0,0 2 0,0-1-1,-1 0 1,1 1 0,0 0 0,-9-1 0,6 2-126,0-1 1,-1 2-1,1-1 1,0 1-1,0 0 1,-12 4-1,17-4 32,0 0 0,0 1 0,-1-1 0,1 1 0,0-1 0,0 1 0,1 0 0,-1-1 0,0 1 0,0 0 0,1 0 0,-1 0 0,1 1 0,0-1 0,0 0 0,0 0 0,0 1 0,0-1 0,0 1 0,-1 3 0,-4 29-1559,-11-4-609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7.6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317 47 1224,'0'0'4005,"-10"-5"-3662,1 1-288,-2-2-40,0 0 0,0 1 0,0 1 0,-1 0 0,1 0 0,-1 2 0,0-1 0,-20-1 0,28 4-22,-1 0 0,1 1 0,0-1 0,-1 1 0,1-1 0,0 1 0,0 1 0,0-1 0,0 1 0,0-1 0,0 1 0,0 0 0,0 0 0,1 1 0,-1-1 0,1 1 0,0 0 0,-1 0 0,1 0 0,1 0 0,-1 1 0,0-1 0,1 1 0,0-1 0,-4 8 0,0 2 14,0 0 1,1 0-1,0 1 1,-3 19 0,2-11 42,4-13-37,1-1 0,0 1 1,0 0-1,1 0 1,1 16-1,0 1-23,-1-25 1,0-1-1,0 1 0,0 0 1,0 0-1,1-1 0,-1 1 1,0 0-1,0-1 1,1 1-1,-1-1 0,0 1 1,1 0-1,-1-1 0,1 1 1,-1-1-1,1 1 0,-1-1 1,1 1-1,-1-1 0,1 1 1,-1-1-1,1 0 0,0 1 1,-1-1-1,1 0 1,0 1-1,-1-1 0,2 0 1,27 4-111,-23-5 116,1 1 0,-1-1 0,1 0 1,-1 0-1,0-1 0,9-3 0,-5-5-22,-1 1 0,0-2 1,0 1-1,-1-1 1,-1 0-1,0-1 0,0 0 1,7-19-1,-13 27 61,0 1 1,0-1-1,-1 0 0,1 1 1,-1-1-1,0 0 1,0 0-1,0 1 0,-1-5 1,1-4 119,0 11 15,0 10-377,2 13 288,1-1 0,0 0 1,9 25-1,4 27 306,27 142 401,-35-172-623,-1 0-1,-2 0 1,-3 0-1,-3 66 1,0-35-16,1-72-140,-1 1 0,1-1 0,-1 0 0,1 0 0,-1 0 0,1 0 0,-1 0 0,0-1 0,0 1 0,0 0 1,0 0-1,-1 0 0,1-1 0,0 1 0,-1-1 0,1 1 0,-1-1 0,1 1 0,-1-1 0,0 0 0,1 0 0,-1 0 0,0 0 0,0 0 0,0 0 0,0-1 0,0 1 0,0 0 0,-2-1 0,-8 3 6,1 0-1,-1-2 1,-20 2-1,24-3-26,-91 1-236,96-1 244,-1 0 1,0 0-1,0-1 0,0 1 0,0-1 0,0 0 0,1 0 0,-1 0 0,0 0 0,1-1 1,-1 0-1,1 1 0,-1-1 0,1-1 0,0 1 0,0 0 0,0-1 0,0 1 1,0-1-1,0 0 0,-4-6 0,4 2 10,0 1-1,0 0 1,0-1 0,1 0-1,0 1 1,0-1 0,1 0-1,0 0 1,0 0 0,0 0-1,1-8 1,1 10-3,0-1 0,0 0 0,1 1 0,-1-1 0,1 0 0,1 1 0,-1 0 0,1 0 0,0-1 0,0 2 0,0-1 0,1 0 0,-1 1 0,1-1 0,0 1 0,6-4 0,16-22 7,-12 13-1,1 0 0,0 1 0,1 1 0,1 1 0,0 0 0,35-20 0,20-16-40,-65 44-229,1 0 0,0 1-1,0 1 1,0-1 0,1 1-1,0 1 1,-1-1 0,1 1-1,0 1 1,1 0 0,-1 0-1,11 0 1,-1-3-1910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8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1 3624,'0'0'2260,"-23"37"-1979,-72 124 99,58-77-42,31-67-249,-2 1 21,2 0-1,0 1 1,1 0 0,1 0 0,1 0 0,-2 36 0,5 7 100,-1-15 37,7 71 0,-4-103-213,1 0 1,0-1-1,1 1 0,0-1 0,2 1 0,0-1 0,0-1 0,15 24 0,-9-19-43,1 0 0,1-1 0,0-1 0,33 29 1,-40-39-200,1 0 0,0-1 0,1 0 0,-1 0 0,1-1 1,0 0-1,0-1 0,0 0 0,0 0 0,1-1 1,-1 0-1,1-1 0,17 1 0,9-2-1718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8.7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1640,'0'0'5624,"0"1"-5614,0-1 1,-1 0-1,1 0 1,0 1-1,0-1 1,0 0-1,0 0 1,0 1-1,-1-1 1,1 0 0,0 0-1,0 1 1,0-1-1,0 0 1,0 0-1,0 1 1,0-1-1,0 0 1,0 1-1,0-1 1,0 0-1,0 0 1,0 1-1,1-1 1,-1 0-1,0 1 1,0-1 0,0 0-1,0 0 1,0 1-1,0-1 1,1 0-1,-1 0 1,0 0-1,0 1 1,0-1-1,1 0 1,-1 0-1,0 0 1,0 0-1,1 1 1,-1-1-1,0 0 1,0 0 0,1 0-1,-1 0 1,0 0-1,0 0 1,1 0-1,-1 0 1,0 0-1,1 0 1,-1 0-1,0 0 1,0 0-1,1 0 1,-1 0-1,1 0 1,13 5 35,0 0 0,1-2 0,0 1 0,-1-2 0,25 2 0,85-2 297,-89-3-267,10 2 14,32-1-6,-1-2 0,79-13 0,-131 13-77,-17 2-5,0-1 0,-1 1 0,1-1 0,0-1 0,0 1-1,7-4 1,-11 4-92,-62 0-2522,19-4 484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39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3608,'0'0'1790,"0"6"-1658,1-2-91,0 0 0,1 0-1,-1-1 1,1 1 0,-1 0 0,1-1-1,0 1 1,0-1 0,1 1-1,-1-1 1,1 0 0,0 0-1,0 0 1,0 0 0,6 3 0,61 46 631,-61-46-594,22 12 41,2-1 0,-1-1 0,2-2 1,0-1-1,1-2 0,60 11 0,-56-5-53,-38-15-122,0-1 0,-1 1 1,1 0-1,-1 0 0,0 0 0,1-1 1,-1 1-1,0 0 0,0 0 0,0 0 1,0 0-1,0 0 0,-1-1 1,1 1-1,0 0 0,-1 0 0,1 0 1,-2 1-1,-1 1 57,0 0 1,-1 0-1,0 0 1,0 0-1,0-1 0,0 1 1,-8 4-1,-6 5 19,-115 85 21,89-68-38,1 1 0,1 3 0,-72 75 0,99-94-2,13-14 2,0 1 0,0-1-1,0 1 1,1-1 0,-1 1 0,1-1 0,-1 1 0,1 0-1,0 0 1,-1 0 0,1-1 0,0 1 0,0 1 0,1-1-1,-1 0 1,0 0 0,1 0 0,-1 3 0,43 7 769,50 0-211,-1-4-1,166-8 1,-106-2-669,-16 2-3926,-112 0 442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40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102 335 1376,'0'0'6132,"0"0"-6114,0-1 0,1 1 0,-1 0 0,0-1 1,0 1-1,0 0 0,0-1 0,0 1 0,0-1 0,0 1 1,0 0-1,0-1 0,0 1 0,0 0 0,0-1 1,0 1-1,0-1 0,0 1 0,-1 0 0,1-1 0,0 1 1,0 0-1,0-1 0,-1 1 0,1 0 0,0-1 1,0 1-1,-1 0 0,1 0 0,0-1 0,0 1 0,-1 0 1,-1 0-25,0 0 0,0 0 0,0 1 0,0-1 1,0 1-1,0-1 0,0 1 0,0 0 0,0 0 0,0 0 1,1 0-1,-1 0 0,0 0 0,1 1 0,-1-1 0,1 1 1,-1-1-1,1 1 0,0-1 0,0 1 0,0 0 0,-1-1 1,2 1-1,-1 0 0,0 0 0,0 0 0,1 0 0,-1 0 1,1 0-1,-1 3 0,-11 23 1,5-15 14,2 1 1,0 0-1,0 1 0,1-1 0,-2 23 0,1-15 44,2 3 18,1 1-1,1 0 1,3 29 0,-1-1 2,-1-49-63,0 1 1,1-1-1,-1 1 0,1-1 0,0 1 0,1-1 0,-1 0 0,1 1 0,0-1 1,1 0-1,-1 0 0,1-1 0,0 1 0,0 0 0,7 7 0,-5-7 4,1 0-1,0 0 0,1 0 0,-1-1 1,1 0-1,0 0 0,0-1 1,0 0-1,0 0 0,10 2 1,1-1-60,0 0 0,0-2 0,0 0 1,1-1-1,-1-1 0,0-1 0,0 0 1,1-2-1,18-4 0,-22 2-33,0-1 0,0 0 0,0-1 0,-1-1 0,0 0 0,0-1-1,-1-1 1,0 0 0,-1 0 0,0-2 0,-1 1 0,11-15 0,-6 6-133,-1-1-1,0 0 1,-2-1 0,-1 0-1,0-1 1,-2 0 0,8-28-1,-11 26 141,-1-1 0,-1 0 0,-2 0 0,0-1 0,-2 1 0,-1-1 0,-1 1 0,-1 0 0,-2-1 0,0 1 0,-10-28 0,11 44 125,0 0 0,-1 1 0,-1-1 1,0 1-1,0 0 0,0 0 0,-1 1 1,-1 0-1,1 0 0,-1 0 0,-1 1 1,1 0-1,-1 0 0,0 1 0,-1 0 1,0 0-1,0 1 0,0 0 1,0 1-1,-1 0 0,0 1 0,0 0 1,0 0-1,0 1 0,0 0 0,-15-1 1,8 3-41,13 0-5,0-1-1,0 1 1,0 0 0,0 0-1,0 0 1,0 0-1,0 1 1,0 0 0,1 0-1,-1 0 1,0 0 0,0 0-1,1 1 1,-1 0 0,1 0-1,-1 0 1,1 0-1,0 0 1,0 1 0,0-1-1,-5 7 1,-2 1 24,-8 9 110,2 0 0,-24 33 0,36-44-83,-1 0-1,1 0 1,1 1-1,-1-1 1,2 1-1,-1 0 1,1 0-1,0 0 0,1 0 1,-1 18-1,0 11 204,2 35 171,0-69-395,0 0 0,1 0 0,0 0-1,0-1 1,0 1 0,0 0 0,0-1-1,1 1 1,0-1 0,-1 1 0,1-1-1,1 0 1,-1 0 0,5 6 0,4-1 16,0 0 1,0-1 0,0 0 0,1 0-1,0-2 1,1 1 0,-1-2 0,1 1-1,0-2 1,26 5 0,6-3 91,82-1 1,-107-4-119,-17 0-20,0 0 0,0 0 0,0-1 0,0 1 0,1-1 0,-1 1-1,0-1 1,0 0 0,0 0 0,-1-1 0,1 1 0,0-1 0,0 1-1,-1-1 1,1 0 0,-1 0 0,4-3 0,-4 3 12,1 0 1,0 0 0,-1 0-1,1 0 1,0 0-1,0 1 1,0-1-1,5-1 1,-2 2 218,-5 1-323,-1 0 0,1 0-1,-1 0 1,1-1-1,-1 1 1,1 0-1,-1 0 1,1 0-1,-1-1 1,1 1-1,-1 0 1,1 0-1,-1-1 1,1 1-1,-1 0 1,0-1 0,1 1-1,-1 0 1,0-1-1,1 1 1,-1-1-1,0 1 1,1-1-1,-1 1 1,0-1-1,0 1 1,0-1-1,1 1 1,-1-1-1,0 1 1,0-1-1,0 1 1,0-1 0,0 1-1,0-1 1,0 1-1,0-1 1,0 1-1,0-1 1,0 1-1,0-1 1,-1 1-1,1-2 1,0-3-1941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48.9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317 2 1240,'0'0'3881,"1"-1"-3880,-1 1 0,1 0 0,0 0 0,-1 0 0,1 0 0,0 0-1,-1 0 1,1 0 0,0 0 0,-1 0 0,1 0 0,0 0 0,-1 0 0,1 0 0,0 0 0,-1 1 0,1-1 0,-1 0 0,1 0-1,0 1 1,-1-1 0,1 1 0,-1-1 0,1 0 0,0 1 0,5 45 12,11 21 141,-3 0 0,-3 1-1,-3 0 1,-2 132-1,-5-175-81,-1 32 207,-1-54-263,1 0 0,-1 0 0,1 0 0,-1 0 0,0 0 1,0-1-1,0 1 0,0 0 0,-1 0 0,1-1 0,-1 1 0,0-1 0,1 1 0,-4 3 0,-1-2 42,0-1-1,-1 1 0,1-1 0,0 0 0,-1-1 0,0 1 1,0-1-1,1-1 0,-1 1 0,0-1 0,0 0 1,0-1-1,-1 0 0,1 0 0,-7-1 0,1 0-94,1 0 0,-1-1 0,1-1-1,0 0 1,0-1 0,0 0 0,0 0 0,-13-8-1,25 12 38,-12-6-335,0-1-1,0 0 0,0-1 1,1 0-1,0-1 0,1 0 1,0 0-1,0-1 1,1-1-1,1 1 0,-10-16 1,15 8-1568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49.6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0 416,'0'0'2923,"0"35"-222,0-33-2669,0 0 0,0-1 1,0 1-1,1 0 0,-1-1 0,1 1 1,-1 0-1,1-1 0,0 1 1,-1-1-1,1 1 0,0-1 0,0 0 1,0 1-1,0-1 0,0 0 1,1 0-1,-1 1 0,0-1 0,2 1 1,35 18 49,-11-7-204,-18-11-302,-1 1 0,1-1 0,0 0 0,0-1 0,0 0 0,14-1-1,-3 0-1492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40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2 509 640,'0'0'3723,"0"-1"-3710,0 1 1,0 0 0,-1-1-1,1 1 1,0-1 0,0 1 0,0-1-1,0 1 1,0-1 0,0 1-1,-1-1 1,1 1 0,0-1 0,1 1-1,-1-1 1,0 1 0,0-1-1,0 1 1,0-1 0,0 1-1,0-1 1,0 1 0,1-1 0,-1 1-1,0-1 1,0 1 0,1 0-1,-1-1 1,0 1 0,1-1 0,-1 1-1,0 0 1,1-1 0,-1 1-1,1 0 1,-1 0 0,1-1 0,-1 1-1,0 0 1,1 0 0,0-1-1,16 3-20,-1 0-1,0 1 0,1 1 1,-1 0-1,27 11 0,-25-7 156,0-2 1,0-1-1,1 0 1,0-1-1,38 3 0,-56-8-121,1 1 0,-1 0 0,0-1-1,1 1 1,-1-1 0,0 0 0,1 1-1,-1-1 1,0 0 0,0 0 0,1 0-1,-1 0 1,0 0 0,0 0 0,0 0 0,0 0-1,0 0 1,0 0 0,-1-1 0,1 1-1,0 0 1,-1-1 0,1-1 0,17-45 263,-6 14-208,4-10-73,-1 0 1,-2-1-1,10-67 0,-14 69-2,-3 12 6,-1 6 13,0 0 0,-2 0 0,1-28 0,-4 51 540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50.1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2576,'0'0'2992,"7"2"-2906,23 5 72,1-2-1,56 4 0,-83-9-289,16 0-2452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50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1 2104,'-118'134'2721,"138"-134"-2665,-1 6 96,1 0 48,0 5-136,0 1 8,19 0 0,-19-1-72,0-5-8,19 6-488,-19-6-673,20-6-871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50.8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44 536,'0'0'2127,"13"37"-1447,43 120-39,-45-126-232,28 56 1,-28-71-316,0 1-1,21 21 1,-27-31-80,-2-5 10,0 1 0,0-1-1,0 0 1,0 1-1,0-1 1,0-1 0,0 1-1,1 0 1,-1-1 0,1 0-1,0 0 1,-1 0 0,1 0-1,0 0 1,-1-1-1,1 1 1,0-1 0,0 0-1,4-1 1,-5 1-3,0-1 12,-1 1 0,1-1 0,0 0 0,-1 1 0,1-1 1,-1-1-1,1 1 0,-1 0 0,0-1 0,1 1 0,-1-1 1,0 1-1,0-1 0,0 0 0,0 0 0,0 0 0,1-4 1,28-40 126,-26 37-119,1-4-27,0 0 0,-1-1 0,-1 0 0,0 0-1,-1 0 1,2-24 0,2-3-31,-5 31 29,0 0 0,-1 0 0,0 0 0,-1 0 0,0-1 0,0 1 0,-1 0-1,0 0 1,-1 0 0,-5-16 0,5 21 47,0 0 1,-1 0-1,0 0 0,0 0 0,0 1 0,0-1 1,-1 1-1,1 0 0,-1 0 0,0 0 1,0 1-1,-1-1 0,1 1 0,-1 0 1,0 0-1,0 1 0,0 0 0,0-1 1,0 2-1,-6-3 0,-2 1-58,0 1-1,0 0 1,0 0-1,0 2 1,0-1 0,-1 2-1,1 0 1,-20 3-1,31-3-5,-1 1-1,1-1 1,0 0-1,0 0 1,0 1-1,0 0 1,0-1-1,0 1 1,0 0-1,1 0 1,-1 0-1,1 0 1,-1 0-1,1 0 1,0 0-1,-1 0 1,1 1-1,0-1 1,1 1-1,-2 3 0,0 4-15,0-1-1,0 0 0,1 1 0,0 14 0,0-9 15,1-12-1,-1-1-1,1 1 1,-1 0 0,1 0 0,0 0 0,0 0 0,1 0 0,-1 0 0,0 0 0,1 0 0,0 0 0,0 0 0,0-1 0,0 1 0,0 0 0,0 0 0,1-1 0,-1 1 0,1-1 0,0 1 0,-1-1 0,1 0 0,0 0 0,4 3 0,8 1-98,0-1-1,0 0 1,1-1-1,-1 0 1,1-2-1,0 0 1,0 0-1,0-1 1,0-1-1,0-1 1,15-2 0,-19 2-397,0 0 1,0-1 0,19-6 0,29-19-3533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53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47 1200,'0'0'6990,"4"-1"-6972,88-33-96,-71 30-9,0 0 0,36 0 0,-54 4 62,8 2-32,-3 2-130,-7 12 3,-1-13 170,1 6 5,-1 0-1,0 0 1,0 0-1,-1 0 0,0 0 1,0 0-1,-1 0 1,-1-1-1,1 1 1,-1-1-1,-1 0 0,1 1 1,-1-1-1,-1-1 1,-10 15-1,1-3 5,-11 13 49,-48 50 0,33-30 18,40-52-51,0 1 0,-1-1 0,1 0-1,-1 1 1,1-1 0,0 1 0,-1-1-1,1 0 1,0 1 0,-1-1 0,1 1 0,0-1-1,0 1 1,-1-1 0,1 1 0,0-1-1,0 1 1,0-1 0,0 1 0,0-1-1,0 1 1,-1 0 0,1-1 0,1 1-1,-1-1 1,0 1 0,0-1 0,0 1-1,0-1 1,0 1 0,0-1 0,1 1 0,-1-1-1,0 1 1,0-1 0,1 1 0,-1-1-1,0 0 1,1 1 0,-1-1 0,0 1-1,1-1 1,-1 0 0,1 1 0,0-1-1,15 9 189,22 4-330,23 5 485,-2-14-4869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54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1 159 1800,'0'0'4366,"3"0"-3987,1 0-343,1 0-1,-1-1 1,0 0-1,1 0 1,-1 0-1,0 0 1,0-1 0,0 1-1,0-1 1,0 0-1,0 0 1,-1-1-1,6-3 1,41-44-69,-27 25 53,13-27-41,-32 44-166,-4 10-387,1 7 560,0-1 0,1 0-1,1 0 1,-1 0 0,8 14 0,7 25 24,-10 52 158,-2-74-112,-2-8-17,1 1 0,0 34 0,16 173 51,-20-211-87,1 0 30,-1 0 0,0 0 0,-1 0 0,-1-1 0,0 1 0,-1 0 0,0-1 0,-1 1 0,-5 12 0,7-22-25,0 0 0,0-1 0,-1 1 0,1 0 0,-1-1 0,0 1 0,0-1 0,0 0 0,0 0 0,-1 0 0,1-1 0,-1 1 0,1-1 0,-1 0 0,0 0 0,0 0 0,0 0 0,0-1 0,-1 1 0,1-1 0,0 0 0,0-1 0,-1 1 0,1-1 0,-9 0 0,3 1 19,-28 0 26,36-1-38,0 0 0,0 0 1,1 0-1,-1 0 0,0 0 0,0-1 1,1 1-1,-1-1 0,0 1 0,1-1 0,-1 0 1,0 1-1,1-1 0,-1 0 0,1 0 0,-3-3 1,-9-10 79,11 12-84,0 0 0,0-1 0,0 1 0,0 0 0,0 0-1,1-1 1,-1 1 0,1-1 0,0 0 0,-1 1 0,1-1-1,0 0 1,1 0 0,-1 0 0,0 1 0,0-5 0,1-3 32,0-3-26,0-1 0,1 1 0,0 0 0,5-22 0,-4 30-33,0 0 0,0 0 0,1 0-1,-1 0 1,1 0 0,0 0 0,1 1-1,-1-1 1,1 1 0,0 0 0,0 0 0,0 0-1,1 1 1,5-4 0,-3 2 7,10-7-348,0 0 0,2 1 0,-1 1 0,1 1 0,23-8 0,27-12-2298,-63 22 1244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55.3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1792,'0'0'5082,"0"1"-5001,0 1-1,0-1 1,0 1-1,0-1 1,0 1-1,0 0 0,0-1 1,0 1-1,0-1 1,1 1-1,-1-1 1,1 1-1,-1-1 1,2 3-1,70 35 137,-64-35-219,-7-4-1,0 0 0,0 1 0,-1-1 0,1 0 0,0 1 0,0-1 0,0 1 0,-1-1 1,1 1-1,0-1 0,-1 1 0,1 0 0,-1-1 0,1 1 0,0 0 0,-1-1 0,0 1 1,1 0-1,-1 0 0,1-1 0,-1 1 0,0 0 0,1 0 0,-1 0 0,0-1 1,0 1-1,0 0 0,0 0 0,0 1 0,1-1-38,-1-1 1,0 0-1,1 1 0,-1-1 1,0 1-1,1-1 0,-1 0 0,1 1 1,-1-1-1,1 0 0,-1 1 1,1-1-1,-1 0 0,1 0 1,-1 0-1,1 1 0,-1-1 1,1 0-1,-1 0 0,1 0 0,-1 0 1,1 0-1,-1 0 0,1 0 1,0 0-1,-1 0 0,1 0 1,-1 0-1,1 0 0,0-1 1,3 1-1254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56.2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0 544,'0'0'6040,"-3"18"-5960,-5-3-44,0 1 1,1 0-1,1 1 1,1 0-1,0-1 1,-3 22-1,3 2 101,1 71 0,4-93-114,-1 9-4,2 1 0,6 39 0,-5-57-10,0-1 1,1 1-1,1-1 0,-1 1 1,1-1-1,1 0 0,0 0 1,0 0-1,1-1 0,7 9 1,-8-12-68,-1 0 1,1 0 0,0 0 0,0-1 0,0 0 0,0 0-1,1 0 1,0 0 0,0-1 0,0 0 0,8 2 0,-3-2-400,1-1 0,-1 0 1,1 0-1,0-2 0,13 0 0,-2 0-1932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56.5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0 1296,'0'0'3148,"13"26"-2810,43 85-100,-52-104-184,0-1 1,0 1-1,-1 0 1,0 0-1,0 1 1,-1-1-1,0 0 1,0 1-1,-1-1 1,1 1-1,-2 0 1,1-1-1,-2 9 1,1 5 298,-2-15-299,0 0 0,0 0 0,-1 0 0,1 0 0,-1-1 1,-1 1-1,1-1 0,-1 0 0,0 0 0,0 0 0,-1 0 1,1-1-1,-10 8 0,-9 12-4,-39 43-369,55-61-31,1 0 1,-1-1 0,-1 1-1,1-2 1,-1 1-1,0-1 1,0 0 0,-10 4-1,-1-6-2098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57.1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80,'0'0'3128,"0"41"98,0 367-1138,20-411-2881,-19 3 739,0-1 0,0 0 0,0 1 1,0-1-1,1 0 0,-1 0 0,0 0 0,0 0 0,0 0 1,-1 0-1,1 0 0,0 0 0,0 0 0,0-1 0,-1 1 0,1 0 1,-1 0-1,1-1 0,0 0 0,4-10-757,11-10-1230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58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339 116 1088,'0'0'5994,"0"-8"-5556,0-48 570,-1 54-964,0 0 0,-1 0 1,1 0-1,0 0 1,-1 0-1,1 0 0,-1 1 1,0-1-1,0 0 1,0 1-1,1 0 0,-1-1 1,0 1-1,-1 0 1,1 0-1,-4-1 0,-40-16 107,41 17-149,-7-1-30,0 1 1,0 0-1,1 0 1,-16 2-1,22-1 11,1 1 0,0 0 0,0 1 0,-1-1 0,1 1 0,0 0 0,0 0 0,1 0 0,-1 0 0,0 0 0,1 1 0,-1 0 0,1 0 0,-5 5 0,-7 12-23,1 0 0,2 0 0,0 1-1,1 1 1,0-1 0,2 2-1,1 0 1,1 0 0,-6 33 0,10-37 9,2 0 0,0 0 0,2 23 1,0 1-161,-1-39 171,0-1 1,0 1-1,1 0 0,-1 0 0,1 0 0,0 0 0,0 0 0,1-1 0,-1 1 0,1 0 0,0-1 1,0 1-1,0-1 0,0 0 0,1 0 0,-1 0 0,1 0 0,0 0 0,0 0 0,0-1 0,0 1 0,0-1 1,0 0-1,1 0 0,-1 0 0,1 0 0,0-1 0,-1 1 0,8 0 0,-5 0 19,1-1-1,0 0 1,-1 0 0,1-1-1,-1 0 1,1 0-1,0 0 1,-1-1-1,1 0 1,-1-1 0,1 1-1,-1-1 1,0 0-1,0-1 1,0 1 0,0-1-1,10-7 1,-3-1-15,-1-1 1,-1 0 0,0 0 0,0-1-1,-1-1 1,-1 1 0,0-2 0,-1 1-1,-1-1 1,9-24 0,6-9-55,-18 38 100,-1 1 0,0 0-1,0-1 1,-1 0-1,0 0 1,0 0 0,-1 0-1,-1 0 1,0-16-1,0 22 37,-1 6-77,1 0-1,0 0 1,0 0 0,-1 0 0,1-1 0,-1 1 0,0 0 0,1 0 0,-1 0 0,0-1-1,-2 4 1,-5 11-3,4 7 5,2 1 0,0 0 0,1-1 0,4 39 0,0 2 46,-3-56-33,1 0 0,0 0 1,1 0-1,0 0 0,0 0 1,1 0-1,0 0 0,0-1 1,1 1-1,0-1 1,0 0-1,0 0 0,1-1 1,0 1-1,1-1 0,-1 0 1,1 0-1,13 9 0,-13-12-80,-1-1-1,1 0 1,0 1 0,0-2-1,0 1 1,0-1-1,1 0 1,-1 0-1,0-1 1,13 0-1,-10 0-358,0 0-1,0-1 1,0 0-1,0-1 0,-1 0 1,15-4-1,0-15-3284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53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20 200,'0'0'2624,"0"0"-2513,0-1 1,0 1-1,-1-1 0,1 1 1,0-1-1,0 1 0,0-1 1,0 1-1,0-1 0,0 1 1,-1-1-1,1 1 0,0-1 1,0 1-1,1-1 0,-1 1 1,0-1-1,0 1 0,0-1 1,0 1-1,0-1 0,0 1 0,1 0 1,-1-1-1,0 1 0,0-1 1,1 1-1,-1-1 0,0 1 1,1 0-1,-1-1 0,0 1 1,1 0-1,-1-1 0,1 1 1,-1 0-1,1 0 0,-1-1 1,0 1-1,1 0 0,0 0 1,85-1-226,26 0 104,178 20 0,-177-8-101,208-8 0,-158-5-1,288 8-351,-431-5 455,0 2 0,12 0 320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3:59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3 328 2536,'0'0'3850,"0"-1"-3810,-1 0 0,1 0 0,0 0-1,0 0 1,0 1 0,0-1-1,0 0 1,0 0 0,0 0 0,0 0-1,1 1 1,-1-1 0,0 0 0,0 0-1,1 0 1,-1 1 0,0-1 0,1 0-1,0-1 1,75-75 185,-70 69-187,0 0 0,0-1-1,-1 0 1,0 0 0,-1 0-1,0 0 1,3-12 0,-4 15-29,0-1 1,0 0 0,1 1-1,0-1 1,7-7 0,14-25 36,-25 38-45,1-3 11,1-1 1,-1 1-1,1 0 0,0-1 0,1 1 0,-1 0 0,1 1 1,-1-1-1,1 0 0,0 1 0,1-1 0,-1 1 0,5-4 1,-5 3-5,-3 3-24,0 2-263,0 1 260,0 0 0,0 0-1,0 0 1,0 0 0,0 0 0,1-1 0,-1 1 0,0 0 0,1 0 0,0 0 0,-1-1 0,1 1 0,0 0 0,0-1 0,0 1 0,2 2 0,4 11-13,-4 3 25,-1-1 0,-1 1 1,0 0-1,-3 29 0,0 3 14,2 443 143,0-490-158,0 1 1,0-1 0,0 0 0,-1 1 0,1-1-1,-1 0 1,0 1 0,0-1 0,0 0-1,0 0 1,-1 0 0,1 0 0,-1 0 0,0 0-1,0 0 1,0-1 0,0 1 0,0-1-1,-1 1 1,1-1 0,-1 0 0,0 0 0,-4 3-1,-8-1-117,1-1 0,-1 0 0,0-1 0,-16 0 0,28-1 93,0-1 0,-1 0 1,1 0-1,0 0 1,0 0-1,0 0 0,0-1 1,0 0-1,0 1 1,0-1-1,0 0 0,0 0 1,0-1-1,1 1 0,-1-1 1,0 1-1,1-1 1,-1 0-1,1 0 0,-1 0 1,1 0-1,0 0 1,0-1-1,-3-4 0,-11-18-10,13 23 45,2 0 1,-1 0 0,0-1 0,0 1 0,1 0 0,-1-1-1,1 0 1,0 1 0,0-1 0,0 0 0,0 1 0,0-1-1,1 0 1,-1 0 0,1-3 0,-1-11 73,1 14-67,-1 0-1,1 0 0,0 0 1,0-1-1,0 1 0,0 0 1,0 0-1,1-1 0,0 1 1,-1 0-1,1 0 0,0 0 1,1 0-1,-1 0 0,0 0 1,1 0-1,0 0 0,-1 1 1,1-1-1,0 1 0,0-1 1,4-2-1,36-25-52,76-39-1,-44 28-1401,-34 17-400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4:00.5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1872,'0'0'4693,"0"4"-4474,1 0-196,0-1 0,1 0 1,-1 1-1,1-1 1,-1 0-1,1 0 1,0 0-1,0 0 0,1 0 1,-1-1-1,1 1 1,-1-1-1,1 1 0,0-1 1,0 0-1,3 2 1,-1 0 31,-1-1 0,1 1 0,-1 0 1,0 1-1,0-1 0,0 1 0,3 5 1,15 19 218,-20-28-262,0 1 1,0 0-1,-1 0 1,1 0 0,0 0-1,-1 0 1,1 0 0,-1 1-1,0-1 1,0 0-1,0 1 1,0-1 0,1 5-1,-2-7-11,0 1 0,0-1 0,0 1 0,0-1 0,0 1 0,0-1 0,0 1 0,0-1 0,1 1 0,-1-1 0,0 1 0,0-1-1,0 0 1,1 1 0,-1-1 0,0 1 0,1-1 0,-1 0 0,0 1 0,1-1 0,-1 0 0,0 1 0,1-1 0,-1 0 0,1 0 0,-1 1-1,0-1 1,1 0 0,-1 0 0,1 0 0,-1 1 0,2-1 0,-2 0-1,1 0 0,-1 0 0,1 0 0,-1 0-1,1 1 1,-1-1 0,0 0 0,1 0 0,-1 1 0,1-1 0,-1 0 0,1 0-1,-1 1 1,0-1 0,1 0 0,-1 1 0,0-1 0,1 1 0,-1-1 0,0 1-1,0-1 1,1 0 0,-1 1 0,0-1 0,0 1 0,0-1 0,0 1 0,0-1-1,1 1 1,-1-1 0,0 1 0,0 0 0,0 0-197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4:02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71 1224,'0'0'2140,"4"-6"-1789,-2 1-154,1 0 1,-1 0 0,0 0-1,0 0 1,-1-1 0,0 1 0,0-1-1,0 1 1,0-12 1805,-1 31-2204,-1 41 279,-1-26 55,2 1 0,7 57 0,-1-51-73,-1 1 0,0 65 0,-5-99-67,2 18 69,-2-20-58,1-1 0,-1 1 1,1-1-1,-1 1 1,0-1-1,1 0 0,-1 1 1,1-1-1,-1 0 1,1 1-1,0-1 1,-1 0-1,1 1 0,-1-1 1,1 0-1,-1 0 1,1 0-1,0 0 0,-1 0 1,1 0-1,-1 0 1,1 0-1,0 0 1,-1 0-1,1 0 0,3 0 4,-4-22-4266,0 9 1306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4:02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0 888,'0'0'4044,"-10"7"-3743,4-2-242,0-1 0,-1 2 0,2-1 0,-1 1 0,1 0 0,0 0 0,0 1 0,0-1 0,1 1 0,0 0 0,-4 10 0,2 5 4,1 1-1,0 0 1,2 0-1,0 0 1,2 0-1,1 33 1,0-52-81,1 0-28,-1-1 0,1 1 1,0-1-1,0 0 0,0 1 0,0-1 0,1 0 1,-1 0-1,1 1 0,0-1 0,0 0 0,0-1 1,0 1-1,0 0 0,1-1 0,-1 1 0,1-1 1,4 3-1,3 2-334,0 0 1,1 0 0,21 9-1,8-2-1617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4:02.9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1744,'0'0'3221,"7"6"-2768,161 163 1251,-164-164-1697,0-1 0,-1 2 0,1-1 1,-1 0-1,0 1 0,-1-1 0,1 1 0,2 9 0,4 9 9,-8-20-7,0 1-1,0 0 1,0 0 0,0 0-1,-1 0 1,0 1-1,0-1 1,-1 8-1,0 5 167,1-17-172,0 0-1,0 1 0,-1-1 0,1 0 0,0 0 0,-1 1 1,1-1-1,0 0 0,-1 0 0,0 0 0,1 0 1,-1 1-1,0-1 0,1 0 0,-1 0 0,0 0 1,0-1-1,0 1 0,0 0 0,0 0 0,0 0 1,0-1-1,-2 2 0,-34 11-635,12-5-1081,5 3-830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4:04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3264,'0'6'5935,"4"25"-5956,19 22 27,69 96 8,-78-126 8,10 13 30,-2 1-1,-2 1 1,-1 0-1,21 65 1,-28-59-48,0-8 139,-2 0-1,-2 1 0,-1 0 1,3 64-1,-10-90-50,0 0 0,0 1-1,-2-1 1,1 0 0,-5 16 0,4-21-43,-1-1 1,1 0-1,-1 0 1,0 0-1,0-1 1,0 1-1,-1-1 1,0 1-1,0-1 1,0 0 0,0-1-1,-7 6 1,-30 29 207,34-31-222,0 0 1,0 0 0,-1 0-1,0-1 1,-13 8-1,-33 21 105,44-27-121,-1 0 1,0-1-1,0-1 1,-1 0-1,-14 6 0,22-10-12,4 2 2,0-3 13,0 3 137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5:00.6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53 104,'0'0'6593,"-20"-5"-6585,21 4-9,0-2 4,-19-11-21,17 14 20,-5-4-22,0 0-1,0 1 0,0 0 0,0 0 1,0 0-1,-1 1 0,1 0 1,-1 0-1,0 1 0,-9-1 1,13 2 6,0 0-224,-10 0 208,10 0 16,1 0 0,-1 1 0,1-1 0,-1 1 0,1 0 0,0 0 0,0 0 0,-1 0 0,1 0 0,0 0 0,0 1 0,0-1 0,0 1 0,0-1 0,0 1 0,0 0 0,1-1 0,-1 1 0,1 0 0,-3 4 0,2-2-7,0-1 0,-1 1-1,2 0 1,-1 1-1,0-1 1,1 0 0,0 0-1,0 1 1,0-1-1,0 8 1,1-8 11,-1-1-1,1 1 1,-1 0 0,0 0 0,0 0-1,0-1 1,0 1 0,-3 4 0,2-5 4,1 1 1,-1-1 0,1 1 0,0-1 0,0 1 0,0 0 0,1 0-1,-1 4 1,1 178-292,2-176 293,0-1 1,0 0-1,1 0 0,0 0 0,1 0 1,0 0-1,0-1 0,1 0 0,0 0 1,1 0-1,-1-1 0,2 1 0,-1-1 1,12 10-1,-13-12-9,-4-4 7,0 0 0,1 0 0,-1 0-1,0 1 1,0-1 0,1-1 0,-1 1-1,0 0 1,1 0 0,-1 0 0,1-1-1,-1 1 1,3 0 0,10-1 2,-11 0 104,-3-3 132,1-7-134,1 0 0,0 0 0,1 0 0,0 0 0,6-11 0,7-28 18,-13-8-13,-4 48-93,1 0 1,0 0 0,0 1-1,1-1 1,3-12 0,1 2 118,-1-1 1,-1 1-1,-1-1 1,0-30 768,-2 81-1373,1-17 471,0 1 0,1-1 0,0 0-1,1 1 1,1-1 0,0 0 0,1-1 0,0 1 0,1-1 0,9 14-1,3 1 3,1 0 0,2-1 0,28 29-1,-22-25 11,-18-20-4,0 0-1,1-1 1,18 15 0,-5-7-4,-7-13 0,1-4 3,-14-1-18,-3-3-646,0-12-96,0-8-966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5:01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218 112 1872,'0'0'3061,"-23"0"-1908,19 0-1067,3-1-71,0 1 0,0 0 0,0-1 0,0 1 1,0 0-1,0 0 0,0 0 0,-1 0 0,1 0 0,0 0 0,0 0 0,0 1 0,0-1 0,0 0 0,0 1 0,0-1 0,0 0 1,0 1-1,0-1 0,0 1 0,0 0 0,1-1 0,-1 1 0,0 0 0,0-1 0,0 1 0,1 0 0,-1 0 0,0 0 0,1-1 0,-1 1 1,1 0-1,-1 0 0,1 0 0,0 0 0,-1 0 0,0 2 0,1-1-27,0 1-1,-1-1 1,0 0-1,0 1 1,1-1 0,-1 0-1,-1 0 1,1 0 0,0 0-1,0 0 1,-1 0-1,1 0 1,-1-1 0,-1 3-1,0-2-3,1 0-1,0 0 0,1 0 1,-1 0-1,0 1 0,1-1 1,-1 1-1,1-1 0,0 1 0,0 0 1,0-1-1,0 1 0,0 0 1,0 5-1,1 95-348,0-100 347,1 0 1,-1-1-1,1 1 1,0-1 0,0 1-1,0-1 1,0 1-1,0-1 1,1 1 0,-1-1-1,1 0 1,-1 0-1,1 0 1,0 0 0,0 0-1,0 0 1,0 0-1,0-1 1,0 1-1,1-1 1,-1 1 0,0-1-1,1 0 1,-1 0-1,1 0 1,0 0 0,-1-1-1,6 2 1,-4-1-1,0 0 0,0 0 0,0-1 0,0 0-1,1 1 1,-1-1 0,0 0 0,0-1 0,1 1 0,-1-1 0,0 0 0,0 0 0,0 0 0,0-1 0,0 1 0,0-1 0,0 0 0,5-4 0,-3 1 13,-1 0 1,0 0 0,-1-1-1,1 0 1,-1 0-1,0 0 1,-1 0 0,0-1-1,0 0 1,0 1-1,0-1 1,-1 0 0,1-9-1,1-6 20,-2-1 0,-1-43 0,-1 41 130,-1 24-127,0-1 1,1 0 0,-1 0 0,0 1 0,0-1 0,0 1-1,0-1 1,0 1 0,-1-1 0,1 1 0,0 0-1,-1-1 1,1 1 0,-1 0 0,1 0 0,-1 0 0,0 0-1,1 0 1,-1 0 0,0 1 0,0-1 0,0 1 0,1-1-1,-1 1 1,0-1 0,-3 1 0,-14-6 181,4-1-76,3 1-101,0 1-1,0 0 1,0 1 0,-1 0-1,0 1 1,-20-2-1,18 3-80,5 2-212,0 0-1,0-1 0,1 0 0,-1-1 0,0 0 0,1-1 1,-1 0-1,1 0 0,0-1 0,-12-7 0,18 1-1818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5:02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4 472,'0'0'5416,"4"0"-5318,38-1-82,-27 0-18,0 0-1,1 1 1,-1 0 0,0 1-1,0 1 1,0 0-1,0 1 1,-1 1-1,1 0 1,27 13 0,-38-15 0,0 0 0,0 0 0,-1 1 1,1 0-1,-1 0 0,1 0 1,-1 0-1,0 0 0,0 1 0,0 0 1,-1-1-1,1 1 0,-1 0 0,0 0 1,2 6-1,-1 2 18,-1-1 1,0 1-1,-1-1 1,-1 1-1,0 13 0,0-22 10,0 0-1,-1 0 0,1 1 1,-1-1-1,0 0 0,0 0 0,0 0 1,0 0-1,-1 0 0,1 0 1,-1 0-1,0 0 0,1 0 1,-5 3-1,-10 21 121,15-25-138,0 1 1,0-1-1,-1 1 1,1-1 0,-1 0-1,1 1 1,-1-1-1,0 0 1,1 0-1,-1 0 1,0 0-1,-1-1 1,1 1 0,-3 2-1,-4 1 9,0 14 67,-2-11-36,15-4-88,26-4-83,-11 0 166,140 0-24,-155-1-202,0 1-1,0-1 1,0 0 0,1 0 0,-1 0 0,0 0 0,6-3 0,10-4-1519,0 2-1087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5:04.2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0 776,'0'0'2600,"-17"0"1284,138 0-4067,-67 0-3894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54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82 159 600,'0'0'1481,"20"-6"1127,-20 5-2612,0 1 0,0-1 0,0 0 1,0 0-1,0 0 0,-1 0 0,1 0 0,0 1 0,0-1 1,-1 0-1,1 0 0,0 0 0,-1 1 0,1-1 0,-1 0 0,1 1 1,-1-1-1,1 0 0,-1 1 0,1-1 0,-1 0 0,0 1 1,1-1-1,-1 1 0,-1-1 0,1 0 0,1 1 0,-1 0 0,1-1 0,-1 1 0,1 0-1,-1-1 1,1 1 0,-1-1 0,1 1 0,-1-1 0,1 1 0,-1-1 0,1 1 0,0-1 0,-1 0 0,1 1-1,0-1 1,0 1 0,0-1 0,-1 0 0,1 1 0,0-1 0,0 0 0,0 1 0,0-2 0,0 1 1,-1-1 1,1 0 0,-1 1 0,0-1-1,0 1 1,1-1 0,-1 1-1,0-1 1,0 1 0,0-1 0,0 1-1,-1 0 1,1 0 0,0 0 0,0-1-1,-1 1 1,-1-1 0,1 1 2,1 0-1,-1 0 1,1 0 0,-1 0 0,1 0 0,0 0 0,0-1 0,-1 1 0,1-1 0,0 1 0,0-1 0,0 1-1,1-1 1,-1 1 0,0-1 0,1 0 0,-2-2 0,2 2 8,0-1 0,0 1 0,0 0 0,-1 0 0,1-1 1,-1 1-1,1 0 0,-1 0 0,0 0 0,0 0 0,0 0 0,-2-3 0,1 3 2,1 0 0,0 0 0,0 0-1,0 0 1,0-1 0,0 1 0,1 0 0,-1 0 0,1-1-1,-1 1 1,1 0 0,0-4 0,0 5 62,-1 0-84,0 1 0,0 0 0,1 0 0,-1 0 0,0 0 0,0 0 0,0 0 0,1 0 0,-1 0 0,0 0 0,0 1 0,1-1 0,-1 0 0,0 0 0,0 1 0,1-1 0,-1 0 0,0 1 0,1-1 0,-1 1 0,1-1 0,-1 1 0,0-1 0,1 1 0,-1 0 0,1-1 1,-1 1-1,1-1 0,0 1 0,-1 0 0,1-1 0,0 1 0,-1 0 0,1 0 0,0-1 0,0 1 0,0 0 0,-1 0 0,1-1 0,0 1 0,0 0 0,0 0 0,0 0 0,1-1 0,-1 1 0,0 0 0,0 1 0,1 1 15,0 0 0,1 0-1,-1 0 1,0 0 0,1 0 0,0 0 0,0-1 0,-1 1 0,2 0-1,3 3 1,188 174 193,-169-153-173,-22-22-17,0-1 1,1-1 0,-1 1-1,1 0 1,0-1 0,-1 0 0,2 0-1,7 5 1,-3-5 3,-8-3-9,1 1 1,-1-1 0,0 0 0,1 0 0,-1 1 0,0-1-1,0 1 1,1-1 0,-1 1 0,0-1 0,0 1 0,0 0-1,0 0 1,0-1 0,0 1 0,0 0 0,0 0 0,0 0-1,0 0 1,0 0 0,-1 0 0,1 1 0,0-1 0,-1 0-1,1 2 1,7 4-44,-7-6 78,0-1 0,0 0 1,-1 1-1,1-1 0,0 0 1,0 1-1,-1-1 0,1 1 0,0 0 1,-1-1-1,1 1 0,0 0 1,-1-1-1,1 1 0,-1 0 0,1-1 1,-1 1-1,0 0 0,1 0 1,-1 0-1,0 0 0,1-1 0,-1 1 1,0 0-1,0 0 0,0 0 1,0 0-1,0 0 0,0 0 0,0-1 1,0 1-1,0 0 0,0 0 1,0 0-1,-1 0 0,1 0 0,0-1 1,-1 1-1,1 0 0,0 0 1,-1 0-1,1-1 0,-1 1 0,0 0 1,-52 51 200,49-45-196,-1-1 0,0 1 0,0-1 0,0 0 0,-1 0 0,0-1 0,0 0 0,-8 5 0,-9 9-23,3 4-381,19-21 189,1 0-1,-1-1 1,0 1 0,1 0 0,-1 0-1,1 0 1,0 0 0,-1 0 0,1-1-1,0 1 1,0 0 0,0 0-1,1 0 1,0 3 0,-1-1-557,0 3-769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5:04.7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0 864,'0'0'6117,"3"0"-6064,174 0-123,-100 0-3511,-57 0 1310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5:05.2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 4320,'0'0'1550,"0"24"-1347,-2 52 245,0-44-207,1 0-1,1-1 0,9 54 0,-4-61-115,-2-12-58,0-1 0,-1 1 0,1 22 1,-2-16-15,1-1 0,1 1 1,0-1-1,8 22 1,-6-22 5,-1-1 0,0 1 0,-1 0 0,1 22 0,-4-35-53,0 0 0,1 0 0,-1 0-1,1-1 1,0 1 0,0 0 0,1-1-1,2 6 1,-3-5 8,1-1 0,-1 0 0,0 1 1,0-1-1,0 1 0,0-1 0,0 1 0,-1 5 0,0-8 254,-3-4-1647,-13-11-750,-4-4-3040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4:55.0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1 376,'3'6'6250,"42"-7"-6332,-16 0-213,0 1 0,30 4 1,-49-2 223,1 0 0,-1 1 0,0 0 0,0 0 1,0 1-1,0 0 0,0 1 0,-1 0 0,13 9 1,-19-11 49,0-1 0,0 1 1,-1-1-1,1 1 0,-1 0 0,1 0 1,-1 0-1,0 0 0,0 0 1,0 1-1,0-1 0,-1 1 1,0-1-1,2 7 0,0 3-55,-2 0 1,0-1-1,-1 19 0,0-23 65,-1-3 12,0 0 1,0-1-1,-1 1 0,1 0 1,-1-1-1,-1 1 1,1-1-1,0 0 1,-1 1-1,0-1 1,0-1-1,0 1 1,-1 0-1,1-1 0,-1 1 1,0-1-1,-5 3 1,-10 8 16,0-1 0,-30 15 0,31-19 3,7-2 24,0-1 0,0 0 0,-1-1 0,1 0 0,-1-1 0,-1-1 0,1 0 0,-19 3 0,18-6-38,10 0-42,3 17-3362,0-5 2517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4:55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1 808,'0'0'4164,"-23"7"-3104,17-2-1065,1 0 0,0 0 1,1 1-1,-1-1 0,1 1 1,0 0-1,1 1 0,-1-1 1,1 0-1,0 1 0,1 0 1,0 0-1,0 0 0,0 0 1,0 12-1,1-13 2,1-1 0,-1 1 0,0 0 0,-1 0 0,-3 10 0,3-10 0,0-1 0,0 1 1,1 0-1,0 0 0,-1 12 0,2 151-142,0-164 142,0-1-1,1 0 1,-1 0-1,1 0 1,0 0 0,1 0-1,-1 0 1,0 0 0,1-1-1,0 1 1,0 0-1,4 5 1,11 23-18,-11-17 18,-6-11 1,2 1 1,-1-1-1,0 0 1,1 0 0,0 0-1,0 0 1,0-1-1,0 1 1,1-1 0,-1 1-1,1-1 1,0 0-1,0 0 1,6 5 0,-3-4-8,1 0 1,-1-1-1,1 0 1,0 0 0,0 0-1,0-1 1,0 0-1,1 0 1,-1-1 0,0 0-1,1 0 1,7-1-1,45 1 124,-24 1-1213,49-6 0,-48-1-391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4:56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24 904,'0'0'3321,"-3"3"-3058,-53 46 179,53-46-420,0-1 0,-1 1 0,2 0 0,-1 0 0,0 0 0,0 0 0,1 0 0,0 1 0,-1-1 0,1 1 0,1 0 0,-1-1 0,0 1 0,1 0 0,0 0 0,-1 8 0,1-10-19,1 1 1,0-1-1,0 1 1,-1-1-1,0 1 1,1-1-1,-1 1 1,0-1-1,0 1 1,0-1-1,-2 3 1,1-3-4,1 0 0,0 0-1,0 1 1,0-1 0,0 1 0,0-1 0,0 1 0,1-1 0,-1 1 0,1-1 0,0 4 0,0 1-6,1 0-1,-1 0 1,2 1-1,-1-1 1,1 0-1,0-1 1,0 1 0,1 0-1,0-1 1,0 1-1,1-1 1,0 0-1,0 0 1,0 0 0,0 0-1,1-1 1,0 0-1,1 0 1,-1 0 0,1-1-1,7 5 1,-7-6-15,1-1 0,-1 1 0,1-2 0,-1 1 0,1-1 1,0 0-1,0 0 0,-1 0 0,1-1 0,0 0 0,0-1 1,0 1-1,0-2 0,-1 1 0,1 0 0,0-1 0,-1-1 1,9-3-1,-10 2 33,0 0 0,-1 0 1,1-1-1,-1 0 0,0 0 1,0 0-1,-1 0 0,0 0 1,1-1-1,-2 1 0,1-1 1,2-7-1,7-13 44,-8 15 24,0 1 1,-1-1 0,0 0-1,-1 1 1,0-1 0,-1-1-1,0 1 1,-1 0 0,0-15 0,0 17 100,-1 5-119,0 0 0,1 0 1,-2-1-1,1 1 0,0 0 1,-1 0-1,0 0 0,1 0 0,-2 0 1,1 0-1,0 1 0,-1-1 1,0 1-1,0-1 0,0 1 1,0 0-1,0 0 0,0 1 1,-1-1-1,0 1 0,1-1 0,-1 1 1,0 0-1,0 0 0,0 1 1,-5-2-1,-5-2-96,-1 0 0,0 1 0,0 1 1,0 1-1,-1 0 0,-21 0 0,-94 2-2546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5:07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1 672,'0'0'6622,"4"0"-7331,101 0 378,-55 0-3911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5:07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0 880,'0'0'5302,"4"0"-5370,47 1 76,92 15-1,-123-9-1143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35:08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1112,'0'0'3673,"0"7"-3410,-1 20-62,-1-9 41,2 1-1,0-1 1,1 0 0,4 28 0,0-31-184,-2-9-28,-1 1 0,0-1 1,-1 0-1,1 1 0,-1 0 0,0 9 1,2 12 44,0 1 0,3-1 0,0 0 1,18 49-1,-10-35 101,-12-36-319,16 61 668,-15-46-3645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12.8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436 316 776,'0'0'1303,"0"-14"2343,0-178-3505,0 192-137,0-1-1,0 1 1,0-1-1,0 1 1,0-1 0,0 0-1,-1 1 1,1-1-1,0 1 1,0-1-1,0 1 1,-1-1-1,1 1 1,0-1-1,-1 1 1,1-1-1,0 1 1,-1-1 0,1 1-1,-1 0 1,1-1-1,-1 1 1,1-1-1,-1 1 1,1 0-1,-1 0 1,1-1-1,-2 1 1,2 0-1,-1-1 1,1 1 0,-1 0-1,0 0 1,1-1-1,-1 1 1,1 0 0,0-1-1,-1 1 1,1 0-1,-1-1 1,1 1 0,-1-1-1,1 1 1,0-1-1,-1 1 1,1-1 0,0 1-1,0-1 1,-1 1-1,1-1 1,0 1-1,0-1 1,0 1 0,-1-1-1,1 0 1,0 1-1,0-2 1,-1 0 5,-1 0 0,0-1 0,0 1 0,-1 0 0,1 0 0,0 1 0,-1-1 0,1 0 0,-1 1 0,1-1 1,-1 1-1,0 0 0,-5-2 0,-10-6 15,14 7-19,0-1 1,0 1-1,0 0 1,0 0-1,0 0 1,-1 1-1,1-1 1,-1 1-1,-4-1 1,-13-3-16,-11-3-87,0 2 0,-1 1 1,0 2-1,-43 2 0,74 1 94,-1 1 0,1 0-1,0 0 1,0 1 0,0-1 0,0 1-1,0-1 1,0 1 0,0 0 0,0 0-1,1 0 1,-1 0 0,1 1 0,-1-1-1,1 1 1,0 0 0,0-1 0,0 1-1,0 0 1,1 0 0,-1 0 0,0 4-1,2-5-7,-1 0 0,1 0-1,0 0 1,-1-1 0,1 1-1,-1 0 1,1 0 0,-1 0 0,0-1-1,0 1 1,0 0 0,0-1-1,-1 3 1,1-3 0,-1 1 0,1-1 0,0 1 0,1-1 0,-1 1 0,0 0 0,0-1 0,1 1 0,-1 0 0,1 0 0,0-1 0,-1 1 0,1 3 0,0 153-230,0-148 223,1-1 1,0 1-1,1 0 1,0-1-1,0 0 1,1 0-1,0 1 1,1-1-1,0-1 0,0 1 1,1-1-1,0 0 1,1 0-1,-1 0 1,2-1-1,-1 1 1,10 7-1,-14-14 6,1 0 0,0 0-1,0 0 1,-1 0 0,1-1-1,0 1 1,0-1 0,0 0 0,0 0-1,0 0 1,0 0 0,0 0 0,-1-1-1,1 1 1,0-1 0,0 0 0,0 0-1,-1 0 1,1 0 0,0 0 0,-1 0-1,1-1 1,-1 1 0,1-1 0,-1 0-1,0 0 1,4-4 0,7-7 45,0 0-1,-1-1 1,13-19-1,-9 12-45,4 3 21,-20 18-8,1 0 0,-1-1 1,0 1-1,1 0 0,-1-1 0,0 1 1,1 0-1,-1-1 0,0 1 1,1 0-1,-1-1 0,0 1 0,0-1 1,1 1-1,-1-1 0,0 1 1,0-1-1,0 1 0,0-1 1,0 1-1,0-1 0,0 1 0,0-1 1,0 1-1,0-1 0,0 1 1,0-1-1,0 1 0,0-1 0,0 0 1,1-9 6,8 4-6,-7 4-1,0 1 1,0 0-1,0-1 1,0 1-1,0-1 1,-1 1 0,1-1-1,0 0 1,-1 0-1,1 0 1,-1 0-1,0 0 1,1 0 0,-1 0-1,0-1 1,1-2-1,-2 4 2,0 0-1,0-1 0,0 1 1,0 0-1,1 0 0,-1 0 1,0-1-1,1 1 0,-1 0 1,1 0-1,0 0 0,-1 0 1,1 0-1,0 0 0,-1 0 1,3-1-1,-2 1 3,0-1 0,0 1-1,0 0 1,0 0 0,-1-1 0,1 1 0,0-1 0,0 1-1,-1-1 1,1 1 0,-1-1 0,1 1 0,-1-1 0,0 1-1,0-1 1,0-3 0,2 43 365,-7 66 1,-1-66-371,1-1 0,0 64 0,5 304-15,0-382 15,2-1-1,1 0 1,1 1 0,10 33-1,-8-41 27,1 0-1,0 0 1,2-1-1,11 17 1,-17-26-33,1-2 2,-1 1 0,1-1 0,-1 0 0,1 0 0,0-1 0,0 1 0,0-1 0,1 1 0,-1-1 0,0-1 0,1 1 0,-1-1 0,1 1 0,0-1 0,-1 0 0,6 0 1,85 4-16,-84-6 18,-6 1 3,0 0 0,1-1-1,-1 0 1,0 0 0,0 0 0,1-1 0,-1 0 0,0 0 0,-1 0 0,1-1 0,0 1 0,-1-1 0,1 0 0,-1 0 0,0-1 0,0 1 0,6-8 0,2-5 6,1 0 0,-2-1 1,13-24-1,-18 30-2,-2 0 17,0 1 1,0 0 0,-2-1 0,1 0 0,-1 1-1,-1-1 1,0 0 0,0 0 0,-1 0 0,-2-15-1,2-5 161,-1 29-150,0-1-1,1 0 1,-1 1 0,0 0-1,-1-1 1,1 1 0,0 0-1,-1-1 1,1 1 0,-1 0-1,0 0 1,0 0 0,1 1 0,-1-1-1,-1 0 1,1 1 0,0-1-1,0 1 1,0-1 0,-1 1-1,1 0 1,-1 0 0,1 0-1,-4 0 1,-9-4 40,1 1-1,-29-5 1,-7 4-52,-90 3 0,70 3 5,27 0-25,38 2 0,-7-1 7,-7 3 283,5-4-286,11-1-33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27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24 864,'0'-24'2415,"0"28"-816,0 41-1127,9 59-352,-4-73-27,0 45 1,-5-10 17,3 1 1,3-1-1,25 112 0,-14-83-74,-13-66 25,14 57-1,-5-32 2,-11-44-47,-1 1 1,2-1 0,0 1-1,0-1 1,1 0-1,7 14 1,9 13 23,-17-30-39,0 0 0,0-1 0,1 0 0,0 0-1,0 0 1,0 0 0,7 6 0,-4-1-67,-3-4-15,5-15 69,-8 5 11,0 1 0,0 0 1,-1-1-1,1 1 0,-1-1 0,1 1 1,-1-1-1,0 1 0,0-1 0,0-3 1,1-22 0,6-7-4,-2 0 1,0-65-1,-4 76-15,1 0-1,5-24 1,-3 25-48,2-47-1,-6-186-361,0 255 415,-1-3-308,0-1 329,1 1-1,-1-1 1,1 1 0,0-1 0,1 0 0,0-4-1,0-2 13,-2 10-18,1-1-1,0 1 1,0 0-1,0 0 0,0-1 1,0 1-1,0 0 1,0-1-1,0 1 1,0 0-1,0 0 0,1-1 1,-1 1-1,1 0 1,-1 0-1,1 0 1,-1 0-1,1-1 1,0 1-1,-1 0 0,1 0 1,0 0-1,0 0 1,0 0-1,0 1 1,0-1-1,0 0 0,0 0 1,0 1-1,2-2 1,-2 0 8,0 1 1,-1-1-1,1 0 1,0 1-1,-1-1 1,0 0-1,1 0 1,-1 1-1,0-1 1,0 0-1,0 0 1,0-2-1,-1-3 228,0 22-163,2-8-67,0 0 0,1 0 0,-1 0 0,1 0 0,0 0 0,1-1 0,0 1 0,7 11 0,5 14 12,61 122 115,-37-81-87,-5-9-10,2-2 0,56 74 0,-46-89-35,-16-17 13,-24-24-4,-5-6-8,0 1 1,1 0-1,-1-1 0,0 1 0,0 0 0,-1-1 0,1 1 0,0 0 0,0 0 0,0 0 0,0 0 0,-1 0 0,1 0 0,0 0 0,-1 0 0,1 0 1,-1 0-1,1 0 0,-1 0 0,0 0 0,1 1 0,-1-1 0,0 0 0,0 0 0,0 0 0,0 0 0,0 3 0,1-4-2,-1 0 0,1 0 0,0 0 0,-1 0 0,1 0 0,0 0-1,0 0 1,-1 0 0,1 0 0,0 0 0,-1 1 0,1-1 0,0 0-1,-1 0 1,1 1 0,-1-1 0,1 1 0,0-1 0,-1 0 0,1 1 0,-1-1-1,1 1 1,-1-1 0,1 1 0,-1 0 0,1 0 0,16 18-3,-15-16 3,0-2-1,0 1 0,0 0 0,0-1 0,-1 1 0,1 0 1,0 0-1,-1 0 0,1 0 0,-1 0 0,0 0 0,0 0 0,0 0 0,0 1 0,0-1 0,0 3 0,-1-4 1,0-1-1,0 1 0,0 0 1,0-1-1,1 1 1,-1 0-1,0-1 0,0 1 1,0-1-1,1 1 0,-1 0 1,0-1-1,1 1 1,-1-1-1,0 1 0,1-1 1,-1 1-1,1-1 0,-1 1 1,1-1-1,-1 1 1,1-1-1,-1 0 0,1 1 1,-1-1-1,1 0 0,0 1 1,-1-1-1,1 0 1,0 0-1,4 3 2,-2 1 2,-3-3 310,0-9 246,0-304-358,-1 294-231,-1-1 0,-1 0 0,0 1 0,-8-24 1,6 25 10,0-1 0,2 0 0,0 0 0,-1-22 0,-5-54-18,-1 1-12,9 84 48,0 1 0,0 0-1,0-1 1,-5-12 0,3 13 0,1 0 0,0-1 0,1 1 0,-1-15 0,2-31 448,-3 71-3800,-14-5 647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40.1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712 35 1072,'0'0'4985,"1"-1"-4958,-1 1 0,0 0 0,0 0 0,0 0 0,0 0 0,0 0 0,0-1 0,0 1 0,0 0 0,0 0 0,0 0 0,0 0 0,0 0 0,0-1 0,0 1 0,0 0 1,0 0-1,0 0 0,0 0 0,0-1 0,0 1 0,0 0 0,0 0 0,0 0 0,0 0 0,0 0 0,0-1 0,0 1 0,0 0 0,0 0 0,0 0 0,-1 0 0,1 0 0,0 0 0,0 0 0,0-1 0,0 1 0,0 0 0,0 0 0,-1 0 0,1 0 0,0 0 0,0 0 0,0 0 0,0 0 0,0 0 0,-1 0 0,1 0 0,0 0 1,0 0-1,0 0 0,0 0 0,0 0 0,-1 0 0,-98-12 382,23 0-406,15 10-42,40 0 18,-1 1 1,0 1-1,1 1 0,-1 1 1,-26 6-1,41-6 15,0 1 0,0-1 0,1 1 0,-1 0-1,1 1 1,0 0 0,0 0 0,0 0 0,0 1 0,1-1 0,-9 11 0,-2-1-29,-7 13-12,-50 112-69,67-103 108,0-28 7,4-6 1,1-1 0,0 0 0,0 1 0,1-1 0,-1 1 0,0-1 0,0 1 0,1-1 0,-1 1 0,1 0 0,-1-1 0,1 1 0,0 0 0,-1-1 0,1 3 0,0-2 0,0 0 0,0 0 0,-1 0 0,1 0 0,-1 0 0,0 1 0,1-1 0,-1 0 0,0-1 0,0 1 0,-2 3 0,1-3 0,1 0 0,0 0 0,0 0 0,0 0 0,0 0 1,0 1-1,0-1 0,1 0 0,-1 0 0,1 1 0,-1 3 0,1-4 1,0 0 0,0 0 0,0 0 0,0 0 0,-1 0 0,1 0 0,-1 0 0,1 0 0,-1 0 0,0-1 0,0 1 0,0 0 0,0 0 1,-1 1-1,0-1-1,1 0 1,0-1-1,0 1 1,0 0-1,0-1 1,1 1-1,-1 0 1,0 0-1,1 0 1,-1 0-1,1 0 1,0 0-1,0 0 1,0 2-1,-1 3-1,1-1 1,-1 0-1,0 0 0,-1 0 1,-3 11-1,3-11-1,0 0 0,0 0 1,1 0-1,0 1 0,0-1 1,0 7-1,1-11 1,0 1 0,-1 0 0,1 0 0,-1-1-1,1 1 1,-1-1 0,0 1 0,0-1 0,0 1 0,0-1 0,-2 4 0,1-4 0,1 0 0,0 0 0,0 0 1,0 0-1,0 1 0,0-1 0,1 0 0,-1 1 1,1-1-1,-1 1 0,1 2 0,0-2 1,0-1-1,0 1 1,-1-1-1,1 1 1,-1 0-1,0-1 1,1 1-1,-1-1 1,0 0-1,-1 1 0,-1 3 1,2-4-1,-1 0 0,1 0 0,0 0 0,0 1 0,0-1 0,1 0 1,-1 1-1,0-1 0,1 1 0,0-1 0,-1 4 0,1 287-179,1-290 178,-1-1 1,1 1-1,0-1 0,0 1 0,0-1 1,0 1-1,0-1 0,1 0 0,-1 1 1,1-1-1,-1 0 0,1 0 0,0 0 1,0 0-1,0 0 0,0-1 1,0 1-1,4 2 0,19 21-9,-16-13 10,0 0 0,0 0 0,1-1 0,1-1 0,0 0 0,0 0 0,22 13 0,6 17-6,-16-27 6,-12-7 3,0 0-1,-1 0 0,0 1 0,0 1 1,17 16-1,-19-18-1,0-1 0,0 0 0,1 0 0,-1-1 0,1 0 0,0-1 0,0 0 1,19 4-1,-8-2 2,3 0 31,1-1 1,-1-2-1,1 0 1,41-3-1,-23 1-2,-31-1-16,0-1-1,1 0 0,-1 0 0,0-1 1,0-1-1,-1 0 0,11-5 1,72-40 118,-82 41-110,0 0 0,-1 0 0,1-1-1,-2 0 1,0-1 0,0 0 0,0 0-1,-1-1 1,9-17 0,-2 6 60,-9-8 85,-1 24-143,-4 4 1,1 0-1,-1 0 1,0 0-1,0 0 1,0 0-1,0 0 1,0-1-1,0 1 1,0 0-1,-1-1 1,1 1-1,-1 0 1,0-1-1,0 1 1,0-1-1,0-3 1,0 2-20,1 0 1,0 0-1,0 0 1,0 0-1,1 0 0,-1 1 1,1-1-1,0 0 1,0 1-1,4-7 1,-3 7-5,-1-1 0,0 1 0,0-1 0,0 0 0,0 1 0,0-1 0,-1 0-1,0 0 1,0 0 0,0 0 0,0-5 0,-1 2 2,0 0 0,0 0 0,0 1 0,1-1 0,0 0 0,0 0 0,0 0-1,1 0 1,0 1 0,1-1 0,3-6 0,-4 7 5,-1-1-1,0 1 1,0 0-1,0-1 1,-1 1-1,0-1 1,0 1-1,-2-10 1,1-6-5,1-170 270,-1 185-254,1 1 0,-2 0 1,1 0-1,-1 0 0,0 0 1,0 0-1,-1 1 0,0-1 1,0 1-1,0-1 0,0 1 1,-1 0-1,-6-7 1,7 9-6,0 0 1,1 0 0,0 0 0,-1 0 0,1 0 0,0 0 0,1-1 0,-3-4 0,-14-22 87,4 15-88,7 9-6,0-1 1,0 0 0,1-1 0,0 1-1,1-1 1,-6-10 0,7 12-9,0 0 1,0 0-1,-1 1 1,0-1-1,0 1 1,-11-8-1,-20-22 20,32 30 2,0-1 0,0 1 0,0 0 0,-1 1 1,0-1-1,0 1 0,-1 0 0,1 0 1,-1 1-1,-6-4 0,-67-21 28,67 24-121,-13-3 0,10 2-23,1 1-1,-1 0 1,1 1-1,-1 1 1,0 1 0,-17-1-1,-64 2-2433,94 0 2440,1 0 0,0 0 1,-1 0-1,1 1 0,-1-1 0,1 0 0,-1 1 0,1-1 0,0 1 0,-1-1 0,1 1 0,0-1 0,-1 1 0,1 0 0,0 0 0,0 0 1,0 0-1,0 0 0,0 0 0,0 0 0,0 0 0,0 0 0,0 0 0,-1 3 0,0 0-181,1-1 0,0 1 1,0 0-1,0-1 0,0 1 0,1 0 0,-1 0 0,1 6 1,0 19-1808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57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1647 472,'0'0'5453,"0"-1"-5401,0-2-55,1 0 1,0 1-1,0-1 1,1 1-1,-1 0 1,0-1-1,1 1 1,-1 0-1,1 0 0,0 0 1,0 0-1,0 0 1,0 0-1,0 0 1,0 1-1,0-1 0,1 1 1,-1-1-1,0 1 1,1 0-1,4-1 1,6-6 10,24-21 7,0-2 1,-2-2-1,-2-1 1,49-64-1,291-406 124,-335 445-132,22-29-7,-43 67-31,22-41 1,-27 40-45,2 1 1,26-33 0,11-4-184,-19 20 58,40-36 0,24-24 120,-59 57 74,-33 35 5,0 1 0,0 0-1,0 1 1,1-1-1,-1 1 1,1 0-1,7-5 1,-12 9 4,1 0 1,-1-1-1,0 1 0,1 0 1,-1-1-1,0 1 0,0 0 1,1-1-1,-1 1 1,0 0-1,0-1 0,0 1 1,0-1-1,1 1 0,-1 0 1,0-1-1,0 1 0,0-1 1,0 1-1,0 0 0,0-1 1,0 1-1,0-1 0,0 1 1,0 0-1,0-1 0,0 1 1,-1-1-1,1 0-2,0 1 1,0 0-1,0-1 0,0 1 1,0-1-1,-1 1 0,1-1 1,0 1-1,0 0 0,0-1 0,1 1 1,-1-1-1,0 1 0,0-1 1,0 1-1,0 0 0,0-1 0,0 1 1,1-1-1,-1 1 0,0 0 1,0-1-1,1 1 0,-1 0 0,0-1 1,0 1-1,1 0 0,0-1 1,7-3-2,-6 3 0,-1 1 0,1-1-1,-1 1 1,1-1 0,-1 1-1,1-1 1,-1 0-1,1 0 1,-1 0 0,0 0-1,0 0 1,0 0-1,1 0 1,-1 0 0,0 0-1,0-1 1,0 1 0,-1 0-1,1-1 1,0 1-1,0-1 1,0-1 0,-1 2 0,0 1-1,0 0 1,0-1 0,0 1 0,0 0 0,1-1 0,-1 1-1,0 0 1,0 0 0,0-1 0,0 1 0,1 0 0,-1 0-1,0-1 1,0 1 0,0 0 0,1 0 0,-1 0 0,0-1-1,0 1 1,1 0 0,-1 0 0,0 0 0,1 0 0,-1 0 0,0-1-1,0 1 1,1 0 0,-1 0 0,0 0 0,1 0 0,-1 0-1,0 0 1,1 0 0,-1 0 0,0 0 0,1 0 0,-1 0-1,0 0 1,1 1 0,-1-1 0,0 0 0,1 0 0,-1 0-1,0 0 1,1 0 0,-1 0 0,0 0 0,1 0-1,-1 0 1,0 0 0,1 0 0,-1 0 0,0 0-1,1 0 1,-1 0 0,0 0 0,0 0 0,1 0-1,-1-1 1,0 1 0,1 0 0,-1 0 0,0 0-1,0 0 1,0-1 0,1 1 0,-1 0 0,0 0-1,0-1 1,1 1 0,-1 0 0,0 0 0,0-1-1,0 1 1,0 0 0,0 0 0,0-1 0,1 1-1,-1 0 1,0-1 0,0 1 0,0-1-1,0 1 1,0-1 0,0 1 0,0 0-1,0-1 1,0 1 0,0 0-1,0-1 1,0 1 0,0 0-1,1-1 1,-1 1 0,0 0 0,0 0-1,0-1 1,0 1 0,1 0-1,-1-1 1,0 1 0,0 0-1,1 0 1,-1-1 0,0 1 0,1 0-1,-1 0 1,0 0 0,1 0-1,-1-1 1,0 1 0,1 0-1,-1 0 1,0 0 0,1 0 0,-1 0-1,0 0 1,1 0 0,-1 0-1,0 0 1,1 0 0,0 0-1,-1 0 1,0 0 0,1 0 0,-1 0 0,0 0 0,1 0 0,-1 0 0,0 0 0,1 0 0,-1 0 0,1 0 0,-1 0 0,0 0 0,1 0 0,-1 0 0,0-1 0,0 1 0,1 0 0,-1 0 0,0 0-1,1 0 1,-1-1 0,0 1 0,0 0 0,1 0 0,-1-1 0,0 1 0,0 0 0,0-1 0,1 1 0,-1 0 0,0-1 0,0 1 0,0 0 0,0-1 0,0 1 0,0 0 0,1-1 0,-1 1-1,0 0 1,0-1 0,0 0 0,3-4 6,20-12 10,-18 16-8,0 1-7,-2 0 696,-42 1-939,24 3 218,0 0 1,1 1 0,0 0-1,0 1 1,0 1 0,1 0-1,-18 13 1,-37 18-124,58-33 144,-6 1-1,1 2 0,-1-1 0,-26 21 1,33-22-1,-1 0 0,1-1 0,-21 8 0,-8 4-10,18-4-15,14 3 657,-7-15-724,12-6-290,18-20 104,38-32 54,-38 40 168,0-1-1,-2 0 0,20-28 0,-31 40 52,0 1 0,0-1 0,1 1 0,0 0 0,0 1 0,7-6 0,-8 7 9,0 0-1,0-1 0,0 1 1,-1-1-1,1 0 0,-1 0 1,0 0-1,4-8 0,17-29 96,-21 40-59,10 1-19,-10 0-28,20 6-154,-8 6 151,-2 0 0,0 1 0,0 1 1,-2 0-1,1 0 0,11 22 0,13 14 150,62 99 182,-61-82-68,-32-53-118,-5-14-122,0 1 1,1-1-1,-1 1 1,0-1-1,0 0 1,0 1-1,0-1 1,0 1-1,1-1 0,-1 0 1,0 1-1,0-1 1,0 0-1,1 1 1,-1-1-1,0 0 1,1 1-1,-1-1 1,0 0-1,1 0 1,-1 1-1,0-1 1,1 0-1,-1 0 1,0 0-1,1 1 1,-1-1-1,1 0 1,-1 0-1,0 0 1,1 0-1,-1 0 1,1 0-1,-1 0 1,1 0-1,-1 0 1,0 0-1,1 0 1,-1 0-1,1 0 1,-1 0-1,0-1 1,2 1-1,-19 0-1270,-3 0-1597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28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0 960,'0'0'4796,"0"8"-4751,0 323 370,20-180-259,-20-150-153,0 0 0,1 0 1,-1 1-1,0-1 1,0 0-1,1 0 0,-1 0 1,1 1-1,-1-1 1,1 0-1,-1 0 0,1 0 1,0 0-1,0 0 0,-1 0 1,1 0-1,0-1 1,2 3-1,5 11-73,-28-14-5072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31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59 312,'0'0'945,"0"-10"3204,0 247-3787,0-235-362,0 0 0,1 0 1,-1 0-1,0 0 1,1 0-1,-1 0 1,1 0-1,0 0 0,-1 0 1,1 0-1,0 0 1,0 0-1,2 2 0,-1-2 1,-1-1-1,0 1 0,0 0 0,0 0 1,-1-1-1,1 1 0,0 0 0,-1 0 1,1 0-1,-1 0 0,1 0 0,-1 0 1,0 3-1,1-1-6,0 0 0,-1 0 1,2 1-1,-1-1 0,0-1 0,1 1 1,0 0-1,0 0 0,0-1 0,0 1 1,1-1-1,0 1 0,-1-1 0,1 0 1,0 0-1,0 0 0,1-1 0,-1 1 1,0-1-1,1 0 0,5 3 0,-2 1-84,-5-5 89,-1 0-1,1-1 1,-1 1-1,1 0 1,0 0-1,-1-1 0,1 1 1,0-1-1,0 1 1,-1-1-1,1 0 0,0 0 1,0 0-1,0 0 1,-1 0-1,1 0 1,0 0-1,3-1 0,31 1-7,-32 0-7,-1-7-40,1 1 58,0 0-1,0-1 1,0 1 0,-1-1-1,0 0 1,3-12-1,-1 7 3,-4 8-4,4-6-22,-2 0-1,1-1 1,-1 1 0,-1-1-1,0 0 1,1-15 0,-3 19-9,1 0 0,0-1 1,0 1-1,1 0 1,3-8-1,-3 8 13,0-1 0,0 1 1,-1 0-1,0-1 0,1-8 0,-2-77 15,0 92 21,0-46-1,0 31-25,0 15 0,0 37-169,-1-9 175,0-21 7,0-1 0,0 1 0,1 0 0,0-1 0,0 1 0,1 0-1,0 0 1,0-1 0,0 1 0,0-1 0,1 1 0,0-1 0,0 1-1,0-1 1,1 0 0,4 7 0,-5-10-2,0 0 0,0 0 1,0 0-1,-1 0 0,1 0 0,-1 0 1,0 1-1,0-1 0,1 0 0,-1 1 0,-1-1 1,1 1-1,0-1 0,-1 1 0,1 0 0,-1 4 1,1-3 0,1 1 1,-1-1 0,1 0 0,0 1 0,0-1-1,0 0 1,0 0 0,1 0 0,0-1-1,-1 1 1,1 0 0,1-1 0,-1 0-1,0 0 1,1 0 0,0 0 0,0-1 0,5 4-1,11 10 43,43 14-39,-58-28-311,1 0 0,0 0 1,-1 0-1,1-1 0,0 0 0,0 0 1,0 0-1,7-1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32.9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23 24,'0'0'3704,"0"8"-3631,0 33 72,-1-9-30,1-1-1,1 0 1,2 1-1,1-1 1,9 32-1,-4-29 60,-2 0-1,2 37 0,-6-43-50,1 0-1,2 0 1,16 52 0,-18-68-79,0 0 0,-1 1 0,0 0 0,-1 0 1,0 0-1,-1 0 0,-1 19 0,0-29-40,1 0 0,-1 0 1,0-1-1,1 1 0,0 0 0,-1-1 0,1 1 1,0 0-1,0-1 0,1 1 0,1 2 1,-2-3 3,0 0 0,0 1 0,0-1 0,0 0 1,0 0-1,0 1 0,0-1 0,-1 0 1,0 1-1,1-1 0,-1 4 772,0-14-721,-1 0-88,0 1 0,0-1-1,-1 1 1,0 0 0,-1-1 0,1 1-1,-1 0 1,-5-8 0,-8-21-173,-16-40-140,16 41 192,-16-56 0,-63-280-1313,93 363 1455,1 0 1,0 0 0,0 0-1,1 0 1,1-11 0,0-1-236,41 19 212,-28-4 31,-11 0 7,60 4-15,-51 1 3,32 2-14,-42-1 20,0 0 0,-1-1 0,1 1 0,-1 0 0,1 0 0,-1 0-1,0 0 1,1 1 0,-1-1 0,0 0 0,0 0 0,2 4 0,0-3 2,56 41 70,-6 15 341,-52-57-374,-1 0 0,1-1 0,0 1 0,-1 1 0,1-1 0,0 0 1,-1 0-1,1 0 0,-1 0 0,0 0 0,1 0 0,-1 1 0,0-1 1,0 0-1,0 0 0,0 0 0,0 1 0,0-1 0,0 0 0,0 0 1,0 1-1,0-1 0,-1 0 0,1 0 0,-1 0 0,1 0 0,-2 2 1,2 0 37,-1-1 0,-1 0 0,1 0 0,0 0 1,0-1-1,-1 1 0,1 0 0,-1 0 0,1-1 1,-1 1-1,0-1 0,-2 2 0,-78 39 58,73-39-127,-1-1 1,1 0-1,-1 0 0,1-1 0,-20 1 0,13-2 3,-64-6-1012,80 5 939,0 1 0,-1 0 1,1 0-1,0-1 0,0 1 0,-1 0 1,1 0-1,0-1 0,0 1 0,0 0 1,-1-1-1,1 1 0,0-1 0,0 1 1,0 0-1,0-1 0,0 1 0,0 0 0,0-1 1,-1 1-1,1-1 0,0 1 0,1 0 1,-1-1-1,0 1 0,0-1 0,0 1 1,0-1-1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36.0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0 384,'0'0'5836,"0"1"-5788,2 20-86,-2-18 25,1 0 0,-1 1 0,1-1 0,-1 1 0,0-1 0,-1 1 1,1-1-1,-1 0 0,1 1 0,-1-1 0,0 0 0,-2 5 0,1-4-2,0-1-1,0 1 1,0 0-1,0 0 1,0 0-1,1 0 0,0 0 1,0 0-1,0 0 1,0 1-1,1-1 1,0 0-1,0 0 1,0 1-1,1 6 0,-1-7 4,0 2 10,1 1 0,-1-1 0,0 0 0,-1 1 0,0-1 0,0 0 0,0 0 0,0 0 0,-1 0 1,0 0-1,-1 0 0,-3 7 0,5-9-9,-1 1 1,1 0 0,0 0-1,1-1 1,-1 1-1,1 0 1,0 0 0,0 0-1,0 0 1,2 7-1,-1 4-90,0-13 94,-1 0 0,1 1 0,1-1 1,-1 0-1,0 1 0,1-1 0,-1 0 1,1 0-1,0 0 0,0 0 0,0-1 1,4 5-1,7 10-7,-11-14 14,1 4 0,1-1 0,0 0 0,0 0-1,1 0 1,0 0 0,0-1 0,6 6 0,22 25 3,-29-30-2,1 0-1,0-1 1,1 1-1,-1-1 1,1 0-1,9 6 1,-9-7-12,0-1 0,0 0 0,1-1-1,-1 1 1,1-1 0,7 1 0,10 3-231,16 5-2411,-37-5 738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37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1 696,'0'0'2996,"23"1"-3024,-15 3 23,-1 1-1,1 0 1,-1 1 0,0 0-1,11 12 1,3 1 6,-12-10 40,0 0-1,-1 1 0,0 0 1,-1 1-1,9 14 0,2 5 114,-11-5 188,-4-19-264,-1 0 0,1-1 1,-1 1-1,0 0 0,-1 0 1,1 1-1,-1-1 0,-1 0 0,1 0 1,-1 0-1,0 8 0,0-10-64,0-1 0,0 1 0,0-1-1,0 0 1,0 1 0,-1-1 0,1 1-1,-1-1 1,0 0 0,0 1 0,0-1-1,0 0 1,-1 0 0,0 0 0,1 0-1,-1 0 1,0 0 0,-3 3 0,-19 35 13,5-5-8,17-33-16,0-1-1,0 1 1,1 0-1,-1-1 0,1 1 1,0 0-1,-1 0 1,1 0-1,1 0 1,-1 0-1,0 0 0,1 0 1,0 1-1,-1-1 1,1 4-1,0-6 3,0-25-3223,0 7 1294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39.5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1 236 2480,'0'0'4406,"3"14"-4499,17 36 97,24 94 1,-32-101 2,8 23 31,-7-28-25,10 55 0,-22-86-12,2 17 2,1 0 0,2-1 0,0 1 0,14 32 0,-15-40-3,-4-15 0,-1-1-1,0 1 1,0 0 0,0-1 0,0 1-1,1-1 1,-1 1 0,0 0 0,1-1-1,-1 1 1,0-1 0,1 1 0,-1-1-1,0 1 1,1-1 0,-1 1 0,1-1-1,-1 0 1,1 1 0,0-1 0,-1 0-1,1 1 1,-1-1 0,1 0 0,-1 0-1,1 1 1,0-1 0,-1 0 0,1 0-1,0 0 1,3 6-13,-4 1 530,1-7-514,-1 0-1,1-1 1,0 1-1,0 0 1,0 0-1,0-1 1,0 1-1,0 0 1,-1-1-1,1 1 1,0-1-1,0 1 0,-1-1 1,1 0-1,0 1 1,-1-1-1,1 0 1,-1 1-1,1-1 1,0 0-1,-1 0 1,0 1-1,1-1 1,-1 0-1,1 0 1,-1 0-1,0 0 1,0 1-1,0-1 1,1 0-1,-1 0 1,0-1-1,1-38 8,-2 27-5,4-32 6,14-79-1,-9 78-9,4-84 0,8-125-1,-20 249 0,-1 3 0,1-1 0,0 0 0,-1 0 0,2 1 0,-1-1 0,0 0 0,1 0 0,0 0 0,-1 1 0,2-1 0,-1 1 0,0-1 0,1 0 0,-1 1 0,1 0 0,4-6 0,-2-1-8,-4 8-28,3 16-692,18 33 660,-16-33 70,0-1-1,1 0 1,1 0-1,8 13 1,81 126 22,-86-136-13,1-1-1,20 23 1,-21-28-4,-1 1 0,-1-1 0,0 2 0,0-1 0,-1 1 0,6 15 0,-10-21 1,-1 0-1,1 0 0,0 0 0,0 0 1,1-1-1,0 0 0,0 1 0,0-1 0,0-1 1,1 1-1,0-1 0,0 0 0,9 6 1,25 37 26,-9-15-5,-27-28-23,-1 0 1,1 0-1,0-1 0,1 1 0,-1-1 1,1 0-1,4 3 0,48 39 43,-55-45-44,-1 0-1,1 0 1,0 0-1,-1 0 1,1-1-1,0 1 1,0 0-1,-1 0 1,1-1-1,0 1 1,-1 0-1,1 0 1,-1-1-1,1 1 1,0-1-1,-1 1 0,1-1 1,-1 1-1,1-1 1,-1 1-1,1-1 1,-1 1-1,0-1 1,1 0-1,-1 1 1,0-1-1,1 0 1,-1 1-1,0-1 1,0 0-1,1 1 1,-1-1-1,0 0 1,0 0-1,0 1 1,0-1-1,0-1 1,6-38 2,14-221 135,-20-151-159,0 408 33,0 0 1,0 0-1,-1 0 1,1 0-1,-1 0 0,0 1 1,0-1-1,0 0 0,-1 0 1,1 1-1,-1-1 1,0 1-1,-3-5 0,-2-8-736,7 15 667,0 1 1,0 0-1,-1 0 0,1-1 0,0 1 1,0 0-1,0-1 0,0 1 0,0 0 1,0 0-1,-1-1 0,1 1 0,0 0 1,0 0-1,0-1 0,-1 1 0,1 0 1,0 0-1,0 0 0,0 0 0,-1-1 1,1 1-1,0 0 0,-1 0 0,1 0 1,0 0-1,0 0 0,-1 0 0,1 0 1,0 0-1,-1 0 0,1 0 0,0 0 1,0 0-1,-1 0 0,1 0 0,0 0 1,-1 0-1,1 0 0,0 0 0,0 0 1,-1 0-1,1 0 0,0 0 0,-1 0 1,1 1-1,0-1 0,0 0 0,-1 0 1,1 0-1,0 1 0,0-1 0,-1 0 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40.8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29 2600,'0'0'3148,"0"-10"-2144,1 9-1008,-1 0 0,1 0 0,-1 0 1,1 0-1,0 0 0,0 0 0,-1 0 1,1 0-1,0 1 0,0-1 1,0 0-1,0 1 0,0-1 0,0 1 1,0-1-1,0 1 0,0-1 0,0 1 1,0-1-1,0 1 0,1 0 0,-1 0 1,0 0-1,2 0 0,31-4-24,125 4-58,-157 0 85,1 1 1,-1-1 0,1 0-1,-1 1 1,1-1-1,-1 1 1,0 0 0,1 0-1,-1 0 1,0 0 0,0 0-1,0 1 1,0-1 0,0 1-1,0-1 1,0 1-1,0 0 1,0-1 0,-1 1-1,1 0 1,-1 0 0,1 0-1,-1 1 1,0-1 0,0 0-1,0 0 1,0 1-1,0-1 1,0 0 0,-1 1-1,1-1 1,-1 4 0,3 12 15,-2-1 1,0 1 0,-2 31 0,0-17 3,0-26-21,0 0 0,0 0 0,-1 0 0,1-1 0,-1 1-1,-1 0 1,1-1 0,-1 0 0,0 1 0,0-1 0,-1 0 0,1-1-1,-1 1 1,-6 5 0,-13 13 8,-36 28-1,29-26 86,27-23-75,-1 1 0,0-1 1,0 0-1,0 0 0,0-1 1,0 1-1,0-1 0,0 0 1,0 0-1,-1 0 1,1 0-1,0-1 0,-1 0 1,1 0-1,-7-1 0,4 1 93,4 0-71,-1 0-26,-12 0 1512,19 0-1876,274-11 518,-200 6-140,-45 4 103,0-2 1,61-12 1630,-113 15-7262,1 0 2549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50.5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0 224,'0'0'6957,"0"20"-6873,0 514 604,0-533-679,0-12-2435,0 7 2247,1-1 1,0 0-1,0 1 1,0-1-1,1 0 1,3-7-1,0-2-483,-1-14-1242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52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45 1800,'0'0'2741,"0"19"-2458,-1 12-185,0-20-80,0-1-1,1 1 1,0 0-1,1 0 1,0-1-1,4 15 1,-2-17 14,0 0-1,0 0 1,-1 1 0,0-1-1,-1 1 1,0-1 0,0 18-1,2-4-1,0 0 0,2 0 0,0-1 0,1 1 0,1-1-1,1-1 1,11 21 0,-12-26-30,-7-14 0,0-1-1,0 1 1,1 0 0,-1 0-1,1 0 1,-1 0-1,1 0 1,-1-1 0,1 1-1,-1 0 1,1-1-1,0 1 1,-1 0 0,1-1-1,0 1 1,0-1 0,-1 1-1,1-1 1,0 1-1,1 0 1,7 6-97,-9-7 93,0 1 0,1-1 1,-1 1-1,1-1 0,-1 0 1,1 1-1,-1-1 0,1 0 1,-1 1-1,1-1 0,-1 0 0,1 0 1,-1 0-1,1 1 0,0-1 1,-1 0-1,1 0 0,-1 0 1,1 0-1,0 0 0,-1 0 0,1 0 1,-1 0-1,1 0 0,0-1 1,3 2-11,-1-1 1,1 0 0,-1 0-1,1-1 1,-1 1 0,1-1-1,-1 0 1,1 1 0,-1-1-1,1-1 1,-1 1 0,0-1-1,6-3 1,-5 1-16,-1 0 1,1 0-1,-1 0 0,0-1 1,0 1-1,-1-1 0,5-9 1,8-5-36,3-6 5,-12 7 53,2-3-23,-1-1 0,-1 0 1,0 0-1,3-45 0,-8 59 12,0 0-1,0 1 1,0-1 0,1 0 0,3-8 0,-3 9-12,0 0 0,0 0 1,-1 0-1,0 0 1,0-8-1,-1-68-198,0 50 293,0 27 76,0 11 96,0 203 429,2-198-649,-1 0 0,2 0 0,-1 0 1,2 0-1,-1-1 0,1 1 0,0-1 0,1 0 0,0-1 0,1 1 0,0-1 0,0 0 0,1 0 0,11 10 0,1-5-4,-18-13-12,1 1-1,-1-1 1,1 1 0,-1 0-1,0-1 1,1 1-1,-1 0 1,0 0-1,0 0 1,1 0-1,-1 0 1,0 0-1,0 1 1,0-1-1,0 0 1,-1 0 0,1 1-1,0-1 1,0 1-1,0 1 1,-1-2-2,0-1 0,0 0 0,0 1 1,0-1-1,0 0 0,0 0 0,1 1 0,-1-1 1,0 0-1,0 1 0,0-1 0,0 0 1,1 0-1,-1 0 0,0 1 0,0-1 0,1 0 1,-1 0-1,0 0 0,0 1 0,1-1 1,-1 0-1,0 0 0,0 0 0,1 0 0,-1 0 1,0 0-1,1 1 0,-1-1 0,0 0 1,1 0-1,-1 0 0,0 0 0,1 0 0,-1 0 1,0 0-1,0 0 0,1-1 0,-1 1 0,1 0 1,-1 0-1,0 0 1,1 0-1,-1 0 0,0 0 1,1 0-1,-1 0 1,0 0-1,1 0 1,-1 0-1,0 0 0,0 0 1,1 0-1,-1 0 1,0 0-1,1 0 1,-1 0-1,0 0 0,1 0 1,-1 0-1,0 1 1,0-1-1,1 0 1,-1 0-1,0 0 0,0 0 1,1 1-1,-1-1 1,0 0-1,0 0 1,0 1-1,1-1 0,-1 0 1,0 0-1,0 1 1,0-1-1,0 0 1,0 1-1,0-1 0,1 0 1,-1 1-1,-2 1 5,3-2-3,16 10 2,-16-10-123,0 1 0,0 0-1,0-1 1,0 1 0,0-1 0,0 1-1,0-1 1,0 0 0,0 1 0,0-1 0,0 0-1,0 0 1,0 0 0,0 0 0,0 0-1,0 0 1,1 0 0,-1 0 0,0 0 0,1 0-1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53.1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1 432,'0'0'2221,"20"5"2191,-21 6-4399,1 1-1,-1-1 1,-1 0-1,0-1 1,0 1-1,-7 17 1,6-15-11,1 1 0,0 0-1,1 0 1,1 0 0,0 0 0,3 19 0,-1 15 8,-2 184-113,1-226 86,1 0 0,-1 1-1,1-1 1,1 0 0,-1-1 0,1 1-1,0 0 1,1-1 0,-1 1 0,1-1-1,0 0 1,0 0 0,1-1 0,-1 1-1,10 6 1,7 10-52,-18-16 51,1-1-1,-1 0 1,1 0-1,1-1 1,-1 1-1,0-1 1,1 0-1,0 0 1,-1 0-1,1-1 1,7 3-1,24 10-46,-32-12 61,0-1 0,0 0 0,0 0 0,1-1 0,-1 0 0,1 1 0,5 0 0,-7-2-37,-1 1-704,-1-1 707,-1 1 1,0-1 0,1 0-1,-1 0 1,1 0 0,-1 1 0,1-1-1,-1 0 1,0 0 0,1 0 0,-1 0-1,1 0 1,-1 0 0,1 0-1,-1 0 1,1 0 0,-1 0 0,1 0-1,-1 0 1,1-1 0,-1 1-1,0 0 1,1 0 0,-1 0 0,1-1-1,-1 1 1,0 0 0,1 0 0,-1-1-1,0 1 1,1 0 0,-1-1-1,19-11-1413,-17 11 1109,1-20-2065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59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0 696,'3'3'5153,"11"11"-5210,24 30 40,-32-35 18,0-1 0,1 0 0,0-1 0,14 13 0,-4-5 7,-2 1 1,22 28 0,10 10 34,-27-31-26,-1 2 0,29 48 0,-29-41 5,33 41 0,-25-40 21,-2 1 0,25 45 0,38 43 123,-44-64-108,-17-21-20,1-2-1,2-1 1,47 41 0,74 44-26,-94-78 39,91 87 0,-95-79-45,-38-37-3,0 1 0,-2 0 0,0 1 1,13 17-1,6 11 13,2 0 1,43 38 0,-22-22-1,-9 6 0,-8-23-4,79 65-1,-18-12-2,-38-37-8,16 13-3,-40-40 3,-33-22 75,-5-33-3280,1 13 1090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7:54.0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3472,'0'0'2362,"0"0"-2355,-1 0 0,1 0 1,0 1-1,0-1 0,0 0 0,0 0 0,0 0 0,0 0 0,0 0 0,0 1 0,0-1 0,0 0 0,0 0 0,0 0 1,0 0-1,0 1 0,0-1 0,0 0 0,0 0 0,0 0 0,0 0 0,0 0 0,0 1 0,0-1 0,0 0 0,0 0 0,0 0 1,0 0-1,0 0 0,0 1 0,1-1 0,-1 0 0,0 0 0,0 0 0,0 0 0,0 0 0,0 0 0,0 0 0,0 1 0,1-1 1,-1 0-1,0 0 0,0 0 0,0 0 0,0 0 0,0 0 0,1 0 0,-1 0 0,0 0 0,0 0 0,0 0 0,0 0 1,1 0-1,-1 0 0,8 4-10,1 0 0,-1 1 0,0 0 0,0 1 0,-1-1 0,12 13 0,10 5 8,-7-5 21,-1 2 0,0 0 1,-1 1-1,-1 2 0,-2-1 1,0 2-1,24 44 0,-37-59 39,-1-1 0,1 1 1,-1 0-1,-1 0 0,0 0 0,0 1 0,0-1 0,-1 11 0,-2 84 456,-2-43-65,3-15-12,0-45-304,0-13-3846,0 0 1767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18.9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420 205 1088,'0'0'1297,"0"-14"2796,0-7-3749,0 18-340,0 0 0,0 0 0,-1 0 0,1-1 0,-1 1-1,1 0 1,-1 0 0,0 0 0,0 0 0,0 0 0,-1 0-1,1 0 1,-1 1 0,1-1 0,-4-3 0,-1-20 28,0 20-25,5 5-6,0 1 0,0-1 0,0 0 1,1 0-1,-1 0 0,0 0 0,0 0 0,1 0 0,-1-1 1,1 1-1,-1 0 0,1 0 0,-1 0 0,1-1 0,0 1 0,-1 0 1,1-3-1,-1 2-5,1 0 0,-1 0 0,0 0 1,0 0-1,0 0 0,0 1 0,0-1 0,0 0 1,-1 1-1,1-1 0,-1 0 0,1 1 1,-1 0-1,1-1 0,-1 1 0,0 0 0,0 0 1,0 0-1,0 0 0,-2-1 0,-44-17-178,31 15 125,0 0 1,0 2-1,-1 0 0,1 1 0,-18 2 0,17-1 66,11 1-19,0 0 0,0 1 1,0 0-1,0 0 0,0 1 0,1 0 0,-1 0 0,1 1 0,0-1 0,0 1 0,0 1 0,0-1 0,1 1 0,-1 0 0,1 0 1,0 1-1,-4 6 0,-31 58-50,38-62 50,1 1 1,-1-1 0,1 1-1,0-1 1,1 1 0,0-1-1,2 17 1,0 9-3,-2-23 25,-1 1 3,1 1 0,0 0 1,1 0-1,1-1 1,0 1-1,0 0 1,1-1-1,1 0 1,6 16-1,-4-20-17,-5-6 1,0-1 0,0 0 0,0 0 0,0 1 0,0-1 0,0 0 0,0 1 0,-1-1 0,1 1 0,-1-1 0,1 1 0,-1 0 0,0-1 0,1 1 0,-1-1 0,0 3 0,0-2 0,1 1 1,0 0-1,0 0 1,0-1-1,1 1 0,-1-1 1,0 1-1,1-1 1,0 1-1,-1-1 0,1 0 1,0 0-1,0 0 1,0 0-1,1 0 0,-1-1 1,0 1-1,1 0 1,2 0-1,-3-1-12,-1 6-29,-1-3-42,4-4 76,9 0 7,-12 0 3,1 0-1,-1-1 0,1 1 1,-1-1-1,1 1 0,-1-1 1,0 0-1,1 1 1,-1-1-1,0 0 0,1 0 1,-1 0-1,0 0 0,0 0 1,0 0-1,0 0 0,0 0 1,0 0-1,0-1 0,1-1 1,18-36 12,-5 8 11,-11 26-16,-1-1 0,0 0 0,0 0 1,0 0-1,-1 0 0,2-10 0,14-30 12,-12 36-6,-1 1 0,0-2 0,0 1-1,-1-1 1,-1 1 0,0-1 0,0 0-1,-1 0 1,0 0 0,0-12 0,-2 22-10,0 0 0,0 0 1,0-1-1,0 1 1,0 0-1,0 0 0,1 0 1,-1 0-1,1 0 1,-1 0-1,0 0 0,1 0 1,0 0-1,-1 1 1,1-1-1,-1 0 0,1 0 1,0 0-1,0 1 1,1-2-1,-2 1-2,1 1 0,0-1 0,0 0 0,-1 1 0,1-1 0,0 0 0,-1 0 0,1 0 0,-1 0-1,1 0 1,-1 0 0,1 0 0,-1 0 0,0 0 0,1 0 0,-1 0 0,0 0 0,0 0 0,0 0 0,0-1 0,0 1 4,0 0-3,0-3-10,0 3 4,0-1 0,0 1 0,0 0 0,1-1 0,-1 1 0,0-1 0,1 1 0,-1 0 0,0 0 0,1-1 0,-1 1 0,1 0 0,0 0 0,0-1 0,-1 1 0,1 0 0,2-1 0,-2 0 2,0 1-1,0 0 1,0-1 0,0 1-1,0 0 1,-1-1 0,1 1-1,0-1 1,-1 0-1,1 1 1,-1-1 0,1 1-1,-1-1 1,0 0-1,0 1 1,0-1 0,0-2-1,0 3 1,0 0-1,-1 1 1,1-1-1,0 0 1,0 1-1,0-1 1,-1 0-1,1 1 0,0-1 1,0 0-1,0 1 1,0-1-1,0 0 1,1 1-1,-1-1 1,0 0-1,0 1 0,0-1 1,0 1-1,1-1 1,-1 0-1,0 1 1,1-1-1,-1 1 1,0-1-1,1 0 1,-1 1-1,1-1 0,-1 1 1,1 0-1,-1-1 1,1 1-1,-1-1 1,1 1-1,0 0 1,-1-1-1,1 1 1,-1 0-1,1 0 0,0-1 1,-1 1-1,1 0 1,0 0-1,-1 0 1,1 0-1,0 0 1,-1 0-1,1 0 1,1 0-1,1 0 13,-2 3-189,-1-1 171,1 1-1,0 0 1,-1-1-1,0 1 1,0 0-1,0 0 0,0-1 1,0 1-1,0 0 1,-1 3-1,-1 13 7,1 9 23,0-17-12,1 0-1,0 0 1,0 0-1,1 1 1,0-1-1,1 0 1,1-1-1,-1 1 1,2 0-1,5 12 1,10 12 27,-3-3-17,1-2 1,2 0 0,1-2-1,1 0 1,45 46 0,-60-69-19,-3-2 0,0-1 0,0 0 0,0 1 0,0-1 0,-1 1 0,1 0 0,-1 0 0,0 0 0,0 0 0,0 0 0,0 1 0,1 3 0,-1-6-10,0 0 1,0 0 0,0 0-1,0 0 1,0-1-1,0 1 1,0-1 0,1 1-1,-1-1 1,0 0-1,0 0 1,3 0 0,-4 1-30,0-1 1,0 0 0,0 1 0,0-1-1,0 0 1,0 0 0,0 0 0,0 0-1,0 0 1,0 0 0,1 0 0,-1-1-1,0 1 1,0 0 0,0 0 0,0-1-1,0 1 1,0-1 0,0 1 0,-1-1-1,1 1 1,0-1 0,0 0-1,0 1 1,0-1 0,-1 0 0,1 0-1,0 1 1,-1-1 0,2-1 0,-2-53-1698,0 26 380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20.3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6 416,'0'0'2441,"0"0"-2405,0 0 0,0 1 0,-1-1 0,1 0 0,0 0 0,0 0 0,0 0 0,0 0 0,0 1 0,0-1 0,0 0 0,0 0 0,0 0 0,0 0 0,0 0 0,0 1 0,0-1 0,0 0 0,0 0 0,0 0 0,0 0 0,0 1 0,0-1 0,0 0 0,0 0 0,0 0 0,0 0 0,1 0 0,-1 0 0,0 1 0,0-1 0,0 0 0,0 0 0,0 0 0,0 0 0,0 0 0,0 0 0,1 0 0,-1 1 0,0-1 0,0 0 0,0 0 0,0 0 0,0 0 0,1 0 0,-1 0 0,0 0 0,0 0 0,0 0 0,0 0 0,0 0 0,1 0 0,-1 0 0,0 0 0,70-7-45,-64 6 3,0 0 0,0 0 1,0 0-1,0 0 0,0 1 0,-1 0 0,1 0 0,0 1 1,0 0-1,0 0 0,0 0 0,0 1 0,-1 0 0,1 0 1,-1 0-1,7 4 0,1 0 6,-11-5 0,-1-1 0,1 0 0,-1 1 0,0-1 0,1 1 0,-1-1 0,0 1-1,1 0 1,-1 0 0,0 0 0,0-1 0,0 1 0,0 0 0,0 0 0,0 1 0,0-1 0,0 0 0,0 0 0,0 0 0,-1 1 0,1-1 0,0 2 0,6 8-7,-6-10 7,1 0 1,-1 0-1,0 0 1,0 0-1,0 0 1,-1 1-1,1-1 0,0 0 1,0 1-1,-1-1 1,1 1-1,-1-1 1,1 1-1,-1-1 1,1 1-1,-1-1 1,0 3-1,0 7-3,1-7 20,-1-1-1,0 0 1,0 0 0,0 1-1,0-1 1,0 0-1,-1 1 1,0-1-1,1 0 1,-1 0-1,0 0 1,-1 0-1,1 0 1,0 0-1,-1 0 1,0 0-1,1-1 1,-1 1-1,-4 3 1,-69 69 200,-5-1-81,43-38-108,33-31-23,0-1 1,0 1-1,-1-1 1,0 0-1,0 0 1,0 0-1,0 0 1,0-1-1,-1 0 1,-11 4-1,16-7-1,1 0-1,-1 1 0,0-1 0,0 0 1,0 0-1,0 0 0,1 0 0,-1 1 1,0-1-1,0 0 0,1 1 0,-1-1 1,0 1-1,0-1 0,1 1 0,-1-1 1,0 1-1,1-1 0,-1 1 0,1-1 1,-1 1-1,1 0 0,-1 0 0,1-1 1,-1 1-1,1 0 0,0 0 0,-1-1 1,1 1-1,0 0 0,0 0 0,0 0 1,-1-1-1,1 1 0,0 0 0,0 0 1,0 0-1,1 2 1193,239 13-984,-147-15 382,-90-1 660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21.1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 1 888,'0'0'4009,"0"7"-3820,1-1-171,-1-1 0,-1 0-1,1 0 1,-1 0 0,1 0 0,-1 0-1,-1 0 1,1 0 0,-1 0-1,0 0 1,0 0 0,0-1 0,-4 6-1,1-2 3,1 1 0,1-1 0,0 1 0,0-1-1,-2 12 1,-12 34 85,-13 30 68,24-62-166,3-7 28,1-1-1,1 1 0,0 0 0,1-1 0,2 18 1,-1 8-3,0-34-31,0 0 1,0 0 0,0 1-1,0-2 1,1 1 0,0 0-1,0 0 1,1 0 0,0-1-1,0 0 1,0 1 0,1-1-1,-1 0 1,1-1 0,0 1-1,0-1 1,1 1 0,8 5-1,-6-5-99,0 0-1,0 0 1,1-1-1,0 0 1,-1 0-1,1-1 0,1 0 1,-1 0-1,0-1 1,1 0-1,0 0 1,14 0-1,-20-2 50,0 0-52,-1 1-1,1-1 1,0 0 0,0 0 0,0 0-1,0-1 1,-1 1 0,1-1-1,0 0 1,0 1 0,-1-1-1,1 0 1,-1 0 0,1-1-1,-1 1 1,1-1 0,-1 1-1,0-1 1,5-4 0,13-16-1310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22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1840,'0'0'4878,"4"0"-4944,0 1 63,0 0 0,0 0 0,-1 1 0,1-1-1,0 1 1,-1 0 0,1 0 0,-1 1 0,1-1 0,-1 1 0,0 0 0,0-1 0,0 1 0,3 6 0,43 54-17,-41-52 19,27 37 52,-2 3 0,41 80 0,-38-29 183,-34-96-195,0-1 1,-1 1 0,0 0-1,0-1 1,0 1-1,0 0 1,-1-1 0,0 1-1,0 0 1,-1 0 0,1 0-1,-1-1 1,-1 1 0,1 0-1,-1-1 1,0 1-1,0-1 1,0 0 0,-1 0-1,0 0 1,0 0 0,0 0-1,-7 6 1,-3 3 51,-1-2 0,-1 0 0,0 0 0,0-1 0,-25 12 0,29-17-94,-2 3 19,-23 6 14,34-14-32,1-1 1,0 0 0,1 0 0,-1 1 0,0-1 0,1 0 0,-1 0 0,0 0 0,1 1-1,-1-1 1,1 0 0,-1 1 0,1-1 0,-1 1 0,0-1 0,1 1 0,0-1 0,-1 1 0,1-1 0,-1 1-1,1-1 1,0 1 0,-1-1 0,1 1 0,0 0 0,-1-1 0,1 1 0,0-1 0,0 1 0,0 0 0,0-1 0,0 1-1,0 1 1,-15 2 31,26-20-5841,-7-1 4190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24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70 360,'0'0'6470,"0"0"-6470,0 0 0,0 0 0,0-1-1,0 1 1,0 0 0,0 0 0,0 0 0,0 0-1,0-1 1,0 1 0,0 0 0,0 0-1,0 0 1,0-1 0,0 1 0,0 0 0,0 0-1,0 0 1,0 0 0,0-1 0,0 1-1,0 0 1,0 0 0,0 0 0,0-1 0,0 1-1,0 0 1,0 0 0,1 0 0,-1 0-1,0 0 1,0-1 0,0 1 0,0 0 0,0 0-1,1 0 1,-1 0 0,0 0 0,0 0-1,0 0 1,0 0 0,1 0 0,-1-1 0,0 1-1,0 0 1,0 0 0,1 0 0,46-11-49,1 2 0,54-4 0,30-5 81,-110 13-211,11-1 507,-8 5-3517,-42 1 1212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25.4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24 96,'0'0'1523,"-24"6"-58,-51 5 3176,78-11-4862,406 0 1157,-408 1-933,-1-1 1,1 0 0,0 0-1,0 0 1,0 0 0,0 0-1,0 0 1,-1 0 0,1 0-1,0 0 1,0 0 0,0-1-1,0 1 1,-1 0 0,1-1-1,0 1 1,0 0-1,-1-1 1,1 1 0,0-1-1,-1 1 1,1-1 0,0 1-1,-1-1 1,1 0 0,-1 1-1,1-1 1,-1 0 0,1 1-1,0-2 1,-1 1 83,0-13-3493,0-1 964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27.0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614 380 1872,'0'0'3653,"0"-18"-3068,0-215-57,0 229-521,-1-1 0,1 1 0,0 0 0,-1-1 0,0 1-1,0 0 1,0 0 0,-1 0 0,1 0 0,-1 0 0,0 0 0,0 0-1,-1 0 1,1 1 0,-1-1 0,-5-5 0,2 4-5,1 0 0,-1 1 0,0 0 0,-1 1 1,1-1-1,-1 1 0,1 0 0,-1 0 0,-10-1 0,-11-2-67,-1 1-1,0 2 0,-58 1 0,86 2 61,-11 1-15,1 0 0,0 2 1,0-1-1,0 1 0,0 1 1,0 0-1,1 1 0,-1 0 0,1 0 1,0 1-1,1 0 0,0 1 1,-11 9-1,-1 2-58,1 1 1,1 1-1,1 1 0,-21 30 1,30-35 46,0-1-1,1 2 1,1-1 0,1 1 0,0 0 0,1 0 0,1 1-1,1 0 1,0-1 0,0 32 0,4-41 22,-1 0-1,1 0 1,0 0-1,1 0 1,0 0-1,0-1 1,1 1-1,0-1 1,0 1-1,1-1 1,0 0-1,0 0 1,0 0 0,1-1-1,0 0 1,1 0-1,-1 0 1,1 0-1,0-1 1,0 0-1,12 7 1,-8-6 5,1-1 1,0 1-1,0-2 1,1 1-1,-1-2 1,1 1-1,0-2 1,0 1-1,0-2 1,0 1-1,0-2 1,0 0-1,24-2 1,-27 0 14,0-1 0,0 0 0,-1 0 0,1-1 0,-1 0 0,0 0 0,0-1 0,0 0 0,-1 0 0,0-1 0,13-12 1,8-11 19,34-47 1,-24 29 16,-26 30-23,-1 0 0,0 0 0,14-33 0,11-18 316,-30 57 368,-10 14-468,-11 17-271,-84 232 30,86-214 27,1 1-1,2 0 1,-5 42-1,-6 124 119,13-120-116,3 176 1,7-156-37,-2-100 1,0 0 1,1 0-1,0-1 0,0 1 1,0-1-1,0 1 1,1 0-1,0-1 0,0 0 1,0 1-1,0-1 1,1 0-1,0 0 1,-1-1-1,1 1 0,1 0 1,-1-1-1,1 0 1,-1 0-1,1 0 0,0 0 1,0 0-1,0-1 1,0 0-1,6 3 1,0-1 4,-1-1 1,1 0-1,0 0 1,0-1 0,0 0-1,0 0 1,0-2-1,1 1 1,-1-1 0,18-2-1,-25 1 4,0 0-1,0 0 1,0 0-1,0-1 1,0 1-1,0-1 1,0 0-1,0 1 1,0-1-1,-1-1 1,1 1-1,-1 0 1,1-1-1,-1 1 1,0-1-1,0 0 0,0 1 1,-1-1-1,4-6 1,1-6-3,0 1 1,8-30-1,-12 35-23,2-5 6,0-1 0,-1 0-1,2-22 1,-5 32 17,0-1 0,0 0 0,-1 1 0,0-1 0,0 0 1,0 1-1,-1-1 0,1 1 0,-1-1 0,-1 1 0,1 0 0,-7-10 0,-5-6 25,-2 1 0,-1 1 0,0 0 0,-1 2-1,-1 0 1,-1 1 0,0 0 0,-1 2 0,-28-15-1,11 10 51,26 12-43,0 1 0,0 0 1,-1 1-1,-22-5 0,12 4 29,10 3-51,1 0 0,0 1 0,-1 0 0,0 1-1,-16 1 1,26 0-48,5-4-1624,-2 3 1564,0 1 0,1-1-1,-1 1 1,1 0 0,-1-1 0,1 1 0,-1-1 0,1 1-1,-1 0 1,1-1 0,-1 1 0,1 0 0,0-1 0,-1 1-1,1 0 1,-1 0 0,1 0 0,0 0 0,-1-1 0,2 1 0,3-2-546,15-8-1821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30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76 304,'0'0'7702,"0"25"-7915,0 352 196,1-368 15,1 0 0,0 0 1,0-1-1,0 1 0,1 0 1,0-1-1,1 0 0,0 0 1,8 12-1,-10-17 1,5 16-11,-7-18 10,0 0 0,0-1 0,1 1 0,-1 0 1,0 0-1,0 0 0,1 0 0,-1-1 0,1 1 0,-1 0 1,1 0-1,-1-1 0,1 1 0,0 0 0,-1-1 0,1 1 1,0-1-1,-1 1 0,1-1 0,0 1 0,0-1 1,0 1-1,7 10-73,-5-6-4,13-3-18,-12-2 88,0 0-1,0 0 1,1 0 0,-1-1-1,0 1 1,0-1 0,0 0-1,0 0 1,0-1 0,0 1-1,0-1 1,0 0 0,-1 0-1,1 0 1,-1 0 0,1-1-1,-1 1 1,0-1 0,0 0-1,0 0 1,0 0 0,-1-1-1,1 1 1,-1-1 0,0 1-1,2-5 1,23-42-40,37-96 0,-56 124 51,4-11-34,-3 0 1,7-38-1,3-15-16,-12 23 47,-1 49 2,-4 10 3,0-1 0,-1 0 0,1 0 0,-1 1 0,0-1 0,0 0 0,-1 0 0,1 0 0,-2-8 0,1 12 280,0 14-376,0 179 178,1-190-83,-1 1 1,0-1-1,0 0 1,1 1-1,-1-1 1,1 1-1,0-1 1,0 0-1,0 1 1,0-1-1,2 3 1,-1-3-4,-1 1 1,0-1 0,0 0-1,0 1 1,0-1-1,0 1 1,0-1 0,-1 1-1,1 0 1,-1-1-1,0 5 1,1-3-1,0 0 0,0-1 0,1 1-1,-1 0 1,1 0 0,0-1 0,0 1 0,0-1 0,0 1 0,0-1-1,1 0 1,0 0 0,-1 0 0,1 0 0,6 4 0,16 19-6,-20-21 6,0-1 0,0 0 0,0-1 0,0 1 0,1-1 0,0 0 0,0 0 0,0-1 0,0 0 0,8 2 0,13 6 0,-22-7 2,0-1 0,0 0 0,0 0 1,1 0-1,-1-1 0,1 0 0,-1 0 0,1 0 0,6 0 0,3 1 16,-3-1-5,16 3 6,-25-3-79,-3-19-2335,0-4 1170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32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85 96,'0'0'2228,"0"-16"165,1 30-2383,1 0 0,0-1 0,1 0 0,8 22 0,6 27 149,-8-13-29,25 76-1,-22-75-114,-11-40-12,1 0-1,1-1 0,0 1 1,0 0-1,1-1 1,7 16-1,3 0 15,-13-22-12,0-1 1,0 1-1,1 0 0,-1-1 1,1 1-1,-1-1 1,1 1-1,0-1 0,0 0 1,0 1-1,0-1 0,5 3 1,2 3 14,5 1 5,22-10-16,-34 1-7,0 0 0,0 0 0,-1-1 0,1 1 0,0-1 0,-1 0 0,1 1 0,0-1-1,-1 0 1,1 0 0,-1 0 0,0 0 0,1 0 0,-1 0 0,0-1 0,1 1 0,-1 0 0,0-1 0,0 1-1,0-1 1,0 1 0,0-1 0,-1 1 0,1-1 0,0 0 0,-1 1 0,1-1 0,-1 0 0,1 1 0,-1-4-1,9-21 30,-3 15-26,0 2-7,-2-1 1,1 1-1,-1-1 1,-1 0-1,0 0 1,3-14-1,1-5-31,1 1 0,22-50 0,-21 58-4,0 0 0,-2-1 0,0 1 0,-2-1 0,0 0 0,3-40 0,-7 49 6,0 1 0,1-1 1,4-19-1,4-30 502,-19 101-433,7-35-25,0 1 0,0-1 0,1 0 0,0 0 0,0 1 0,-1 7 0,2 219 314,1-224-326,0 0 0,0-1 0,0 1 0,1-1 0,0 1 0,0-1 0,1 0 0,0 0 0,0 0 1,1 0-1,0 0 0,8 10 0,6 5 0,1-1 0,25 22 0,-5-6-1,-35-33 1,1 0-1,0 0 1,-1 0 0,2-1-1,-1 0 1,0 0 0,11 4 0,13 7 2,-24-12-32,1 1-1,0-1 1,0 0-1,0-1 1,0 1 0,0-1-1,1 0 1,-1-1-1,0 1 1,0-1-1,9-1 1,3 0-1161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59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0 16,'0'0'2568,"3"11"-2263,-2-7-271,3 7 90,-1 1-1,0 0 1,-1 0-1,0 0 1,0 13-1,0 0 57,1 0 0,2-1-1,0 0 1,2 0 0,14 34 0,-8-22-11,-12-30-145,0 0 1,0 1 0,0-1-1,-1 0 1,0 0 0,0 9 0,-1 2 102,1-16-129,0 0 1,0-1-1,0 1 1,0-1 0,0 1-1,0-1 1,0 1-1,0 0 1,0-1 0,0 1-1,1-1 1,-1 1-1,0-1 1,0 1-1,0-1 1,1 1 0,-1-1-1,0 1 1,1-1-1,-1 1 1,1-1 0,-1 1-1,0-1 1,1 0-1,-1 1 1,1-1-1,-1 0 1,1 1 0,-1-1-1,1 0 1,-1 0-1,1 0 1,0 1 0,0-1 68,-1 0 1,1 0-1,-1 0 1,1 1-1,-1-1 1,1 0 0,-1 1-1,1-1 1,-1 0-1,0 1 1,1-1-1,-1 0 1,1 1 0,-1-1-1,0 1 1,1-1-1,-1 0 1,0 1-1,1-1 1,-1 1 0,0-1-1,0 1 1,0 0-1,1-1 1,-1 1-1,0-1 1,0 1 0,0-1-1,0 1 1,0-1-1,0 1 1,0-1-1,0 2 1,-40 5 356,5 0-437,0-1 1,-1-3-1,0 0 1,-57-5-1,35 1-533,52 1 344,1-1 0,-1 1 0,1-1 0,-1 0 0,1 0 0,0-1-1,-1 0 1,-6-3 0,-15-5-1965,8 4-779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50.9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1032,'0'0'1781,"20"8"1615,-21 25-3384,2 1-1,2 0 1,1-1 0,9 37 0,41 181 265,-33-141-156,62 191-1,-47-194-94,-32-84-14,-4-23-11,0 1 0,0 0 0,0-1 0,0 1 0,0-1 0,0 1 0,0-1 0,0 1 0,0 0-1,0-1 1,0 1 0,0-1 0,0 1 0,1 0 0,-1-1 0,0 1 0,0-1 0,0 1 0,1-1 0,-1 1 0,0-1-1,1 1 1,-1-1 0,1 1 0,-1-1 0,1 0 0,-1 1 0,0-1 0,1 1 0,-1-1 0,1 0 0,0 0-1,-1 1 1,1-1 0,-1 0 0,1 0 0,-1 0 0,1 1 0,0-1 0,-1 0 0,1 0 0,-1 0 0,1 0 0,-1 0-1,2 0 1,1 0 121,-2-4-93,-1 0 0,1 0 0,0 0-1,1 0 1,-1 1 0,0-1 0,1 0 0,0 1 0,0-1 0,3-3 0,-2 2-13,0 1 1,-1-1-1,1 0 0,-1 0 0,0-1 0,2-5 1,38-208 59,54-122-296,-89 319 219,0-1 0,5-44 0,2-2 1,-11 27 12,-3 30 12,0 11 171,3 4-578,0 0 340,-1 1-1,1-1 1,-1 1-1,1 0 0,-1-1 1,0 1-1,-1 0 1,1 0-1,-1 0 0,1 1 1,0 6-1,9 22 39,20 23 9,-14-27 7,-1 1 1,19 53 0,7 15 2,-5-11 4,-25-60-3,1 0 0,0-1 1,2-1-1,33 43 1,-10-14-4,-30-43-11,1 0 1,0 0-1,1-1 0,0 0 1,20 14-1,-27-19 0,-3-4 71,3-9 190,1 0-200,0 0 0,0 1-1,-1-1 1,-1-1 0,1 1 0,1-16 0,9-27 14,-2 8-35,13-88 0,0-6 1,0 7 12,-12 56-44,-10 59-1,0-1 0,-2-28-1,0 20 55,-1 23-56,1 1-1,0-1 0,0 0 0,0 1 0,0-1 1,1 0-1,-1 1 0,0-1 0,0 0 1,0 1-1,0-1 0,1 0 0,-1 1 0,0-1 1,1 1-1,-1-1 0,0 0 0,1 1 1,-1-1-1,1 1 0,-1-1 0,1 1 0,-1-1 1,1 1-1,-1 0 0,1-1 0,-1 1 0,1 0 1,0-1-1,-1 1 0,1 0 0,0 0 1,-1 0-1,1-1 0,1 1 0,0 0 18,1-1 904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51.7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1 336,'0'5'7199,"0"34"-7316,0 219 244,1-247-123,0-1 1,1 1-1,5 21 1,2 26 2,-9-57-6,0-1-1,0 1 0,0 0 0,0-1 0,0 1 1,0-1-1,0 1 0,0 0 0,0-1 0,0 1 0,1-1 1,-1 1-1,0 0 0,0-1 0,1 1 0,-1-1 1,0 1-1,1-1 0,-1 1 0,0-1 0,1 1 1,-1-1-1,1 1 0,-1-1 0,1 0 0,-1 1 1,1-1-1,-1 0 0,1 1 0,-1-1 0,1 0 1,-1 0-1,2 1 0,-2-1 0,1 0 0,-1 0 1,1 0-1,-1 1 0,1-1 1,-1 0-1,1 0 0,-1 1 0,0-1 1,1 0-1,-1 1 0,1-1 1,-1 0-1,0 1 0,1-1 0,-1 0 1,0 1-1,0-1 0,1 1 0,-1-1 1,0 1-1,0-1 0,1 1 1,-1-1-1,0 1 0,0-1 0,0 1 1,0-1-1,0 1 0,0-1 1,0 1-1,0-1 0,0 1 0,0 0 30,0-24-2101,-3 1 772,-14 3-779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52.1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1 600,'0'0'3288,"-3"2"-3171,1-1-107,1 1-1,-1-1 0,1 1 1,-1 0-1,1-1 1,0 1-1,0 0 0,0 0 1,0 0-1,0 0 0,0 0 1,0 0-1,1 0 0,-1 0 1,1 0-1,-1 0 1,1 1-1,0-1 0,0 0 1,0 0-1,0 0 0,1 4 1,-4 26 136,-3-1 45,1 1 0,2 0-1,1 53 1,2 85-33,0-169-163,0 0 0,0 0 1,0 0-1,0 1 0,0-1 1,1 0-1,-1 0 0,0 0 1,1 0-1,-1 0 0,1 0 1,-1 0-1,1 0 0,0 0 1,-1 0-1,1 0 0,0 0 1,0 0-1,0-1 0,-1 1 1,1 0-1,0-1 0,0 1 1,0 0-1,0-1 0,0 1 0,0-1 1,0 1-1,1-1 0,-1 0 1,1 1-1,41 1-401,-33-2 316,23-6-416,-20 1 223,0-1-1,0 0 1,-1-1 0,0-1-1,-1 0 1,1 0 0,11-13-1,17-15-1584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52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2920,'0'0'2180,"-1"0"-2172,1 1 0,0-1 0,0 0 0,0 0 0,0 0 0,0 1 1,0-1-1,0 0 0,0 0 0,0 1 0,0-1 0,0 0 0,0 0 0,0 0 0,0 1 1,0-1-1,0 0 0,0 0 0,0 1 0,0-1 0,0 0 0,0 0 0,0 0 1,0 1-1,0-1 0,1 0 0,-1 0 0,0 0 0,0 0 0,0 1 0,0-1 1,0 0-1,1 0 0,-1 0 0,0 0 0,0 0 0,0 1 0,1-1 0,-1 0 1,0 0-1,0 0 0,0 0 0,1 0 0,3 4 25,1 0 0,-1 0 0,0 1 1,0-1-1,-1 1 0,1 0 0,4 10 0,15 20 94,5-4-55,17 25 41,73 140 115,-114-189-200,0 0-1,-1 1 1,0-1-1,0 1 1,0 0-1,-1 0 1,-1 0-1,1 0 1,-1 8-1,-2 77 448,-1-41-223,2-48-239,0 0 0,-1 0 1,1 0-1,-1 0 0,0 0 0,-1 0 1,1-1-1,-1 1 0,1 0 1,-1-1-1,0 1 0,-1-1 1,1 1-1,0-1 0,-1 0 1,0 0-1,0 0 0,-5 4 0,-11 12 88,19-19-133,1 0 1,-1 0-1,0 0 1,0 0-1,0 0 1,0-1-1,0 1 1,0 0-1,0 0 1,0 0-1,0 0 1,0 0-1,0 0 1,0 0-1,0-1 1,0 1-1,0 0 1,0 0-1,0 0 1,0 0-1,0 0 1,0 0-1,0-1 0,0 1 1,0 0-1,0 0 1,0 0-1,0 0 1,0 0-1,0 0 1,0 0-1,0-1 1,0 1-1,0 0 1,0 0-1,0 0 1,-1 0-1,1 0 1,0 0-1,0 0 1,0 0-1,0 0 1,0 0-1,0 0 1,0-1-1,0 1 1,-1 0-1,1 0 0,0 0 1,0 0-1,0 0 1,0 0-1,0 0 1,0 0-1,-1 0 1,1 0-1,0 0 1,0 0-1,0 0 1,0 0-1,0 0 1,0 0-1,0 0 1,-1 1-1,1-1 1,0 0-1,0 0 1,0 0-1,0 0 1,0-18-496,0 6-432,0-10-1190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55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1 142 720,'0'0'2580,"0"14"-2536,0 322 413,0-335-458,1 0-1,-1 0 1,1 0-1,-1-1 0,1 1 1,-1 0-1,1 0 1,-1-1-1,1 1 0,0 0 1,-1-1-1,1 1 1,0-1-1,0 1 1,0-1-1,-1 1 0,1-1 1,0 0-1,0 1 1,0-1-1,0 0 0,0 1 1,0-1-1,0 0 1,0 0-1,0 0 1,0 0-1,-1 0 0,1 0 1,0 0-1,0-1 1,0 1-1,0 0 0,1-1 1,0 1 0,1 0 0,-1 0 0,0-1 0,0 1 1,0-1-1,0 1 0,0-1 0,0 0 0,0 0 0,0 0 0,0 0 0,0 0 1,0 0-1,0 0 0,1-3 0,73-111 116,-22-1-220,-49 102 86,0-1 0,-1 1 1,0-1-1,-1 0 0,-1-1 0,0-17 1,-1 24 16,0 0 0,0 0 0,1 0 0,3-13 1,-2 13-1,-1 0 0,0 0 1,-1 0-1,1-15 0,-2 6 29,0 36-27,0 34 75,1-41-28,0 0 1,0 0 0,7 22 0,1 24 83,-9-53-134,0 0-1,0 1 1,1-1 0,-1 1-1,1-1 1,0 0-1,1 1 1,-1-1-1,1 0 1,0 0-1,-1 0 1,2 0 0,-1 0-1,0-1 1,1 1-1,0-1 1,0 1-1,0-1 1,0 0-1,0 0 1,1 0 0,-1-1-1,1 1 1,0-1-1,0 0 1,0 0-1,0 0 1,0 0-1,0-1 1,0 0 0,1 0-1,-1 0 1,1 0-1,-1-1 1,5 1-1,64-3-1394,-50-8 127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56.9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59 1344,'0'0'1955,"0"3"-1823,0 687 3138,9-579-3131,-4-75-79,0 45 1,-5-80 195,-2-640-2570,4 299 2389,2 338-129,12 2 40,20 3 82,-25 4-58,1 3 2,-8-7-7,0 0 0,-1 1 1,1 0-1,-1-1 1,0 1-1,0 0 0,-1 1 1,1-1-1,-1 0 1,0 1-1,0-1 0,2 8 1,17 31 45,6 8-35,-18-30-9,-2 19 57,10-1 126,-16-37-166,-1 1 1,1-1-1,-1 1 0,1-1 0,-1 1 1,0 0-1,0-1 0,0 1 0,0-1 0,0 1 1,0-1-1,-1 1 0,0-1 0,1 1 1,-1-1-1,0 1 0,-2 3 0,0-2 15,0 0-1,-1 0 1,1-1-1,-1 1 0,1-1 1,-1 0-1,0 0 1,0-1-1,0 1 0,-1-1 1,1 0-1,-1 0 0,1 0 1,-1-1-1,0 1 1,-4 0-1,-10 0 85,-1 1 0,-34-2 0,48-1-123,2-1-58,0 0 1,0-1-1,0 1 1,0-1-1,0 0 1,1 0-1,-1 0 1,1 0-1,-1-1 0,1 1 1,-4-5-1,-4-1-53,10 6-78,0 0 0,1 0 0,-1 0 0,0 0 0,1 0 0,-1 0 0,1 0 0,0 0 0,0 0 0,0 0 0,0 0 0,0 0 0,0 0 0,1-4 0,0-3-801,-1-6-1238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58.2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1400,'0'0'6741,"0"0"-6926,0 0 180,0 0 0,0 0 1,-1 1-1,1-1 0,0 0 0,0 0 1,0 0-1,0 1 0,0-1 0,0 0 0,0 0 1,0 0-1,0 1 0,0-1 0,0 0 1,0 0-1,0 0 0,0 0 0,1 1 0,-1-1 1,0 0-1,0 0 0,0 0 0,0 0 1,0 1-1,0-1 0,0 0 0,0 0 0,1 0 1,-1 0-1,0 0 0,0 1 0,0-1 1,0 0-1,0 0 0,1 0 0,-1 0 0,0 0 1,0 0-1,0 0 0,1 0 0,-1 0 1,0 0-1,0 0 0,26 8 1,0-2-1,54 5 1,82-7-18,-146-4 29,-12 0 9,11 0-218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8:58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 1144,'0'0'7764,"0"0"-7763,-1 0 0,1 0 1,0 0-1,0 1 0,0-1 1,0 0-1,0 0 1,0 0-1,0 0 0,0 0 1,0 1-1,0-1 0,0 0 1,0 0-1,0 0 0,0 0 1,0 0-1,0 1 0,0-1 1,0 0-1,0 0 1,0 0-1,0 0 0,0 1 1,0-1-1,0 0 0,0 0 1,0 0-1,0 0 0,0 0 1,1 0-1,-1 1 0,0-1 1,0 0-1,0 0 1,0 0-1,0 0 0,0 0 1,0 0-1,1 0 0,-1 0 1,0 0-1,0 1 0,0-1 1,0 0-1,0 0 0,1 0 1,-1 0-1,0 0 1,0 0-1,0 0 0,0 0 1,1 0-1,-1 0 0,310 0-30,-287 0 37,-7 0 1,-12 0 113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00.5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241 283 1200,'0'0'5272,"-17"2"-5052,-6 32-120,4-5-68,1 0 0,2 1 0,0 1 1,-11 34-1,1-3-5,16-36-5,2 1 1,0 0 0,-4 33 0,-6 20 31,10-35 30,1 0 0,3 0 0,1 1 0,4 56 0,0-28-16,0-59-53,0 0 1,1 1-1,1-1 0,0 0 1,1 0-1,1-1 0,0 1 1,1-1-1,1 0 0,0-1 1,0 1-1,2-1 0,-1-1 1,2 0-1,0 0 0,0 0 1,1-2-1,16 14 0,-1-4-6,1-1 1,1 0-1,1-3 0,0 0 0,1-2 0,1-1 0,45 13 0,-63-22 12,1-1 0,-1 0-1,0 0 1,1-2 0,0 0 0,-1 0-1,1-1 1,-1-1 0,1 0 0,0-1-1,-1-1 1,0 0 0,0-1 0,0 0 0,0-1-1,0 0 1,-1-1 0,0 0 0,0-1-1,-1-1 1,0 0 0,0 0 0,-1-1-1,0 0 1,14-17 0,119-147 163,-119 140-170,-2-1-1,-2 0 1,25-58 0,-31 58 13,-1 0 1,-1 0 0,-2-1 0,7-45-1,-12 44-20,2-9 47,1-55-1,-7 87-43,-2-1 0,0 0-1,0 1 1,-1-1 0,-1 1 0,0 0-1,-1-1 1,-9-19 0,-4 1-22,-1 0 0,-2 2 0,-1 0 0,-34-36 1,-111-100-289,110 113 253,35 35 13,-1 2-1,0 0 0,-46-24 0,27 16 4,31 20 22,0-1 0,-1 1 1,1 1-1,-1 0 0,0 0 0,0 1 1,0 0-1,0 1 0,0 1 0,0-1 1,-20 3-1,-5-1-6,28 0 9,0 0 1,0 0-1,0 1 1,1 0-1,-1 1 1,1-1 0,-1 1-1,1 1 1,0-1-1,0 1 1,0 1-1,0-1 1,-8 9 0,-11 10-61,-42 48 0,43-43 2,20-21 47,0-1 0,1 1 1,-1 0-1,1 0 1,1 1-1,-1-1 1,-3 13-1,-18 35-49,22-50 60,0 1-1,0 0 1,1-1 0,-1 1-1,2 0 1,-1 0 0,1 0-1,-1 1 1,1 8-1,1 63-81,1-39 36,-1-29 49,1 1-1,1-1 1,0 0-1,0 0 1,1 0-1,0 0 1,1 0-1,0-1 1,6 12-1,5 4 0,34 44-1,-39-57 10,0 0 1,1 0-1,0-1 0,0-1 1,1 0-1,0 0 0,20 10 1,-18-12 12,-1 0 1,1-2 0,1 1-1,-1-2 1,1 0 0,0-1 0,0 0-1,23 1 1,19 0 83,57-2 1,-105-3-104,7-1 37,-1-1 1,0-1-1,0 0 1,0-1 0,0 0-1,-1-1 1,0-1-1,0 0 1,0-1-1,-1-1 1,18-12-1,2-4 43,-1-2-1,-1-1 0,32-36 1,-43 40-61,-13 15-5,0 0 0,0 0 0,0 1 0,1 0 0,15-9 0,-56 28 1068,23-3-1436,8-7 182,1 0-1,-1 0 1,0-1-1,0 1 1,0-1-1,0 1 1,0-1 0,0 0-1,-1 0 1,1 0-1,0 0 1,-1 0-1,1 0 1,-1-1-1,1 1 1,0-1-1,-1 0 1,1 0 0,-1 0-1,1 0 1,-5 0-1,-13 0-2456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01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1 392,'0'0'7189,"0"8"-7017,0 438 181,0-445-286,-3-1-1216,-33 0-505,16 0-412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01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1 680,'0'0'2063,"4"1"-1761,-1 1-275,0 0 0,-1-1 0,1 1-1,0 0 1,-1 0 0,1 0 0,-1 1-1,0-1 1,1 1 0,-1-1 0,0 1-1,-1 0 1,1 0 0,0-1 0,-1 1-1,2 5 1,0-3 23,0 0 1,0 0-1,1-1 0,-1 1 1,1-1-1,0 0 0,0 0 1,5 3-1,10 11 77,18 24 217,56 86 0,-5-8-3,-42-57-32,68 126 0,-17-26 28,-26-41-112,16 23 26,-3-17-78,33 48-73,-74-123-50,66 63 0,-13-11-29,-69-72 3,1-2-1,42 35 1,-25-20 5,9 6-7,-23-26-6,0 1 0,36 41 1,22 21-1,49 50 119,-120-120-94,7 4 47,-25-22-71,0-1-1,1 0 1,-1 1 0,0-1-1,1 0 1,-1 1 0,1-1 0,-1 0-1,0 1 1,1-1 0,-1 0-1,1 0 1,-1 0 0,1 1-1,-1-1 1,1 0 0,-1 0 0,1 0-1,-1 0 1,1 0 0,-1 0-1,1 0 1,-1 0 0,1 0-1,-1 0 1,1 0 0,-1 0 0,1-1-1,-1 1 1,0 0 0,1 0-1,-1 0 1,1-1 0,0 1-1,0-21 493,-2 3-1171,1 11 416,-1 0 1,1 0 0,-2-1 0,1 1 0,-1 0 0,0 0-1,-1 0 1,1 1 0,-5-9 0,-9-22-1282,13 7-398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02.4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0 728,'0'0'2240,"-2"0"-2196,1 1 0,-1 0 0,1-1 0,-1 1 0,1 0 0,-1 0 0,1 0 0,0-1 0,-1 2 0,1-1 0,0 0 0,-2 2 0,3-1-4,0 0-1,0 0 1,-1 0-1,1 0 1,-1 0-1,1 0 1,-1 0-1,0 0 1,0 0-1,1 0 1,-1-1-1,-3 4 1,3-3-23,0 0 0,0-1 1,0 1-1,0 0 0,0 0 1,0 0-1,0 0 0,1 1 1,-1-1-1,1 0 0,0 0 0,-1 4 1,1 3 47,-1 1 1,-1-1-1,0 0 1,0 0 0,0 0-1,-9 18 1,8-19-28,-1 1 1,1 0-1,1 0 1,0 0 0,0 0-1,-1 19 1,3 158 425,0-183-463,0 0-1,1 0 1,-1 0 0,1 0 0,0 0 0,0 0 0,0 0 0,0-1-1,1 1 1,-1 0 0,1-1 0,-1 1 0,1-1 0,0 1 0,2 1 0,-2-2 1,0 0 1,0 0-1,0 0 1,-1 0-1,0 1 1,1-1-1,-1 0 1,0 1-1,0-1 1,0 1-1,0-1 1,0 1 0,-1 0-1,1 4 1,0-4 8,-1 0 0,1-1 0,0 1 0,-1 0 1,1-1-1,1 1 0,-1-1 0,0 1 0,0-1 0,1 0 1,0 1-1,-1-1 0,1 0 0,0 0 0,2 2 0,-2-3-7,-1 1-1,1-1 0,-1 1 1,1 0-1,-1 0 0,0-1 0,1 1 1,-1 0-1,0 0 0,0 0 1,-1 0-1,1 0 0,0 1 0,0 1 1,-2-3-4,1 3 1,17 3-2,-8-5-117,-1 0 0,1-1 0,-1 0 0,1 0 0,-1-1 0,1 0 0,-1-1 0,11-1 0,-15 1-9,0 0 0,1 0 0,-1 0 0,0 0 1,0-1-1,0 1 0,0-1 0,0 0 0,-1 0 0,1-1 1,0 1-1,-1-1 0,0 1 0,1-1 0,-1-1 0,0 1 1,-1 0-1,4-4 0,-3-11-2081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03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1072,'0'0'6070,"16"2"-6102,15 32-5,-19-18 38,23 27 14,-3 2 1,40 70-1,-67-104-8,0 1 1,-1-1 0,0 1 0,-1 0-1,2 15 1,5 17 131,-8-35-86,0-1 1,-1 1-1,1-1 1,-2 1-1,0 0 0,0 0 1,0-1-1,-1 1 1,0 0-1,-1-1 0,0 1 1,-3 7-1,-2 5 31,-1-2 0,-2 1 1,-17 28-1,18-35-32,-1 0 0,-1 0 0,0-1 0,-1-1 1,0 0-1,-22 15 0,-42 22 123,73-39-335,3-36-4916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44.2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1 184,'0'0'5337,"0"7"-5329,0 26 9,0-32-10,0 40 20,0 529 530,0-569-556,0 1 0,0-1-1,0 0 1,1 1 0,-1-1 0,0 1 0,1-1 0,-1 0-1,1 1 1,0-1 0,-1 0 0,1 0 0,0 1 0,-1-1-1,1 0 1,0 0 0,2 2 0,-2-2-6,0-1 0,-1 1 1,1 0-1,0 0 0,-1 0 0,1-1 1,0 1-1,-1 0 0,1 0 0,-1 0 1,0 0-1,1 0 0,-1 0 0,0 0 1,0 0-1,1 0 0,-1 2 0,39-3-81,-33-1 84,0 0 1,-1-1 0,1 1-1,-1-1 1,0 0-1,0-1 1,1 1 0,-2-1-1,1 0 1,0 0 0,0 0-1,-1-1 1,0 0 0,0 0-1,7-8 1,9-11 10,26-41 0,-39 55-9,14-40-8,-3 5-14,9-15-59,-17 35 48,-9 21 30,-1 0 1,1 0-1,0 0 1,-1-1-1,0 1 1,1 0-1,-1 0 1,-1-7-1,0 7-4,1 0 1,0 0-1,0-1 0,0 1 0,1 0 0,-1 0 0,1-1 1,1-5-1,4-3-6,-4 10 12,-1-1 0,0 1 1,1-1-1,-1 0 0,-1 1 1,1-1-1,0 0 1,0 0-1,-1 0 0,1-4 1,-1 2-9,0 1 0,1 0 1,0 0-1,0-1 0,0 1 1,0 0-1,3-6 0,-2 6-2,0 0 0,-1-1 0,1 1 0,-1 0-1,0 0 1,-1-1 0,1-6 0,-1-56-14,0 44 48,0 42 139,1-14-164,-2-1-1,1 1 1,0 0 0,-1 0-1,0 0 1,0-1-1,0 1 1,-1-1 0,1 1-1,-1-1 1,0 1 0,-3 3-1,3-1 4,0 0 0,1 0 0,0 0 0,0 1-1,1-1 1,-1 0 0,2 0 0,1 15 0,0 4 5,-2 156 62,0-177-67,1 0 0,0 0 0,0 0 0,0 0 0,1 0 0,0-1 1,0 1-1,0-1 0,0 1 0,1-1 0,4 6 0,11 22-1,-14-26-2,1-1 0,-1 1 1,1 0-1,0-1 0,0 0 0,1 0 0,-1-1 0,1 1 1,0-1-1,11 5 0,-7-3-3,1-1 1,0 0 0,1 0-1,-1-1 1,21 4-1,28 2-44,-24-9 24,-33-1 11,-3-19-1473,0 3-212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47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84 304,'0'0'6212,"0"15"-6470,2 71 354,13 99-1,-9-118 121,-6 130 1,-3-84-114,3-15 472,0-936-3271,6 836 2666,1 1 0,-1-1 0,1 1 0,-1 1 0,1-1 0,-1 1 0,1 0 0,8 2 0,1-2-73,-15 0 101,1 0 0,-1 0-1,1 0 1,-1 1 0,1-1 0,-1 0 0,1 1 0,-1-1 0,1 1 0,-1 0 0,0-1 0,1 1 0,-1 0 0,0 0 0,0 0 0,1 0 0,-1 0 0,0 0 0,0 0-1,0 0 1,0 1 0,0-1 0,-1 0 0,1 0 0,0 1 0,-1-1 0,1 1 0,0-1 0,-1 1 0,0-1 0,1 1 0,-1 2 0,2 7 4,-1 1 1,-1-1-1,-1 22 1,0-5 103,1-20-83,-1-1-1,0 0 1,0 1 0,0-1 0,-1 0 0,0 0 0,0 0-1,-1 0 1,0-1 0,0 1 0,-1-1 0,0 1 0,0-1-1,0 0 1,-1-1 0,0 1 0,0-1 0,0 0 0,-1 0-1,-9 7 1,9-10-61,0 0-1,0-1 0,0 0 1,0 1-1,0-2 0,0 1 1,-1-1-1,1 0 1,0 0-1,-10-2 0,-6 0-365,19 2-44,-14-1-1137,14-3 365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48.4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2 130 1616,'0'0'4109,"-1"-4"-3945,1 0 1,0-1-1,0 1 0,0 0 0,0 0 1,1 0-1,0 0 0,1-4 1,2 5-172,0 0 0,0 0 0,1 0 1,-1 1-1,1 0 0,-1 0 1,1 0-1,0 0 0,7-1 0,15-5-64,6-3 38,1 3-1,-1 0 1,65-4 0,-22 2-149,-51 7 62,0 0-1,47 2 0,20 2 41,-89-1 122,-23 0-3728,1 0 1726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49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0 416,'0'0'3236,"0"19"-2665,-1 33 118,-1-31-523,2 1 1,0-1 0,1 0-1,5 23 1,-1-22-76,-2-12-40,0 0-1,-1 0 1,-1 0-1,1 15 1,8 60 156,0 4 97,-10-80-272,1 0 0,0 0 0,1 0 0,4 12 0,-4-12-16,1 0 0,-2 0 0,1 0 0,0 14 0,-2-22 42,2-1-161,1-1-1,0 0 0,-1 0 1,1 0-1,0 0 1,-1-1-1,0 1 0,1-1 1,-1 1-1,0-1 0,0 0 1,0 0-1,0 0 1,0 0-1,0 0 0,0 0 1,-1-1-1,1 1 0,-1 0 1,0-1-1,1 0 1,-1 1-1,0-1 0,1-4 1,7-13-558,11-15-1074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49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1 696,'0'0'3443,"-20"6"-1764,20 226-1412,0-225-254,1 0-1,0 0 1,0 0 0,1 0-1,3 9 1,5 31 64,-10-46-74,0 1 1,0-1-1,0 0 0,0 0 0,0 0 0,0 0 0,1 0 0,-1 0 0,0 0 1,1 0-1,-1 0 0,1 0 0,-1 0 0,1 0 0,0 0 0,-1 0 0,1 0 0,0 0 1,0-1-1,1 2 0,-1-1 0,-1-1 1,1 1-1,0 0 1,0 0-1,-1-1 1,1 1-1,-1 0 1,1 0-1,0 0 1,-1 0-1,0 0 1,1 0-1,-1 0 1,0 0-1,1 0 1,-1 0-1,0 0 1,0 0-1,0 0 1,0 1-1,0-1 5,0 3 1,0 0 0,-1 0 0,2 0 0,-1 0 0,0 0 0,1 1 0,-1-2 0,3 6 0,-1-7 6,-1 1-1,1-1 0,0 1 0,-1-1 1,1 1-1,-1-1 0,0 1 0,0 0 1,0 0-1,0 0 0,0-1 1,-1 1-1,1 0 0,-1 0 0,0 0 1,0 0-1,0 0 0,0 0 0,-1 3 1,1-5-19,0-1 1,0 0-1,0 0 1,0 1 0,0-1-1,0 0 1,0 0-1,0 1 1,1-1-1,-1 0 1,0 0-1,0 1 1,0-1 0,0 0-1,0 0 1,0 1-1,1-1 1,-1 0-1,0 0 1,0 0 0,0 1-1,0-1 1,1 0-1,-1 0 1,0 0-1,0 0 1,1 0 0,-1 1-1,0-1 1,0 0-1,1 0 1,-1 0-1,0 0 1,0 0 0,1 0-1,-1 0 1,0 0-1,0 0 1,1 0-1,-1 0 1,0 0-1,0 0 1,1 0 0,-1 0-1,0 0 1,0 0-1,1-1 1,-1 1-1,0 0 1,0 0 0,1 0-1,-1 0 1,1-1-64,0 1-1,-1-1 1,1 1 0,0-1 0,-1 1 0,1-1 0,-1 0 0,1 1-1,-1-1 1,1 0 0,-1 1 0,1-1 0,-1 0 0,0 0-1,1 0 1,-1 1 0,0-1 0,0 0 0,1 0 0,-1 0 0,0 0-1,0 1 1,0-2 0,0-21-1867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52.0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0 392,'0'0'6860,"0"8"-6862,0-5 2,-1 1 0,0-1 0,-1 0 0,1 1 0,-1-1 0,1 0 0,-1 0-1,0 0 1,0 0 0,-4 5 0,-10 15-1,6-2-5,5-13 4,0 1 1,1-1-1,0 1 0,1 1 0,0-1 1,0 0-1,1 1 0,-2 12 0,4-15 1,-1 1-1,0-1 0,0 1 1,-1-1-1,-3 10 0,3-10 1,0 0 0,0 0 0,1 0-1,0 0 1,-1 10 0,2 345-47,1-355 48,-1 0-1,1 1 1,0-1 0,0 0 0,1 0-1,0 0 1,1 0 0,-1 0-1,1 0 1,6 9 0,3 2-7,0-1 1,20 20 0,-14-15-9,-11-15-6,1 0 0,-1-1 1,1 0-1,0 0 0,1-1 0,-1 0 1,1 0-1,0-1 0,0 0 1,1-1-1,17 5 0,-3-3-359,1-1 0,-1-1 0,42 1 1,9-6-2349,-52-8 132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53.1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0 832,'0'0'3168,"0"1"-3092,0 0-1,0-1 1,0 1 0,-1 0-1,1 0 1,0-1 0,0 1-1,0 0 1,1 0 0,-1-1-1,0 1 1,0 0 0,0 0 0,0-1-1,1 1 1,-1 0 0,0-1-1,1 1 1,-1 0 0,0-1-1,2 2 1,25 17 93,-20-14-155,1 0 0,-1 1 1,0-1-1,12 14 0,17 14 6,-30-29-19,-1 0-1,0 0 1,0 1 0,0 0-1,-1-1 1,1 2 0,3 6-1,28 33 9,-29-37 7,0 0 1,0 1 0,-1 0 0,11 18-1,22 38 144,-30-53-134,-1 1 0,-1 0 1,1 0-1,-2 0 0,0 1 0,6 21 0,-3 12 235,-2-1-1,-3 2 1,-1 63 0,-4-97-183,-1-1-1,0 0 1,-1 0 0,0 0 0,-1 0 0,-1 0 0,0-1 0,0 1 0,-2-1 0,1-1 0,-1 1 0,-1-1 0,0 0-1,-1-1 1,-15 14 0,-27 23 233,-92 76 339,108-90-471,32-29-140,0 0 0,0 0 0,-1 0-1,1-1 1,-1 0 0,0 0 0,0 0-1,-1 0 1,1 0 0,-7 2 0,-3 0 6,-11 1 160,25-37-4419,0 4-1427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31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70 120,'0'0'135,"0"8"3107,0 30-3055,0 116 225,0-154-412,0 1 0,0 0 0,0-1 0,0 1 0,0 0-1,0-1 1,0 1 0,0 0 0,0-1 0,1 1 0,-1-1 0,0 1 0,0 0 0,1-1 0,-1 1-1,1-1 1,-1 1 0,0-1 0,1 1 0,-1-1 0,1 1 0,-1-1 0,1 1 0,-1-1 0,1 0-1,-1 1 1,2-1 0,-1 1-1,-1-1 0,1 0 0,0 1 0,-1-1 0,1 1 0,0-1 0,-1 1 0,1-1-1,-1 1 1,1 0 0,-1-1 0,1 1 0,-1 0 0,1-1 0,-1 1 0,0 0 0,0 0 0,1-1 0,-1 1-1,0 0 1,0 0 0,0-1 0,1 1 0,-1 0 0,0 0 0,0 0 0,-1 1 0,2-1 0,-1 0-1,0 0 1,1 0 0,-1 0 0,0 0 0,1 0 0,-1 0 0,1 0 0,0 0-1,-1 0 1,1 0 0,0 0 0,0 0 0,-1 0 0,1-1 0,0 1 0,0 0-1,1 0 1,9 9-8,5 1 1,20-5-135,-32-6 35,12-7 7,-6-9 82,0 0 1,-2 0-1,0-1 1,-1 0-1,0 0 1,5-22-1,5-13-335,-11 36 340,-2 0-1,0 0 1,0-1-1,-2 1 1,0-1-1,-1 0 1,-1-21 871,0 62-1016,-1 0 174,0-18-15,0 1 1,1-1 0,0 1 0,0-1 0,0 1-1,1-1 1,0 1 0,4 11 0,3 2-6,-4-11 2,0 0 0,0-1-1,0 0 1,8 11-1,7 13-5,-18-29 9,1 1 0,-1 0 1,1-1-1,0 0 0,1 1 0,-1-1 0,5 5 0,-3-4 3,1-1 0,0 1 0,-1 0-1,0 0 1,0 0 0,0 1 0,6 9 0,-10-13 21,0-1-22,0 1 0,0-1 0,0 1 0,-1-1 0,1 1 0,0-1 0,0 0 0,0 1 0,1-1 0,-1 1-1,0-1 1,0 1 0,0-1 0,0 1 0,0-1 0,0 0 0,1 1 0,-1-1 0,0 1 0,0-1 0,1 0 0,-1 1 0,0-1 0,0 0 0,1 1 0,-1-1 0,0 0 0,1 1 0,-1-1 0,1 0-1,-1 0 1,0 0 0,2 1 0,14 9-193,4-10-1307,-4 0 41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01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0 600,'0'0'5162,"0"19"-5136,0-12-28,1 0 1,0 0 0,1 0 0,-1 0-1,6 12 1,4 15 79,6 22 159,3-1-1,39 76 1,-3-18 340,-56-113-540,1 1-1,0 0 1,-1 0 0,1 0-1,-1 0 1,1 0-1,-1 0 1,1 0 0,-1 0-1,0 0 1,0 0 0,1 0-1,-1 1 1,0-1-1,0 0 1,0 0 0,0 0-1,0 0 1,0 0 0,-1 0-1,1 0 1,0 0-1,0 0 1,-1 1 0,1-1-1,-1 0 1,1 0 0,-1-1-1,1 1 1,-1 0-1,0 0 1,1 0 0,-1 0-1,0 0 1,0-1 0,0 1-1,1 0 1,-1-1 0,-1 2-1,-4 0 131,0 1 0,-1-1-1,1 0 1,0 0 0,-11 1-1,-4 2-335,3 0 179,-221 77 0,237-82-221,-26 11 111,15-10-3936,-4-1 1514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31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1 72,'0'0'3027,"0"1"-2981,0 0 1,0 1 0,1-1 0,-1 0-1,0 1 1,0-1 0,-1 1 0,1-1-1,0 0 1,0 1 0,-1-1 0,1 0-1,0 1 1,-1-1 0,-1 2 0,1-2-40,-1 1 0,1-1 0,-1 0 0,1 1 0,0-1 0,-1 1 0,1 0-1,0-1 1,0 1 0,0 0 0,0 0 0,1 0 0,-1 0 0,0 2 0,-1-1 3,1 1 0,0 0 0,-1-1 0,0 0 0,0 1 0,0-1 0,-5 5 0,-13 28 53,1-3-17,11-24-28,2-1 0,-1 1 1,1 0-1,0 1 0,-4 11 0,-29 27 104,25-33-60,-6 7-38,16-12 286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32.7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80,'0'0'4774,"3"18"-4908,5-8 132,0 0 0,1 0 0,0-1 0,1 0 0,0-1 0,0 0 0,1 0 0,11 5 0,0 2-2,-7-5 3,-1-1 1,-1 0 0,21 20 0,42 28 17,-63-48 33,-12-8-58,-1-1 0,1 0-1,-1 0 1,1 0 0,-1 0-1,1 0 1,-1 1 0,0-1-1,1 0 1,-1 0 0,1 1-1,-1-1 1,0 0 0,1 1-1,-1-1 1,0 1 0,1-1-1,-1 0 1,0 1 0,0-1-1,1 1 1,-1-1 0,0 0-1,0 1 1,0-1 0,0 1-1,1-1 1,-1 2 0,3-2-1088,14 0-675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35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0 136 520,'0'0'1384,"0"11"1091,0 49-2370,1-19 21,1 1-1,12 60 1,-8-7 78,1-59-161,-2 0-1,0 66 1,-4-155 683,-5-39-1093,-2 65 287,2 11 33,2 1-1,-1 0 1,1-16-1,1 16-46,0 0-1,-1 0 0,-4-15 0,3 16-55,0 0 1,1 0-1,0-16 0,2-191-577,1 219 724,-1 0-1,0 0 0,1 0 0,-1 0 1,1 0-1,0 0 0,0 0 0,0 0 1,0 1-1,0-1 0,0 0 0,0 1 1,1-1-1,-1 0 0,0 1 0,1 0 1,-1-1-1,1 1 0,0 0 0,-1 0 1,1 0-1,0 0 0,0 0 0,0 0 1,0 0-1,3 0 0,-2 0-64,20 1-229,-15 0 272,-7-1 24,1 1 1,-1 0-1,0 0 0,0 0 0,1 0 0,-1 0 0,0 0 1,0 0-1,1 0 0,-1 1 0,0-1 0,0 0 1,1 1-1,-1-1 0,0 1 0,0 0 0,0-1 0,0 1 1,0 0-1,0-1 0,0 1 0,0 0 0,0 0 0,0 0 1,0 0-1,1 2 0,14 15-3,-14-16 3,0-1 0,-1 0 0,1 1 1,-1 0-1,1-1 0,-1 1 0,0 0 0,0 0 0,0-1 1,0 1-1,0 0 0,0 0 0,0 0 0,-1 0 0,1 0 0,-1 1 1,1-1-1,-1 0 0,0 0 0,0 0 0,0 4 0,0 139 984,0-143-974,-1 1 0,1-1 1,-1 0-1,1 0 0,-1 1 0,0-1 0,0 0 1,0 0-1,0 0 0,0 0 0,-1 0 0,1 0 1,0 0-1,-1 0 0,0 0 0,1-1 0,-1 1 1,0 0-1,0-1 0,0 0 0,0 1 0,0-1 1,-4 1-1,5-1 1,-3 2 56,0-1-56,1-1 1,0 1 0,0-1 0,-1 0 0,1 0 0,0 0 0,-1-1 0,1 1 0,-1-1 0,1 1-1,-1-1 1,1 0 0,-1-1 0,-4 0 0,5 1-44,-17 0-2067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36.6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 80,'0'0'3639,"3"0"-3622,232-6-922,-232-1-323,13-3 521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37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56,'0'0'1761,"0"30"-901,0 330 1592,0-359-2163,-1-5-2019,1 3 1609,0 0 0,0 0 0,0 1 0,0-1 0,1 0 0,-1 0 0,0 0 0,0 0-1,0 1 1,1-1 0,-1 0 0,1 0 0,-1 1 0,1-2 0,16-10-1359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38.2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24,'0'0'4890,"0"26"-4851,-9 27-37,6-44-1,1 0 1,0 0-1,1 1 1,-1 14-1,2 121 94,0-144-99,0-13-4353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38.8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0 176,'0'0'2109,"1"0"-2082,0 0 0,0 0 0,0 0 0,0 0 0,0 0-1,0 0 1,0 1 0,0-1 0,0 0 0,-1 0 0,1 1 0,0-1-1,0 1 1,0-1 0,0 1 0,0-1 0,-1 1 0,1-1-1,0 1 1,-1 0 0,2 0 0,-1 6 64,1-1 0,0 1 0,1-1 1,0 0-1,0 0 0,0 0 0,0 0 0,1 0 0,0 0 1,0-1-1,8 7 0,3 7-1,64 92 407,-73-103-458,-1 0 0,-1 0 0,0 0-1,0 0 1,0 1 0,-1 0 0,0-1-1,-1 1 1,0 0 0,1 12 0,-3-15 24,1 0 0,0 0 1,0 0-1,0 0 0,5 10 0,-4-10-4,0-1 0,-1 1 0,1 0-1,-1 0 1,1 11 0,-2-10-30,0 0 1,0 0-1,0-1 1,-1 1 0,0 0-1,0 0 1,-1 0-1,0-1 1,0 1 0,0-1-1,-1 1 1,0-1-1,0 0 1,-1 0-1,0 0 1,0-1 0,0 1-1,0-1 1,-1 0-1,-10 8 1,-11 10-35,-1-1 0,-1-2 0,-1 0 0,-1-2 0,-1-2 0,0 0 0,-1-2 0,-47 13 0,73-14-1457,0-11 1211,6-2 180,-1 0 1,1 0 0,-1 1 0,1-1-1,-1 0 1,0 0 0,1 1 0,-1-1-1,1 0 1,-1 1 0,1-1-1,-1 0 1,1 1 0,0-1 0,-1 1-1,1-1 1,-1 1 0,1-1 0,0 1-1,0-1 1,-1 1 0,1-1 0,0 1-1,0 0 1,-1-1 0,1 1 0,0-1-1,0 1 1,0 0 0,0-1 0,0 1-1,0 0 1,0 5-1022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40.1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144 0 488,'0'0'3581,"-3"7"-3430,-2-4-108,4-2-34,1-1-1,-1 1 1,0-1 0,0 1 0,1-1-1,-1 1 1,0 0 0,1-1-1,-1 1 1,0 0 0,1 0 0,-1-1-1,1 1 1,-1 0 0,1 0-1,0 0 1,-1 0 0,1 0-1,0 0 1,0 0 0,-1-1 0,1 1-1,0 1 1,0-1-6,0 0 1,0 0-1,0 0 0,0 0 1,0 0-1,0 0 0,-1 0 1,1 0-1,0 0 0,-1 0 1,1 0-1,-1 0 0,1 0 1,-1-1-1,1 1 0,-1 0 1,1 0-1,-1-1 1,0 1-1,1 0 0,-3 1 1,3-2-4,-1 1 1,0 0 0,0-1-1,1 1 1,-1 0 0,0 0 0,1-1-1,-1 1 1,0 0 0,1 0-1,-1 0 1,1 0 0,0 0 0,-1 0-1,1 0 1,0 0 0,0 0-1,-1 0 1,1 0 0,0 0 0,0 2-1,0 1 2,-1 0 0,0 0 0,0 0-1,0 0 1,0 0 0,-1-1 0,0 1 0,1 0-1,-1-1 1,-5 7 0,4-7-1,1 1 0,0-1 0,0 1 0,0-1 0,0 1-1,1 0 1,-1 0 0,1 0 0,0 0 0,0 0 0,0 5 0,1-7 0,0 0 0,0 0 0,-1 0-1,1 0 1,0 0 0,-1 0 0,0 0 0,1-1 0,-1 1 0,0 0-1,0 0 1,0 0 0,-2 3 0,2-4 0,-1 1 0,1 0 0,0 0-1,1-1 1,-1 1 0,0 0 0,0 0 0,1 0 0,-1 0 0,1 0-1,-1 0 1,1 0 0,0 4 0,0-2 1,0 0 1,0 1-1,-1-1 1,0 0-1,0 0 1,0 0-1,0 0 1,0 1-1,-1-2 1,0 1-1,0 0 1,-3 4-1,5-6-1,-1 0-1,0 0 1,1-1-1,-1 1 1,1 0-1,-1 0 1,1 0 0,0 0-1,0 0 1,0 0-1,0 0 1,0 0 0,1 2-1,-1-1 1,1-1 1,-1 0-1,0 0 0,0 0 1,0 1-1,0-1 0,-1 0 1,1 0-1,0 0 0,-1 1 1,-1 3-1,-2 3 13,1 0 0,0 1 1,1-1-1,0 1 0,1 0 0,0 0 0,0-1 1,1 20-1,-2 9-6,1-27-5,0 0-1,1 0 0,0 1 0,0-1 1,1 0-1,1 0 0,3 13 0,2-4 8,-5-12 11,1 1 0,0 0 0,1-1 0,0 0 0,9 14 0,1-2-8,-13-17-12,0-1 1,0 0-1,1 1 0,0-1 1,-1 0-1,1 0 1,0 0-1,0 0 0,0-1 1,0 1-1,0 0 1,4 1-1,-1-1 2,-5-2-3,1 0 1,0 1-1,-1-1 0,1 0 1,0 0-1,-1 1 1,1-1-1,0 0 1,-1 1-1,1-1 1,0 0-1,-1 1 1,1-1-1,-1 1 1,1-1-1,-1 1 0,1-1 1,-1 1-1,1 0 1,-1-1-1,0 1 1,1 0-1,-1-1 1,0 1-1,1 0 1,-1-1-1,0 1 1,0 1-1,1-1 20,1 1 0,-1-1-1,0 0 1,0 0 0,1 1 0,-1-1 0,1 0-1,-1 0 1,1 0 0,-1 0 0,1-1-1,0 1 1,-1 0 0,1-1 0,0 1 0,2-1-1,31 9 586,-33-9-600,-1 0-4,-1 0 1,1 0 0,-1-1 0,1 1 0,-1 0 0,0 0 0,1 0 0,-1 0 0,1 0 0,-1 0 0,1 0 0,-1 1 0,1-1-1,-1 0 1,1 0 0,-1 0 0,0 0 0,1 0 0,-1 1 0,1-1 0,-1 0 0,0 0 0,1 1 0,-1-1 0,0 0 0,1 1-1,-1-1 1,0 0 0,1 1 0,-1-1 0,0 0 0,0 1 0,0-1 0,1 1 0,-1-1 0,0 1 0,0-1 0,0 0-1,0 1 1,0-1 0,0 1 0,0-1 0,0 1 0,0 0 0,0 0 6,20 5 95,-20 5-2628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49.4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0 832,'0'0'4133,"0"3"-4240,-1 73 269,-1-12-4,3 1 1,3-1-1,14 74 0,61 215 187,-67-289-320,-10-49 0,0 0-1,2 0 1,-1 0-1,2-1 1,6 16-1,1-4 12,-10-22-32,0 1 0,0 0 1,0-1-1,1 0 1,0 1-1,0-1 1,5 5-1,-8-8-2,0-1 1,1 1-1,-1-1 0,1 1 1,-1-1-1,1 0 0,-1 1 0,1-1 1,-1 0-1,1 0 0,-1 1 1,1-1-1,-1 0 0,1 0 1,0 0-1,-1 0 0,1 1 1,-1-1-1,1 0 0,0 0 1,-1 0-1,1 0 0,-1-1 0,1 1 1,0 0-1,-1 0 0,1 0 1,-1 0-1,1 0 0,0-1 1,12-18 164,1-41 168,-12 48-301,2-2-58,0 1-1,1 0 1,1 0 0,0 0-1,11-16 1,17-37-139,-23 38 123,-6 16-14,0 0-1,-1 0 1,0 0-1,-1 0 0,-1-1 1,1 1-1,-1-15 1,-1 15 27,0 0 1,0-1 0,6-19 0,-4 20 31,-1 1 1,0-1-1,1-20 1,0-90-334,23 157 311,-16-23 20,0 2-1,-1-1 1,12 24-1,31 87 220,-29-66-173,2 0 0,2-2 0,64 96 0,-75-123-48,-14-25 0,-1 0 0,1 0-1,0 0 1,0-1 0,1 1 0,-1-1-1,1 0 1,3 4 0,17 16 3,10 7 1,-29-25-6,-4 0-2,3-4 121,-3-1-90,1 0-1,-1 0 1,0 1-1,1-1 1,-1 0-1,1 0 1,-1 0-1,1 0 1,-1 1-1,0-1 1,1 0-1,-1 0 1,1 0-1,-1 0 1,1 0-1,-1 0 1,1 0-1,-1 0 1,0 0-1,1 0 1,-1-1-1,1 1 1,-1 0-1,1 0 1,-1 0-1,0 0 1,1-1-1,-1 1 1,0 0-1,1 0 1,-1-1-1,0 1 1,1 0-1,-1-1 1,0 1-1,1 0 1,-1-1-1,0 1 1,0 0-1,1-1 1,-1 1-1,0-1 1,0 1-1,0-1 1,0 1-1,0 0 1,0-1-1,1 1 1,-1-1-1,0 1 1,0-1-1,0 1 1,-1-1-1,1 1 1,0-404 254,-19 178-656,19 48-1165,0 173-506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50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39 3136,'0'0'2721,"-7"-4"-2529,-26-16 61,33 19-163,0-3-94,0 3-95,4 1 15,7-3 36,0 1 0,1 0 0,0 1-1,-1 1 1,1 0 0,-1 0 0,1 1 0,0 1 0,16 3 0,-27-2 34,0 0 0,0 0 0,-1 0 0,1 0 0,-1 1 0,1-1 0,-1 0 0,0 0 0,0 0 0,0 0 0,0 0 0,-2 4 0,2 3 9,0 4 1,1-7 10,-1 0 0,0-1-1,0 1 1,-1 0 0,0-1 0,0 1 0,0-1 0,-1 1 0,0-1-1,0 0 1,0 1 0,-7 10 0,-9 22 38,-4 5 15,3-13-46,17-26-11,-1 0 0,0 0 0,0 0 0,0 0 0,-1-1 0,0 0 0,1 1 0,-1-1 0,-7 4 0,8-5 12,-1 0-1,1 0 1,0 0-1,0 1 1,0-1 0,0 1-1,1 0 1,-1-1-1,1 1 1,0 0 0,0 0-1,0 1 1,1-1-1,-2 9 1,42-13-47,-27-2 60,-1 1 1,1-1 0,-1-1-1,0 0 1,1-1 0,12-6-1,22-6-8,-34 9-13,-10 6-5,1-1-1,-1 1 1,1 0-1,-1-1 1,1 1 0,0 0-1,-1 1 1,1-1-1,0 0 1,0 1 0,-1 0-1,1 0 1,0-1-1,0 2 1,4-1 0,9 0-1,-12 0-15,12 0-3315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02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77 928,'0'0'5660,"0"-1"-5556,0 1 0,0-1 0,0 1 0,0-1 0,-1 1 0,1-1 0,0 1 0,0-1 0,0 1 0,0-1 1,0 1-1,1-1 0,-1 1 0,0-1 0,0 1 0,0-1 0,0 1 0,1-1 0,-1 1 0,0-1 0,0 1 0,1-1 1,-1 1-1,0 0 0,1-1 0,0 0 0,17-7-132,2 1 0,-1 0 0,1 1 1,0 2-1,0 0 0,37-3 0,-34 5 7,123-10-74,149 7 0,-202 5 19,6 5 48,157 30 0,-139-17 16,-63-11-523,70-2 0,-123-5 511,0 0 0,-1 0 0,1 0 0,0 0 0,0 0-1,0 0 1,-1 0 0,1-1 0,0 1 0,0 0 0,-1 0-1,1-1 1,0 1 0,0-1 0,-1 1 0,1-1 0,-1 1-1,1-1 1,0 1 0,-1-1 0,1 1 0,-1-1 0,1 0 0,-1 1-1,1-1 1,-1 0 0,0 1 0,1-1 0,-1 0 0,0 0-1,1 1 1,-1-1 0,0 0 0,0 0 0,0 0 0,0 1-1,0-1 1,0 0 0,0 0 0,0 0 0,0 0 0,0-12-2625,0 7 766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50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0 904,'0'0'3069,"3"0"-3098,3 0 40,0 1 0,0-1 0,0 1 0,0 0 1,0 0-1,0 1 0,-1 0 0,1 0 0,-1 0 0,1 1 0,-1 0 0,0 0 0,0 0 0,0 1 1,0-1-1,0 1 0,-1 1 0,5 5 0,-4-5 9,3 4 43,0 0 1,-1 0-1,-1 1 1,0 0-1,0 1 1,-1-1-1,0 1 1,-1 0-1,5 16 1,-4-7 26,0 1 0,-2 0 0,0 0 0,0 27 0,-3-25-3,1 5 12,-1 0 1,-2 0-1,0 0 1,-2 0-1,-12 47 1,13-70-112,1 0-1,-1 0 1,0 0 0,0-1 0,-1 0 0,1 1 0,-1-1 0,0 0 0,0-1 0,0 1 0,-1-1 0,1 0-1,-6 3 1,4-2-68,1-1-1,-1 0 0,1 0 0,-1-1 1,0 0-1,-10 3 0,-15-9-2160,29 3 1985,-14-4-1440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51.6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 1 760,'0'0'3929,"-37"60"-3041,29-39-837,0 1 0,1 0 0,2 0-1,0 0 1,1 0 0,1 1 0,0 38 0,3-20 25,-1-18-58,1 0-1,4 31 1,-3-47-17,1 1 1,-1 0-1,2 0 1,-1-1-1,1 1 1,0-1-1,1 0 1,0 0-1,0 0 1,9 11-1,83 110 111,-84-108-104,-11-19-7,0 1-1,0 0 1,0 0 0,0 0 0,0-1 0,1 1 0,-1 0-1,0-1 1,1 1 0,-1-1 0,1 0 0,-1 1 0,1-1-1,0 0 1,0 0 0,-1 0 0,3 1 0,15 4 44,22 5-526,-2-11-1469,-19 0 56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54.5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 1664,'0'0'2866,"0"20"-706,-2 40-2109,0-31-34,2-1 1,0 1-1,7 39 0,0-30 39,-2 0-1,0 59 1,-5-92-47,0 0 0,1 0 0,-1 0-1,1-1 1,1 1 0,2 9 0,-1-8 1,-1 0 1,0 0-1,-1 1 1,0-1-1,0 1 1,0-1-1,-1 9 0,0 29 365,0-43-255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1:56.5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41 256,'0'0'4140,"0"36"-4115,-1-3 10,0-20-15,1 0-1,0 0 1,1 0 0,4 24 0,2-10-6,-4-13-1,1 0 0,0 0 0,2 0 0,6 14-1,5 17 45,-15-38-54,0-1 0,0 1 1,0-1-1,1 0 0,0 0 1,6 9-1,5 6 4,-12-18-5,-1 0 0,1 0 1,0 0-1,0 0 0,0 0 1,1-1-1,-1 1 0,1-1 0,-1 0 1,1 0-1,0 0 0,0 0 1,0 0-1,6 3 0,-6-2 6,-3-2 16,0 0-9,1-1 0,0 0 1,-1 1-1,1-1 0,-1 0 0,1 0 0,-1 0 0,1 0 0,0 0 0,-1 1 0,1-1 0,-1 0 0,1 0 0,0-1 0,-1 1 1,1 0-1,-1 0 0,1 0 0,-1 0 0,1 0 0,0-1 0,-1 1 0,1 0 0,-1 0 0,1-1 0,-1 1 0,1 0 0,-1-1 0,1 1 1,-1-1-1,0 1 0,1 0 0,-1-1 0,1 1 0,-1-2 0,20-16 369,-19 17-431,0-1 60,1 0 0,0 0 0,0-1-1,-1 1 1,0 0 0,1-1 0,-1 1 0,0-1-1,0 0 1,0 1 0,0-1 0,-1 0 0,1 0-1,-1 1 1,0-1 0,0 0 0,0-4 0,6-30 82,2 11-97,0 0 1,-2-1 0,-1 0-1,4-52 1,-9 68-34,1 0 0,1 0 1,5-20-1,-4 20 12,-1 0-1,0 0 1,1-22 0,-3-12 238,0 44 163,0 47-699,-2 6 377,0-34-49,1 0-1,1 0 1,1 0 0,6 34-1,-4-38-5,1 0-1,0 0 1,1 0-1,1-1 0,0 0 1,0 0-1,2-1 1,-1 0-1,2 0 0,-1 0 1,2-1-1,10 10 1,0 3-8,-17-21 6,-1 0 0,0 0 0,1 0 0,-1-1 1,1 1-1,0 0 0,0-1 0,0 0 0,0 0 0,0 0 0,6 3 0,34 18-9,-30-22 22,-10-1 6,40 0-2100,-26 0 370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54.7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693 1 536,'0'0'4666,"0"0"-4621,0 0 0,0 0 1,0 0-1,0 1 0,0-1 0,0 0 0,0 0 0,0 0 0,0 0 0,0 1 0,0-1 0,0 0 0,1 0 0,-1 0 0,-1 1 0,1-1 0,0 0 0,0 0 0,0 0 0,0 1 1,0-1-1,0 0 0,0 0 0,0 0 0,0 0 0,0 1 0,0-1 0,0 0 0,0 0 0,-1 0 0,1 0 0,0 0 0,0 1 0,0-1 0,0 0 0,0 0 0,-1 0 0,1 0 1,0 0-1,0 0 0,0 0 0,0 0 0,-1 0 0,1 0 0,0 1 0,0-1 0,-1 0 0,-261 96 679,172-59-687,48-18-35,2 2 1,0 2-1,2 1 0,-63 52 0,98-73-6,-1-1 0,1 1 0,0-1 0,0 1 0,0 0 0,1 0 0,-1 0 0,1 0 0,-1 1 0,1-1 0,0 1 0,0 0 0,1-1 0,-2 6 0,-15 18-67,16-25 66,1 0 1,-1 0-1,0 1 0,1-1 0,-1 0 1,1 1-1,-1-1 0,1 1 0,0-1 1,0 1-1,1 0 0,-1-1 1,0 1-1,1 0 0,-1 4 0,1 109-487,1-115 489,-1 1 0,1 0 1,-1-1-1,1 1 0,0 0 0,-1-1 0,1 1 0,0-1 0,0 0 0,0 1 0,0-1 0,1 0 0,-1 1 0,0-1 0,0 0 0,1 0 0,-1 0 1,1 0-1,-1 0 0,1 0 0,-1-1 0,1 1 0,-1 0 0,3 0 0,3 2-2,44 25-8,2-2 0,83 28 0,-17-10 14,-83-31 18,-32-13-54,35-3-2130,-38 3 2137,0-1-1,0 1 1,1-1 0,-1 0-1,0 1 1,0-1-1,0 0 1,-1 0 0,1 0-1,0 0 1,0 0 0,0 0-1,-1 0 1,1 0 0,0 0-1,0-1 1,6-10-803,10-4-701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55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1640,'0'0'5074,"4"0"-5080,44-1 2,25 1 25,99 10 0,-125-3 8,61 0 0,-105-4-955,-3-18-1280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56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2496,'0'0'1896,"0"20"-1692,0 65 98,0-67-165,1 1 1,1 0-1,6 23 0,-5-28-50,-1 0-1,0 0 1,0 16-1,-2 477-341,0-510 139,0 1 0,0 0 1,1-1-1,-1 1 0,1 0 0,-1-1 0,1 1 0,0 0 0,0 0 0,3-4 0,3-11-334,0-23-1064,9 4-784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56.5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1 624,'0'0'2149,"3"6"-1786,1 5-161,0 0 0,-1-1 0,0 1 0,-1 0 0,-1 1 0,2 19 0,-5 84 821,0-47-670,2 210 498,0-276-882,17-4-3177,-11-8 1629,11-2-140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39:57.8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1 308 1560,'0'0'2397,"0"-16"-1952,0-50-44,0 63-385,0 0 0,0 0 0,0 0 0,0-1 0,1 1 0,-1 0 0,1 0 0,0 0 0,0 0-1,0 0 1,0 0 0,0 0 0,1 1 0,-1-1 0,1 0 0,0 1 0,-1-1 0,5-3 0,10-17-1,-13 17-8,1 0 1,0 0-1,1 0 0,0 0 0,0 1 1,0 0-1,0 0 0,1 0 0,0 1 1,0-1-1,0 1 0,0 1 0,1-1 1,8-2-1,19-8 6,55-16 1,-79 28-15,16-5-11,2 2 0,-1 1 0,1 1 0,-1 1 0,1 2 0,42 4 0,-67-3 15,1-1 0,0 1 0,0 0 0,0 0 0,-1 1 0,1-1 0,0 1 0,-1 0 0,0 0 0,1 0 0,-1 0 0,0 0 0,0 1 0,0 0 0,0-1 0,-1 1 0,1 0 0,-1 0 0,0 1 0,1-1 0,1 5 0,2 6 18,0 0 0,-1 1 0,0-1 0,2 16 0,-2-10-6,1 6 87,-2 0-1,0 1 0,-1 52 1,-3-62-53,-1 0 0,0 0 0,-1 0 0,-1 0-1,-7 24 1,8-34-36,-1-1 0,1 0-1,-1 0 1,-1 0-1,1 0 1,-1 0 0,0-1-1,0 1 1,0-1-1,-1 0 1,0-1 0,0 1-1,0-1 1,-1 0-1,1 0 1,-10 4 0,4-3 12,0 0-1,-1-1 1,1-1 0,-1 0 0,0-1 0,0 0 0,0-1 0,0 0 0,0 0 0,-17-3 0,-3 2-125,29 0 26,3-2-25,0 1 73,0 0 0,0-1 0,1 1 0,-1-1 0,0 1 1,-1 0-1,1-1 0,0 1 0,0 0 0,-1-1 0,1 1 1,-1 0-1,1-1 0,-2-1 0,-3 0-28,-3-2 37,1 0 1,-1 1-1,0 0 1,0 0 0,-1 1-1,1 0 1,-1 0-1,1 1 1,-1 0 0,-16-1-1,22 3 32,-14 0 1570,25 2-1587,-1 1 0,1-1 0,-1 1 0,0 0-1,0 1 1,0 0 0,-1 0 0,1 0 0,-1 1-1,11 11 1,35 21 29,-10-15 39,-1 2-1,-1 1 1,55 46 0,20 16 531,-39-18-85,-64-61-380,-11-8-118,-1 0 1,1 1-1,0-1 1,-1 0 0,1 1-1,-1-1 1,1 0-1,-1 1 1,1-1-1,-1 1 1,1-1-1,-1 0 1,1 1-1,-1-1 1,0 1-1,1 0 1,-1-1-1,0 1 1,1-1 0,-1 1-1,0-1 1,0 1-1,0 0 1,1-1-1,-1 1 1,0 0-1,0-1 1,0 2-1,0-1 262,0 0-245,3 5-18,0-5-13,-3-1 2,1 0-1,0 0 0,-1 0 0,1 0 0,-1 0 0,1 0 0,0 1 0,-1-1 0,1 0 0,-1 0 0,1 1 1,-1-1-1,1 0 0,-1 1 0,1-1 0,-1 1 0,1-1 0,-1 1 0,1-1 0,-1 1 0,0-1 0,1 1 1,-1-1-1,0 1 0,0-1 0,1 1 0,-1-1 0,0 1 0,0 0 0,0-1 0,0 1 0,1 0 0,-1-1 1,0 1-1,15 4 62,-11-26-4766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06.0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18 208,'0'0'7194,"4"0"-7300,230-11-393,-119 11 280,-111 0 169,32-1-4038,-33-4 2528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03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0 928,'0'0'761,"23"1"-170,-5 7-382,0 0-1,0 2 1,-1 0-1,30 22 1,-27-18-41,76 61 225,-86-68-323,0 0 1,0 1-1,16 18 1,17 13 167,-37-35-211,-5-4-22,-1 1-1,1-1 1,0 0-1,0 1 1,0 0-1,0-1 1,-1 1-1,1 0 1,0-1-1,-1 1 1,1 0-1,-1-1 1,1 1-1,0 0 1,-1 0-1,0 0 1,1 0-1,-1 0 1,0 0-1,1-1 1,-1 1-1,0 0 1,0 0-1,0 0 1,1 2-1,-1-1 17,0 0 0,0 0-1,0-1 1,1 1 0,-1 0 0,1 0 0,0 0 0,-1-1-1,1 1 1,0 0 0,0-1 0,1 3 0,0-2 15,-1 0 0,0 0 0,0 0 0,1 1 1,-2-1-1,1 1 0,0-1 0,0 0 0,-1 1 0,1-1 1,-1 1-1,0 3 0,1 11 59,-1-1 0,-1 1 1,0 0-1,-1-1 0,-1 0 0,-1 1 0,-5 15 0,3-17-80,0-1 0,-1 0 0,0 0 0,-1-1-1,0 1 1,-1-2 0,-20 22 0,11-16-224,0 2 0,-28 41 0,29-51-2110,17-25 352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06.8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18 360,'0'0'3817,"0"0"-3813,0 0-1,0 1 0,0-1 0,0 0 0,0 0 1,1 0-1,-1 0 0,0 0 0,0 0 1,0 1-1,0-1 0,0 0 0,0 0 0,0 0 1,0 0-1,0 1 0,0-1 0,0 0 1,0 0-1,0 0 0,0 0 0,0 0 0,0 1 1,0-1-1,-1 0 0,1 0 0,0 0 1,0 0-1,0 0 0,0 1 0,0-1 1,0 0-1,0 0 0,0 0 0,0 0 0,-1 0 1,1 0-1,0 0 0,0 1 0,0-1 1,0 0-1,0 0 0,0 0 0,-1 0 0,1 0 1,0 0-1,0 0 0,0 0 0,0 0 1,-1 0-1,1 0 0,0 0 0,0 0 0,0 0 1,-3 1 110,-7 2-372,29-1 2431,192-14-2067,-207 12-102,19 0-605,33-12-1858,-37 7 529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08.2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99 318 104,'0'0'4793,"-3"-3"-4464,-11-8-205,11 8-122,0 11-178,-2-2 187,1 1 1,0 0-1,0 0 1,1 1-1,0-1 1,0 1-1,-2 11 1,-12 65 214,12-58-188,-6 56 71,3 2 1,4 115-1,4-185-96,0-3-8,1 1-1,0-1 1,1 0-1,0 0 1,1 0-1,0 0 1,1-1 0,0 1-1,1-1 1,0 0-1,0 0 1,1 0-1,12 15 1,4 6-4,-20-26 0,1 0 0,0 0-1,1-1 1,-1 1-1,1-1 1,0 1 0,0-1-1,7 4 1,1-1 7,0 0-1,1-1 1,0-1 0,0 0 0,0-1 0,1-1 0,-1 0 0,1 0 0,0-2 0,-1 0 0,1 0 0,0-1 0,0-1-1,0 0 1,20-5 0,-25 3 15,1-1-1,-1 0 1,0 0-1,0-1 1,-1 0-1,0-1 0,1 0 1,-2 0-1,1-1 1,-1 0-1,0 0 1,6-9-1,-7 10 0,-3 1-9,1-1 0,-1 1 1,0-1-1,0 0 1,0 0-1,-1 0 0,0 0 1,0 0-1,-1 0 1,1 0-1,-1-8 0,12-36 49,-9 39-53,0 0-1,-1-1 1,-1 0-1,0 0 1,0 1-1,-1-19 1,4-28 13,3 12-20,-3-1 1,-1-48 0,-2 24-31,0 42 14,-1 0 1,-2-1 0,0 1-1,-2 0 1,-1 0 0,-12-40-1,11 55-10,-3-12 10,-2-1 1,0 1-1,-2 1 0,-1 0 0,-28-40 1,38 62 14,-1-1 1,0 0-1,0 1 0,-1 0 1,1 0-1,0 0 1,-1 1-1,0-1 1,-8-2-1,-15-8 6,19 9 3,-1 1 1,0 1-1,1-1 1,-1 2-1,0-1 1,0 1-1,0 1 0,0 0 1,-1 0-1,-12 3 1,17-2-7,0 0 0,0 0 0,0 0 1,0 1-1,0 0 0,0 0 1,0 1-1,1 0 0,-1 0 0,1 0 1,0 0-1,-8 8 0,-1 2 16,1 2 0,-22 29-1,24-29-17,-7 20 7,-3 5-13,18-36-2,0 1 0,0 0 1,1-1-1,-1 1 0,1 1 0,0-1 1,1 0-1,0 0 0,-1 1 0,2-1 0,-2 11 1,4 72-131,0-43 64,-1-41 68,-1 1 0,2-1 0,-1 1 1,0-1-1,1 0 0,0 0 1,0 0-1,0 0 0,0 0 0,1 0 1,0 0-1,-1-1 0,1 1 1,7 5-1,53 43-50,-47-41 54,0 0 0,2-2 0,-1 1-1,1-2 1,35 12 0,-45-18-7,-1 0 0,1 0 1,0 0-1,0-1 0,0 0 0,0-1 0,-1 0 0,1 0 1,11-2-1,14 0 147,-28 1-120,-1 0 0,1 0 1,-1 0-1,1-1 0,-1 1 0,0-1 0,0 0 1,1 0-1,-1-1 0,-1 1 0,1-1 0,7-6 1,46-48 209,-41 39-184,1-2 10,3-1 22,-16 12-1487,-5 18-875,1-4 839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09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74 3272,'0'0'1728,"0"-1"-1720,0 1 0,-1 0 0,1-1 0,0 1 1,0 0-1,0-1 0,0 1 0,0 0 0,0-1 1,0 1-1,0 0 0,0-1 0,0 1 0,0-1 1,0 1-1,0 0 0,0-1 0,1 1 1,-1 0-1,0-1 0,0 1 0,0 0 0,0 0 1,1-1-1,-1 1 0,0 0 0,0-1 0,0 1 1,1 0-1,-1 0 0,0-1 0,1 1 0,14-10 4,0 2 0,0-1 0,1 2 0,0 0-1,1 1 1,21-5 0,-35 10-17,-1 0-1,1 0 1,-1 1-1,1-1 1,0 1-1,-1 0 1,1 0-1,0 0 1,0 0 0,-1 0-1,1 1 1,0-1-1,-1 1 1,1-1-1,-1 1 1,1 0 0,-1 0-1,1 0 1,-1 1-1,1-1 1,-1 1-1,0-1 1,0 1-1,0 0 1,0 0 0,0-1-1,0 2 1,0-1-1,-1 0 1,1 0-1,-1 0 1,0 1 0,1-1-1,-1 1 1,0-1-1,0 1 1,0 3-1,-1-4 6,1 0 0,-1-1-1,0 1 1,0 0 0,1-1-1,-1 1 1,1 0-1,-1-1 1,1 1 0,0-1-1,-1 1 1,1-1 0,0 1-1,2 1 1,-2-1 0,0-1-1,0 0 1,0 1 0,0 0 0,0-1-1,0 1 1,-1-1 0,1 1 0,0 0-1,-1 0 1,0-1 0,1 1 0,-1 0-1,0 3 1,0 7-2,1 0 23,-1-1 0,-1 1 1,0-1-1,-1 1 1,-2 11-1,2-18-2,0 0 0,0-1 1,0 0-1,-1 1 0,1-1 0,-1 0 0,0 0 1,0 0-1,0 0 0,-1-1 0,1 0 1,-1 1-1,0-1 0,0 0 0,-7 3 0,-20 12 141,0-3 0,-59 22 0,88-35-132,-19 0-1,24-2-438,63 0 478,0-3-1,92-17 0,-141 17-357,-1 1 1,1 1-1,17 1 0,-19 0-559,-14 0 791,0 1 0,0-1 0,1 0 0,-1 1 0,0-1 0,0 1 0,0-1 0,0 1 0,0 0 0,0-1 0,0 1 0,-1 0 0,1 0 0,0-1 0,0 1 0,0 0 0,-1 0 0,1 0 0,-1 0 0,2 1 0,-2-1-79,3 7-1045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09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178 0 1872,'0'0'2255,"7"0"-2405,-2 0 156,1 1 0,-1 0 0,0 0-1,0 0 1,1 1 0,-1-1 0,0 1-1,0 1 1,-1-1 0,1 1 0,0-1-1,-1 1 1,0 1 0,1-1 0,-1 1-1,-1-1 1,1 1 0,3 5 0,-1-2 31,0 1-1,-1 0 1,0 0 0,-1 0 0,0 1 0,0-1 0,-1 1 0,3 10 0,11 20 214,-14-34-218,0 1 0,-1-1 1,0 0-1,0 1 0,0 0 0,0-1 1,-1 1-1,0 0 0,0 0 0,-1 6 1,1 19 92,-2-1-1,-9 58 1,7-77-123,0 0 0,0 0 1,-1-1-1,-1 0 0,1 1 0,-2-1 0,1-1 0,-1 1 0,-1-1 0,0 0 0,-9 9 0,6-8-136,0-1-1,-1 0 0,0 0 1,0-1-1,-1 0 1,0-1-1,-1 0 0,1-1 1,-1-1-1,-1 0 0,1-1 1,-1 0-1,1-1 1,-1 0-1,0-1 0,-23 0 1,-6-2-1430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10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1 520,'0'0'2473,"0"18"-1777,0-9-594,-1 0-1,0 0 0,0-1 1,-1 1-1,0 0 0,0-1 1,-6 13-1,2 43 204,0-35-225,1 0 1,2 0-1,0 52 0,3 76 174,1-150-254,0 0 0,0 0 0,1 0 1,0 0-1,0 0 0,1-1 1,0 1-1,0-1 0,0 1 0,1-1 1,0 0-1,0-1 0,1 1 0,-1-1 1,1 0-1,1 0 0,-1 0 1,7 4-1,1 2 7,1-2 0,0 0-1,0-1 1,1 0 0,0-1 0,25 8 0,-22-11 69,1 0 1,-1-2-1,1 0 0,0-1 1,22-1-1,-17-1 42,-21 1-62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19.1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1 208,'0'0'5958,"0"28"-6162,0-27 204,0 5 16,-1 0 0,1 0 0,0 0 0,1 1 0,-1-1 0,1 0 0,0 0 0,1 0-1,0 0 1,0-1 0,0 1 0,5 8 0,-6-11-11,0-1 1,-1 0-1,1 0 1,0 0-1,-1 1 0,1-1 1,-1 0-1,0 1 1,0-1-1,1 0 0,-2 1 1,1-1-1,-1 4 1,3 23 17,1-24 13,0 1 0,-1 0 0,0 0 1,0 0-1,0 1 0,-1-1 0,0 0 1,-1 1-1,1-1 0,-1 10 0,0 112 379,0-126-413,0 0 0,0 0 0,1 0 0,-1 0 0,1 0 0,0 0-1,-1 0 1,1 0 0,0 0 0,0-1 0,2 4 0,-2-3 0,1 0-1,-1 0 1,0 0 0,0 1-1,0-1 1,0 0 0,0 1-1,-1-1 1,1 1-1,-1-1 1,1 5 0,-1 52-138,16-73-2708,-13-7-156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21.3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1 128 264,'0'0'3809,"0"-1"-3746,0-39 871,0 37-243,0 19-616,0 123 25,0-132-97,1-1 0,-1 0 1,2 1-1,-1-1 1,4 10-1,-3-10 20,0 1 1,0-1-1,0 1 1,-1 0-1,0 12 1,0-16-21,-1 1 1,0 0-1,1-1 1,0 1-1,0-1 1,0 1-1,0-1 1,3 5-1,-2-5 0,-1 1-1,1 0 1,-1-1 0,0 1-1,0 0 1,0-1-1,-1 1 1,1 6 0,-1-9-2,0 0 0,0 1-1,1-1 1,-1 0 0,0 1 0,1-1 0,-1 0 0,1 1 0,-1-1 0,1 0 0,0 0 0,-1 0 0,1 1 0,0-1 0,0 0 0,1 1 0,-1-1 0,0 0 0,0 0 0,0 0 0,-1 1 0,1-1 0,0 0 0,0 0 0,-1 1 0,1-1 1,-1 1-1,1-1 0,-1 0 0,0 1 0,1-1 0,-1 1 0,0 1 0,0-2-1,0 0-1,-1 0 0,1 0 0,0 0 1,0-1-1,0 1 0,0 0 0,0 0 1,0 0-1,1 0 0,-1 0 0,0 0 1,0-1-1,1 1 0,-1 0 0,0 0 1,1 0-1,-1-1 0,1 1 0,-1 0 1,1-1-1,-1 1 0,1 0 0,-1-1 1,1 1-1,0 0 0,-1-1 0,1 1 1,0-1-1,0 0 0,-1 1 0,1-1 1,0 1-1,0-1 0,0 0 1,0 0-1,-1 1 0,1-1 0,0 0 1,0 0-1,0 0 0,0 0 0,0 0 1,-1 0-1,1 0 0,0 0 0,0-1 1,0 1-1,0 0 0,0 0 0,-1-1 1,1 1-1,0-1 0,0 1 0,-1 0 1,1-1-1,0 0 0,0 1 0,0-2 1,3 0-1,0 0 0,0-1 1,-1 0-1,1 0 1,-1 0-1,0 0 0,0 0 1,0-1-1,0 0 1,0 1-1,2-6 0,54-147 97,-45 115-147,-8 25 28,0-1 0,-1 0 0,-1 0 0,-1 0 0,2-21 0,-5 33 15,1 1-1,-1 0 1,1-1 0,0 1-1,0 0 1,0-1 0,4-6 0,-3 7 2,-1 0 0,1 0 0,-1 0 1,0 0-1,0 0 0,0 0 1,0-8-1,-1-23-2,0 34 0,0 15-851,0 229 1379,0-236-507,2 1-1,-1-1 0,1 0 1,0 1-1,0-1 0,1 0 1,0 0-1,0-1 1,0 1-1,1-1 0,0 1 1,1-1-1,-1 0 0,7 6 1,-6-7-18,0 0 0,0 0 0,0-1 0,0 0 0,1 0 0,-1 0 0,1 0 0,0-1 0,0 0 0,0 0-1,1-1 1,-1 1 0,1-2 0,0 1 0,-1-1 0,10 1 0,37 3 2,-41-3-499,0-1 1,0 0 0,0 0-1,0-1 1,0-1 0,18-3-1,-27-1-1123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22.1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24 144,'0'0'3747,"-17"0"-626,139-11-3245,-79 5 60,46 0 0,-33 6-119,-53 0 107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22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0 968,'0'0'1385,"0"4"-1222,-1 35 572,-1-23-557,1-1 1,1 0 0,0 1 0,2-1 0,4 24 0,-4-31-164,6 16 83,-1 0-1,-1 0 1,-1 0 0,-2 0-1,2 28 1,-5-45-93,1-1 0,0 1 1,0-1-1,1 1 0,3 9 0,-3-10 0,0 1 0,0-1 0,-1 1-1,0-1 1,1 11 0,-4-13-1,3 0-1,16 12-2,-13-15-156,-1 1 1,1-1-1,0 0 1,-1 0-1,1 0 1,0-1-1,0 1 1,0-1-1,0 0 0,-1 0 1,1 0-1,0-1 1,0 1-1,6-2 1,10-8-1281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23.0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1536,'0'0'4052,"0"31"-3951,-1-2-55,0-16-3,1-1 0,0 1 1,0-1-1,5 24 1,1-18-32,-4-12-10,0 1 0,0-1 0,0 1 1,-1-1-1,1 13 0,-2-13 1,1 0-1,-1-1 1,1 1 0,1 0-1,-1-1 1,4 8-1,-3-8 1,0 1 1,-1-1-1,1 1 0,-1 0 0,-1-1 0,1 8 0,-1-12-67,0 0-1,0 0 1,0 0 0,0 0-1,0 0 1,0 0 0,0-1-1,0 1 1,0 0 0,0 0-1,0 0 1,1 0 0,-1 0-1,0-1 1,1 1 0,-1 0-1,0 0 1,1 0 0,-1-1-1,1 1 1,0 0 0,-1-1-1,1 1 1,-1 0 0,1-1-1,0 1 1,-1-1 0,1 1-1,0-1 1,0 1-1,0-1 1,-1 1 0,1-1-1,0 0 1,0 0 0,0 1-1,0-1 1,-1 0 0,1 0-1,0 0 1,0 0 0,0 0-1,0 0 1,0 0 0,0 0-1,0 0 1,-1 0 0,1-1-1,0 1 1,0 0 0,0-1-1,0 1 1,-1-1 0,1 1-1,0 0 1,0-1 0,-1 0-1,1 1 1,0-1 0,-1 1-1,2-2 1,1-9-1388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09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3328 384,'0'0'6406,"0"-31"-6236,1 25-165,0-1 0,0 0 0,1 0 0,0 1 0,1 0 1,-1-1-1,1 1 0,1 0 0,5-9 0,-4 7 1,0-1 0,0 0-1,-1 1 1,5-18 0,-5 9-8,2 1 1,-1-1-1,14-22 1,9-29 8,-4-8 0,-11 33-2,1 1 0,38-77 1,-52 118-6,7-10 1,-1-1 1,0 0-1,0-1 1,-1 0-1,4-18 1,-3 11 3,1 0 0,12-22 0,2-6 4,65-207-17,-47 190-16,-6 24-31,-23 21 55,1 0-1,14-20 1,12-21 7,-1 6-6,-27 43 3,0 0-1,-1-1 1,9-17 0,-11 18-2,1 0 0,0 1 0,18-20 0,-18 22-3,1 0 0,-2 0 1,1 0-1,-1-1 0,-1 0 0,6-13 0,-5 5 5,-5 13-3,0 1 0,1-1 1,-1 1-1,1 0 0,0-1 0,1 1 0,2-5 1,35-56 7,-14 26-9,7-9 0,-30 45 0,0-1 0,0 1 0,-1-1 0,1 0 1,-1 0-1,0 0 0,-1 0 0,3-7 0,13-23 7,-10 22-3,0 1 0,-1-1-1,0 0 1,-1 0 0,4-15 0,-4 12-2,1 1 0,0-1 0,1 2 0,8-15 0,-11 22-1,-1 0 0,0-1 0,0 0 0,0 0 0,-1 0 0,2-9 0,14-34-1,-7 28 0,-1 5 0,-1-1 0,0 0 0,8-28 0,-13 31-1,1 1 0,1 0-1,0 0 1,1 0 0,12-18 0,16-31-8,61-103 2,-50 78 29,-18 44 15,39-87 0,-47 87-33,0-3 7,2 1-1,1 1 0,31-41 1,-50 81-11,-3 3 1,1 0 0,-1 0 0,1 0 0,-1 0 0,0 0 0,1 0 0,-1 0 0,0 0 0,-1-1 0,1 1 0,0 0-1,-1-1 1,1 1 0,0-4 0,-1 5-1,0 0 1,0 0-1,0 0 0,0-1 0,0 1 0,0 0 0,0 0 0,1 0 0,-1 0 1,0 0-1,1 0 0,-1 1 0,1-1 0,-1 0 0,1 0 0,0 0 1,-1 0-1,1 0 0,0 1 0,-1-1 0,3-1 0,-2 1 0,-1 1 1,1-1-1,0 1 0,-1-1 1,1 0-1,0 0 0,-1 1 1,1-1-1,-1 0 0,1 0 0,-1 0 1,1 0-1,-1 0 0,0 0 1,1 0-1,-1 1 0,0-1 0,0 0 1,0 0-1,0 0 0,0-2 1,1 1-2,-1-1 1,1 1 0,0 0 0,-1 0 0,1-1 0,0 1-1,0 0 1,1 0 0,-1 0 0,0 0 0,1 0-1,-1 0 1,1 1 0,3-4 0,-3 3 0,0 1-1,-1-1 1,1 0-1,-1 0 1,1 0-1,-1 0 1,1 0 0,-1 0-1,0 0 1,0 0-1,0 0 1,0-1 0,-1 1-1,1 0 1,0-3-1,-1 4 1,0 0-1,0 0 1,0 0-1,0 0 1,1 0-1,-1 0 1,0 0-1,0 1 1,1-1-1,-1 0 1,0 0-1,1 0 1,-1 0 0,1 1-1,-1-1 1,1 0-1,0 0 1,-1 1-1,1-1 1,0 0-1,-1 1 1,1-1-1,1 0 1,3-4-2,-1-4 5,-4 7 806,-17 4-829,-26 32-127,42-34 147,-153 104-158,135-97 167,-4 10-28,-13 8-95,33-22 113,-1 0 1,1 0-1,-1 0 1,1-1 0,-1 1-1,0-1 1,0 0-1,0 0 1,-7 2 0,-45 30-22,53-33 12,31-16-979,-16 10 980,-2-1 8,14-7 5,-1-1 0,0-2 0,35-31 0,-51 41-4,1 0 0,-1 1 0,1 0 0,0 0 0,0 1 0,0 0 0,14-4 0,1-2 0,13-1-8,-32 10 0,-3 1-144,1-1 150,-1 1 0,1 0-1,-1 0 1,1 0-1,-1 0 1,1 0 0,-1 1-1,1-1 1,-1 0-1,1 1 1,-1-1 0,3 2-1,13 26 50,-16-22-30,2-1-1,-1-1 1,1 1-1,-1 0 1,1-1-1,5 7 1,7 8 28,0 1 0,-2 1 0,0 0 1,-2 0-1,12 32 0,-17-41-40,70 117 100,-71-107-84,-5-22-19,-1 1 0,1-1 1,0 1-1,0-1 1,0 1-1,0-1 0,0 1 1,0-1-1,0 1 1,1-1-1,-1 1 0,0-1 1,0 1-1,0-1 1,0 1-1,1-1 1,-1 1-1,0-1 0,0 0 1,1 1-1,-1-1 1,0 1-1,1-1 0,-1 0 1,0 1-1,1-1 1,-1 0-1,1 0 0,-1 1 1,1-1-1,-1 0 1,0 0-1,1 1 1,-1-1-1,1 0 0,-1 0 1,1 0-1,-1 0 1,1 0-1,-1 0 0,1 0 1,-1 0-1,1 0 1,-1 0-1,1 0 1,-1 0-1,2 0 0,1 0 390,-46 6-3008,7 5-1506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23.5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0 1720,'0'0'1913,"16"2"-1787,-14 0-70,0 0 1,0 0 0,0 0-1,0 1 1,-1-1 0,1 0 0,-1 1-1,0-1 1,0 1 0,1-1-1,-2 1 1,1-1 0,0 1-1,0 4 1,5 11 194,6 9-128,1 0 1,2-1-1,30 40 1,-28-42-78,-1 1 0,0 0 0,-2 1 0,12 31 0,-12-15 117,-1 1 1,-3 0 0,-2 0 0,-1 1 0,1 84-1,-9-118-125,0 0-1,0 0 1,-1 0-1,0 0 1,-1 0-1,0 0 1,-1-1-1,0 1 1,0-1-1,-9 13 1,-6 7 53,-40 45 0,56-70-84,-13 11-39,-1 1 1,-1-2-1,0 0 1,-1-1 0,0-1-1,-1-1 1,-26 10 0,44-20 18,-5 3-268,0-1 0,-1 0 0,1-1 1,-1 0-1,0 0 0,0-1 0,1 0 0,-1 0 1,0-1-1,-12 0 0,14 0-79,-14 0-1583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24.8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1 1456,'0'0'3974,"0"13"-3792,0-11-172,-1 1 1,1-1-1,-1 1 0,1 0 1,-1-1-1,0 1 1,0-1-1,0 0 1,0 1-1,-2 2 1,2-3-5,-1 1 1,1-1-1,0 1 1,0-1-1,0 1 1,0-1-1,0 1 1,1 0-1,-1 0 1,1 3-1,0 0 8,-1-1-1,0 1 1,0-1-1,0 1 0,-1-1 1,0 1-1,0-1 0,0 0 1,-5 9-1,4-9-8,0 0 0,0 1-1,1-1 1,0 1 0,0 0 0,0 0-1,1 0 1,0 0 0,-1 10 0,-7 57 132,5-56-106,1-1 0,0 28 0,3 267 487,1-304-516,0 0-1,1 0 1,0-1 0,1 1 0,-1 0 0,2-1 0,-1 1 0,5 6 0,8 19 13,-6-9 0,-5-9 13,0-1 0,2 1 1,0-1-1,0 0 0,1 0 1,19 23-1,-10-10 10,-16-23-36,0-1 1,0 1-1,0-1 0,0 1 0,1-1 0,0 0 0,-1 0 0,1 0 0,0 0 1,0 0-1,0 0 0,0 0 0,4 2 0,12 7-6,0 0-1,22 20 1,-29-23 55,1-1 1,1 0-1,-1 0 1,1-1-1,0-1 1,0 0-1,15 3 1,-10-2 112,0 0 0,32 16 0,-35-18-61,-14-5-80,0 1 1,-1 0-1,1 0 1,0 0-1,0 0 1,-1 0-1,1 0 1,0 0 0,-1 0-1,1 0 1,0 1-1,0-1 1,-1 0-1,1 0 1,0 1-1,-1-1 1,1 0-1,0 1 1,-1-1 0,1 1-1,0-1 1,-1 1-1,1-1 1,-1 1-1,1-1 1,-1 1-1,1-1 1,-1 1 0,0 0-1,1-1 1,-1 1-1,0 0 1,1-1-1,-1 1 1,0 1-1,0-1-33,0 16-4646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32.7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456 6 1568,'-3'-5'5027,"3"5"-4934,-23-1-72,0 2 1,0 0 0,0 2 0,0 0-1,0 2 1,1 1 0,0 0 0,0 2-1,-25 11 1,36-13-22,-8 3 0,0 1 0,-34 24 0,38-24-16,1 1 0,0 0 0,-19 22 0,27-4-1,3-23-3,0 0 1,1 0 0,0 0 0,0 0-1,0 0 1,1 1 0,0-1-1,0 1 1,1-1 0,0 13 0,0-11-21,0 10-74,0 0 1,5 28-1,-3-38 104,0-1-1,0 0 1,1 1-1,0-1 1,0-1-1,1 1 1,0 0-1,8 9 1,-1-3-4,0-1 0,1 0 0,0-1 1,1 0-1,0-1 0,1-1 0,0 0 0,1 0 0,0-2 0,0 0 1,1 0-1,-1-2 0,1 0 0,18 3 0,16 1-14,0-2 0,0-2 0,65-2 0,-110-3 25,0 0 0,0 1 1,0-2-1,0 1 0,0-1 0,0 0 0,0 0 0,0 0 1,0 0-1,0-1 0,0 0 0,-1 0 0,1 0 0,-1-1 1,0 0-1,5-3 0,9-15-366,-19 9-489,0 6 266,1 0-990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33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94 512,'0'0'3661,"0"-1"-3645,0 1-1,-1-1 0,1 0 1,0 0-1,0 1 0,0-1 1,0 0-1,0 0 0,0 1 1,0-1-1,1 0 0,-1 0 1,0 1-1,0-1 0,0 0 1,1 1-1,-1-1 0,0 0 1,1 1-1,-1-1 0,1-1 1,10-6 10,1 0 0,0 0 0,0 1 1,0 1-1,1 0 0,0 1 0,0 0 1,0 1-1,0 0 0,1 1 0,17-2 0,24 0 74,85 2 0,-95 4 59,-42-1 994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34.4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4 1176,'0'0'4549,"-3"-2"-4576,2 2 23,1-1 1,0 1-1,-1 0 0,1 0 0,0 0 0,-1 0 0,1 0 1,0 0-1,-1 0 0,1 0 0,-1 0 0,1 0 0,0 0 0,-1 0 1,1 0-1,0 0 0,-1 0 0,1 0 0,0 1 0,-1-1 1,1 0-1,0 0 0,0 0 0,-1 0 0,1 1 0,0-1 0,0 0 1,-1 0-1,1 1 0,0-1 0,0 0 0,-1 0 0,1 1 1,0-1-1,0 0 0,0 1 0,0-1 0,-1 0 0,1 1 0,0-1 1,0 0-1,0 1 0,0-1 0,0 1 0,-5 30 8,5 55 256,0-62-160,1 6 31,2 1 0,11 49 0,-9-52-56,0-9-36,1 0 0,11 25 0,8 30-13,-14-36-15,-9-29-9,1-1 0,-1 1 0,0-1 0,-1 1-1,1 10 1,-2-17 4,0-1 0,0 1-1,0 0 1,1-1 0,-1 1-1,1 0 1,-1-1 0,1 1-1,-1-1 1,1 1 0,0-1-1,0 1 1,0-1 0,2 3-1,-2-2-107,0-1 0,0 0-1,0 1 1,0-1 0,0 1-1,-1-1 1,1 1 0,0-1 0,-1 1-1,1-1 1,-1 1 0,0 0-1,0-1 1,1 4 0,15-4-2888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34.7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1 704,'0'0'3132,"0"32"-2607,0 175 167,1-187-617,1-1 0,1 0 0,8 31 0,-5-23 0,34 102 162,-35-111-205,0 1 0,18 34 0,-23-52-31,1 1-1,-1-1 1,1 0-1,-1 1 1,0-1-1,1 0 1,-1 1-1,0-1 1,0 0-1,0 1 1,0-1-1,0 0 1,0 1 0,-1 2-1,1-3 0,0 0 1,0 0-1,0 0 0,-1 0 1,1 0-1,0-1 0,0 1 1,0 0-1,1 0 0,-1 0 1,0 0-1,0 0 0,0 0 0,1 0 1,-1 0-1,1 0 0,-1 0 1,0-1-1,1 1 0,0 1 1,20 14-1182,-21-15 1137,1-1 0,-1 0 0,0 0 0,1 0 0,-1 1 0,1-1 1,-1 0-1,0 0 0,1 0 0,-1 0 0,1 0 0,-1 0 0,1 0 0,-1 0 0,1 0 0,-1 0 0,0 0 1,1 0-1,-1 0 0,1 0 0,-1 0 0,1 0 0,-1 0 0,0-1 0,1 1 0,-1 0 0,1 0 0,-1-1 0,0 1 1,1 0-1,-1 0 0,0-1 0,1 1 0,-1 0 0,0-1 0,1 1 0,-1-1 0,0 1 0,0 0 0,0-1 0,1 1 1,-1-1-1,0 1 0,0 0 0,0-1 0,0 1 0,0-1 0,0 1 0,0-1 0,0 1 0,0-1 0,0 1 0,0 0 1,0-1-1,0 1 0,0-1 0,0 1 0,-1-1 0,1-20-1824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35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0 283 696,'0'0'2076,"0"-15"-1883,0-77-46,0 90-147,0 0 1,1 0-1,-1 0 1,0 0-1,1 0 1,-1 0-1,1 1 0,-1-1 1,1 0-1,0 0 1,0 0-1,0 1 0,0-1 1,0 1-1,0-1 1,0 1-1,1-1 1,-1 1-1,1 0 0,2-2 1,-2 0 15,1 1 0,-1-1 0,1 1-1,-1-1 1,0 0 0,0 0 0,0 0 0,3-6 0,-3 5 11,0 1 1,1-1-1,-1 1 1,1 0-1,-1-1 0,1 1 1,0 1-1,0-1 1,1 0-1,-1 1 0,0 0 1,8-4-1,21-17 157,-25 18-179,0 0 0,1 1 0,0-1 0,0 1 0,0 1 0,0 0 0,0 0 0,1 0 0,-1 1 0,1 0 0,-1 1 0,18-1 0,-20 2 0,0 0 0,0 0 0,0 0 0,-1 0 1,1 1-1,0 0 0,0 0 0,0 1 0,0 0 0,-1 0 1,1 0-1,-1 0 0,0 1 0,1 0 0,-1 0 0,0 1 1,-1-1-1,1 1 0,5 6 0,66 85 156,-73-91-139,0 1-1,0 0 1,0 0 0,-1 0-1,0 0 1,0 0-1,0 0 1,-1 1-1,1-1 1,-1 1 0,0 9-1,-1 69 504,-2-44-340,2-17-99,1-11 16,-1 0 1,-1 0-1,-3 20 1,3-28-83,0 1 1,-1-1 0,0 0 0,0 1-1,0-1 1,0 0 0,-1 0 0,1-1 0,-1 1-1,0 0 1,0-1 0,-6 5 0,0 1-3,-1 0 1,0-1 0,0-1 0,0 1-1,-1-2 1,0 1 0,-1-2 0,1 1-1,-1-2 1,0 1 0,0-2 0,-1 1-1,1-2 1,-1 0 0,-14 1 0,18-2-45,0-1 1,-1 0 0,1-1 0,0 0 0,-1 0-1,1-1 1,0 0 0,0-1 0,0 0-1,1 0 1,-11-6 0,20 9 24,-1 0 0,0 0 1,0 0-1,1 0 0,-1 0 0,0 0 0,0 0 1,0 0-1,1 0 0,-1 0 0,0 0 0,0 0 1,0 0-1,0-1 0,1 1 0,-1 0 0,0 0 1,0 0-1,0 0 0,0-1 0,0 1 0,1 0 1,-1 0-1,0 0 0,0 0 0,0-1 0,0 1 1,0 0-1,0 0 0,0 0 0,0-1 0,0 1 1,0 0-1,0 0 0,0-1 0,0 1 0,0 0 1,0 0-1,0 0 0,0-1 0,0 1 0,0 0 1,0 0-1,0 0 0,0-1 0,0 1 0,-1 0 1,1 0-1,0 0 0,0 0 0,0-1 0,0 1 1,0 0-1,-1 0 0,1 0 0,0 0 0,0 0 1,0-1-1,0 1 0,-1 0 0,1 0 0,0 0 1,0 0-1,15-2-3,14 1 136,1 1 0,-1 1-1,0 2 1,0 0 0,0 3-1,0 0 1,47 18 0,-39-9-18,119 54 62,-135-58-155,0 1 0,-1 1 0,0 1 1,-2 1-1,22 21 0,-23-21 67,-15-14-73,0 0 0,-1 1 0,1-1 0,-1 0 0,1 1 0,-1-1 0,1 1 0,-1-1 0,0 1 0,0 0 0,0-1-1,0 1 1,0 0 0,0 0 0,-1 0 0,1 0 0,-1 0 0,1 0 0,-1 0 0,1 0 0,-1 0 0,0 0 0,0 2 0,0-3 387,0-9-3023,0-7-152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39.7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41 544,'0'0'1181,"0"0"-1165,0 0 0,1 0 0,-1 0 0,0-1 0,0 1 0,0 0 0,0 0 0,0 0 0,0-1 0,0 1 0,0 0 0,0 0 0,0 0 0,0 0 0,0-1-1,0 1 1,0 0 0,0 0 0,0 0 0,0-1 0,0 1 0,0 0 0,0 0 0,0 0 0,0 0 0,-1-1 0,1 1 0,0 0 0,0 0 0,0 0 0,0 0 0,0 0-1,0-1 1,-1 1 0,1 0 0,0 0 0,0 0 0,0 0 0,0 0 0,-1 0 0,1 0 0,0 0 0,0 0 0,0-1 0,0 1 0,-1 0 0,1 0 0,-3 0 5,3 0 11,-1 0 1,0-1-1,1 1 1,-1 0-1,1 0 0,-1 0 1,0 0-1,1-1 0,-1 1 1,1 0-1,-1 0 1,1-1-1,-1 1 0,1 0 1,-1-1-1,1 1 0,-1-1 1,1 1-1,-1-1 1,1 1-1,0-1 0,-1 1 1,1-1-1,0 1 1,0-1-1,-1 1 0,1-1 1,0 0-1,0 1 0,0-1 1,0 1-1,-1-1 1,1 0-1,0 0 0,-8-3 203,8 4-218,-1 0-1,1 0 1,0 0-1,-1 0 1,1 0 0,-1 0-1,1 0 1,0 0-1,-1 0 1,1 0 0,-1 0-1,1 0 1,0-1-1,-1 1 1,1 0 0,-1 0-1,1 0 1,0-1-1,-1 1 1,1 0 0,0 0-1,-1-1 1,1 1-1,0 0 1,0 0 0,-1-1-1,1 1 1,0-1-1,0 1 1,0 0 0,-1-1-1,1 1 1,0 0-1,0-1 1,0 0 0,0 0 205,0 1-200,0 0 0,0 0 0,0 0 0,0-1 0,0 1 0,0 0 0,0 0 0,0 0 1,0 0-1,0 0 0,0-1 0,0 1 0,0 0 0,1 0 0,-1 0 0,0 0 0,0 0 1,-1-1-1,1 1 0,0 0 0,0 0 0,0 0 0,0 0 0,0-1 0,0 1 0,0 0 1,0 0-1,0 0 0,0 0 0,0 0 0,0 0 0,0-1 0,0 1 0,-1 0 0,1 0 1,0 0-1,0 0 0,0 0 0,0 0 0,0 0 0,0 0 0,-1 0 0,1-1 0,0 1 1,0 0-1,0 0 0,0 0 0,-1 0 0,1 0 0,0 0 0,0 0 0,0 0 0,0 0 1,-1 0-1,0 1-12,-1 0 1,1 1 0,-1-1 0,1 0-1,0 0 1,-1 1 0,1-1 0,0 1-1,0-1 1,0 1 0,0 0 0,0-1-1,1 1 1,-1 0 0,0 0 0,1-1-1,-1 1 1,1 0 0,0 0 0,0 0-1,-1 0 1,1-1 0,0 1 0,1 0-1,-1 3 1,0 3 2,-1 0 0,2 0 0,-1 0 0,1 0-1,0-1 1,3 11 0,3-3 41,-6-12-41,1 1 0,-1-1 0,0 0-1,0 1 1,0-1 0,0 1 0,0-1 0,0 8-1,-1-7 9,0 0-1,1 1 0,-1-1 1,1 0-1,1 0 1,-1 0-1,3 8 0,-2-8-3,0 0-1,-1 0 0,1 0 0,-1 0 0,0 1 0,-1-1 0,1 8 0,-1 62 308,0-72-156,0 17 43,0 14-179,0-32-19,37-3-5336,-34-8 3760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40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 1 1280,'0'0'4417,"0"2"-4367,1 0-1,-1 0 1,0 0-1,0 0 1,0 1-1,-1-1 1,1 0-1,0 0 1,-1 0 0,1 0-1,-2 4 1,-71 92 58,72-95-128,0 0 0,0 0-1,0 0 1,1 0 0,-1 0 0,1 1 0,0-1 0,0 0 0,0 0 0,0 0 0,1 5 0,0 3-242,-1-10 70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40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1 1 1040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10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1052 2816,'0'0'1929,"3"0"-1628,0-1-262,0 0 0,0 1 0,1-1-1,-1 0 1,0 0 0,0-1 0,0 1-1,0-1 1,-1 1 0,1-1 0,0 0-1,-1 0 1,1 0 0,-1 0 0,0-1-1,1 1 1,-1-1 0,0 1 0,-1-1-1,1 0 1,2-3 0,16-21 64,25-23 23,-8 8 34,76-66 1,-45 48-147,-33 28-2,40-27 1,-6 11-5,257-166 25,-206 141-21,136-75 16,-218 127-24,-24 12-1,1 1 0,0 1 0,22-8 0,-15 6 11,0 0-1,-1-2 1,21-13-1,-34 19-12,-6 4-2,0 0-1,0 0 1,0-1 0,0 1 0,-1 0 0,1-1 0,-1 1 0,1-1 0,-1 0-1,1 1 1,-1-1 0,2-3 0,-3 4-8,4 0-5,9-3 8,-10 3 35,-23 3-2987,0 7 555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41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7 1040,'-99'-5'633,"79"4"570,24 35 22,4-21-994,-2-4-98,1 1-1,-1-1 1,2-1 0,13 14 0,-17-17-100,0-1 0,0 1 0,0 0 0,0 0 0,-1 1 0,4 7 0,-5-8-21,1 0 0,0 0 0,0 0 0,0-1 0,0 1 1,6 4-1,-2 4-369,-4-9-479,13-3-1263,0-1 423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41.7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 1296,'0'0'2109,"0"13"-1858,0-10-221,0-1 0,0 0 0,1 1 0,-1-1 0,1 1 0,0-1 0,0 0 0,-1 0 0,1 1-1,1-1 1,0 2 0,0-1-7,-1-1-1,0 0 1,1 1-1,-1-1 0,-1 1 1,1-1-1,0 1 0,0 0 1,-1-1-1,0 1 1,1 3-1,-1 3 26,0 0-1,1 0 1,0-1-1,1 1 1,0 0 0,0-1-1,6 13 1,-6-2-24,3 9 19,-1-20-30,0-1-1,1 1 1,0-1 0,0 0 0,11 12 0,1-13-25,-15-6 13,1 1 0,-1-1 0,1 0 1,0 0-1,-1 0 0,1-1 0,-1 1 0,1 0 0,-1-1 1,1 0-1,-1 0 0,1 0 0,-1 0 0,0 0 0,1 0 1,-1 0-1,0-1 0,0 1 0,0-1 0,0 0 0,0 1 1,0-1-1,-1 0 0,3-3 0,-1 0 12,0 1-1,-1-1 1,0 1-1,0-1 1,0 0-1,-1 0 1,1 0 0,-1 0-1,0 0 1,-1 0-1,1-9 1,-1 8-10,1 1 0,-1 0 0,1 0 0,1 0 1,-1 0-1,4-8 0,-3 8-5,0 0 0,-1 0 0,0 0 0,1 0 0,-2 0 0,2-9 0,-2-108-247,0 121 242,0 38-306,-1-20 386,2 0-1,0-1 1,1 1-1,1-1 1,0 0-1,1 0 1,1 0-1,0 0 1,11 21-1,3 1-39,-16-31-22,0-1 0,0 1 1,0-1-1,1 1 0,7 8 0,-9-13-37,0 0 0,1 0 0,-1-1 0,0 1 1,1 0-1,0-1 0,-1 1 0,1-1 0,0 0 0,-1 0 0,1 0 1,0 0-1,0-1 0,0 1 0,0-1 0,0 0 0,5 0 1,52 0-1394,-41 0 174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42.2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 2768,'0'0'1832,"3"0"-1808,54 1 22,-28 1-39,-1-2 0,1 0 0,0-2 0,53-11 0,-22 2 33,-44 10-2385,-32 1 1433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42.5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0 904,'0'0'2295,"0"8"-2047,0 135 706,0-138-947,1-1 0,0 1 0,0 0 0,0-1-1,1 0 1,-1 1 0,1-1 0,0 0 0,1 0 0,3 6-1,-3-6-6,-1 0-1,0 0 0,0 0 0,0 0 0,0 0 0,-1 0 0,1 1 0,-1-1 0,0 0 1,0 7-1,-1-10-6,1 0 1,-1 0-1,0 0 0,0 1 1,0-1-1,1 0 1,-1 0-1,0 0 1,1 0-1,-1 0 1,1-1-1,-1 1 1,1 0-1,0 0 0,-1 0 1,1 0-1,0 0 1,0-1-1,1 2 1,-1-1-18,-1-1 0,1 1 0,0-1 0,-1 1 0,1 0 0,0-1 0,-1 1 0,1 0 0,-1 0 0,1-1 0,-1 1 0,0 0 0,1 0 0,-1 0 0,0-1 0,1 1 0,-1 0 0,0 0 0,0 1 0,0-1-6,0 0-1,0-1 1,0 1 0,1-1-1,-1 1 1,0 0 0,0-1-1,0 1 1,1-1-1,-1 1 1,0 0 0,1-1-1,-1 1 1,0-1 0,1 1-1,-1-1 1,1 1 0,-1-1-1,1 0 1,-1 1 0,1-1-1,-1 1 1,1-1-1,-1 0 1,1 1 0,-1-1-1,1 0 1,0 0 0,-1 0-1,2 1 1,23 1-1142,-23-2 1034,18 0-1187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42.9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1504,'0'0'1437,"0"19"-705,0 177-125,1-195-712,0 0 1,0 0-1,0 0 1,0 0-1,0 0 1,0 0-1,0 0 1,1 0-1,-1-1 1,0 1-1,1 0 0,-1-1 1,1 1-1,-1-1 1,0 0-1,3 1 1,12-1-1167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43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278 1 16,'0'0'4443,"10"17"-4326,59 106 344,-65-113-400,0 0 1,0 1-1,-1-1 0,-1 1 0,0 0 1,0-1-1,-1 1 0,-1 0 0,0 0 1,-2 19-1,2 4 72,-1-22-104,-1-1 1,0 1 0,-1-1-1,0 1 1,-1-1 0,0 0-1,0-1 1,-1 1 0,-12 17 0,-1 6-33,10-18-44,-1-1 0,-1 1-1,-1-2 1,0 1 0,0-1-1,-2-1 1,-25 22 0,28-27-240,0-1-1,-1 0 1,-1 0 0,1-1 0,-1-1 0,0 0-1,0 0 1,0-1 0,-1-1 0,1 0 0,-24 2 0,-3-4-2026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2:44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 1 800,'0'0'3545,"-17"6"-3352,10 18 93,-3-11-172,8-11-95,-1 1 1,1 0-1,-1 0 0,1 1 1,0-1-1,0 0 0,0 1 1,1-1-1,-1 1 1,1-1-1,0 1 0,0 0 1,-1 4-1,2-3-7,-1 0-1,0 1 1,0-1-1,-1 0 1,1 0 0,-1 0-1,0 0 1,-1-1 0,-3 8-1,3-8 14,0 1-1,1 0 1,-1 0 0,1 0-1,1 0 1,-1 0 0,1 0-1,-1 1 1,1 8 0,0-10-6,1 1 1,-1-1 0,0 0 0,0 1 0,0-1 0,-1 0-1,-1 5 1,1-5-12,0 0 0,1 1-1,-1-1 1,1 1 0,0 0-1,1-1 1,-1 6 0,-1 46 10,1 40 149,1-88-156,1 0-1,0 0 1,0 0 0,1 0-1,0 0 1,1-1 0,0 1-1,7 13 1,5 2 61,1 0 0,1-1-1,2-1 1,0 0 0,1-2 0,32 25 0,-38-33 60,-11-8-108,1 0 0,0 0-1,-1 0 1,1 0-1,0-1 1,0 1 0,1-1-1,-1 0 1,0-1 0,1 1-1,-1-1 1,10 2 0,-11-3-435,0 0-880,30 0-814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28.6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418 316 800,'0'0'7313,"0"-13"-7102,-1-7-222,-2 0 1,-1 0 0,0 0 0,-1 1 0,-1-1 0,-1 1-1,-1 0 1,-18-31 0,14 26 18,10 18-10,-1 1 0,0 0 1,-1 0-1,1 0 0,-1 1 1,-5-5-1,-2-4-6,3 3 5,-4 2-6,9 7-31,-56 4-892,52 1 858,0 1-1,1 0 1,0 0 0,0 0 0,0 1 0,1 0 0,-7 9-1,-13 13 15,14-15 39,0 0 1,0 1-1,2 0 0,-1 0 0,2 1 0,0 0 0,1 1 0,0-1 0,-5 23 0,-3 14-158,-11 85 1,23-102 119,1 0 1,3 38 0,0-18-22,1-25 66,1 0 0,2 0-1,1 0 1,1-1 0,1 0 0,2 0-1,1-1 1,16 29 0,-14-21 6,-12-32 5,-1 0-1,1 0 0,0 0 1,1 0-1,-1 0 0,1-1 1,-1 1-1,1 0 0,0-1 1,0 0-1,1 1 0,-1-1 1,1 0-1,0 0 0,-1 0 1,1 0-1,1-1 0,4 4 1,-5-5 469,1-2-186,-2-1-254,0 1-1,0-1 0,0 0 0,0-1 1,0 1-1,0 0 0,0-1 1,-1 1-1,1 0 0,-1-1 0,1 0 1,-1 1-1,0-1 0,0 0 0,-1 0 1,1 0-1,0-4 0,8-61 31,-8 50-31,0-1 1,7-27-1,2-33-18,-9 59-20,0 0-1,7-27 1,-5 29-3,0-1 1,1-26-1,-6 7 4,1 28 9,0 0 1,1 1-1,0-1 0,0 0 1,1 0-1,5-18 0,-2 15 27,-1-1 0,0 1 0,0-1-1,-1 0 1,-1-15 0,-1 28-18,0 1-1,0-1 1,1 1 0,-1 0 0,0-1-1,0 1 1,0-1 0,0 1-1,0 0 1,1-1 0,-1 1-1,0-1 1,0 1 0,1 0 0,-1-1-1,0 1 1,1 0 0,-1 0-1,0-1 1,1 1 0,-1 0 0,0 0-1,1-1 1,-1 1 0,0 0-1,1 0 1,-1 0 0,1 0-1,-1 0 1,1-1 0,-1 1 0,0 0-1,1 0 1,-1 0 0,1 0-1,-1 0 1,1 0 0,-1 1 0,0-1-1,1 0 1,-1 0 0,1 0-1,-1 0 1,0 0 0,1 1-1,-1-1 1,1 0 0,-1 0 0,0 0-1,1 1 1,-1-1 0,0 0-1,1 1 1,-1-1 0,0 0 0,0 1-1,1-1 1,-1 0 0,0 1-1,0-1 1,0 1 0,1-1-1,-1 0 1,0 1 0,0-1 0,0 1-1,0 0 1,0 19-44,-1 0 28,1 0 0,1 0 0,1 0 0,0 0 0,2 0 0,8 27 0,7 9 4,28 73-5,-40-114 7,1 0 0,0 0 0,1-1 1,1 0-1,20 24 0,16 12-3,-28-28 4,2-1 1,1 0 0,29 22 0,-42-37 54,0-1-1,0 1 1,1-2-1,-1 1 1,1-1-1,0 0 1,0-1 0,1 0-1,-1-1 1,1 0-1,-1 0 1,1-1 0,0 0-1,-1-1 1,18 0 1647,-30-5-2298,-34-56-2651,17 22-2518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30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0 200,'0'0'6506,"-17"0"-5770,41 3-771,0 0-1,0 2 1,0 0-1,0 2 1,33 14-1,40 10 25,-63-22 10,87 17 2,-93-19-40,-27-6-139,1 0 1,0-1 0,0 1-1,0 0 1,-1-1-1,1 0 1,0 1-1,0-1 1,0 0 0,0 0-1,0 0 1,0 0-1,0 0 1,3-1 0,-2-9-1525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31.5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1 624,'0'0'3927,"4"0"-4207,7 1 274,1 1 1,-1 0 0,0 1 0,0 0 0,0 1 0,0 0-1,0 0 1,-1 2 0,18 10 0,-11-6 2,0-1 0,1-1 1,20 7-1,15 9 67,-46-21-55,-6-3 0,0 0 0,0 0 0,-1 0-1,1 1 1,0-1 0,0 0-1,0 0 1,-1 0 0,1 1-1,0-1 1,0 0 0,-1 1-1,1-1 1,0 1 0,-1-1 0,1 1-1,0-1 1,-1 1 0,1 0-1,-1-1 1,1 1 0,-1 0-1,1-1 1,-1 1 0,1 0-1,-1-1 1,0 1 0,1 0 0,-1 0-1,0 0 1,0-1 0,0 1-1,0 0 1,1 0 0,-1 0-1,0 0 1,0-1 0,-1 1-1,1 0 1,0 0 0,0 0 0,0-1-1,0 1 1,-1 0 0,1 0-1,0 0 1,-1-1 0,1 1-1,-1 0 1,1-1 0,-1 1-1,1 0 1,-1-1 0,0 2-1,-111 112 493,105-108-494,0 2 0,1-1 0,0 1 1,1 0-1,-7 11 0,9-13 0,-1 0 1,0 0-1,0 0 0,0 0 0,-1-1 1,1 0-1,-8 6 0,-24 16 90,33-26-50,3 75-486,0-75 412,-1 0 0,1 1-1,0-1 1,0 0-1,-1 1 1,1-1 0,-1 0-1,1 0 1,-1 1-1,1-1 1,-1 0 0,0 0-1,1 0 1,-1 0-1,-2 2 1,2-2-46,0 0 0,0 0 0,0 0 0,0 1 0,1-1 0,-1 0 0,0 1 1,1-1-1,-1 0 0,1 1 0,-1-1 0,1 1 0,-1-1 0,1 1 0,0-1 0,0 3 0,-3 1-1287,-14-4-667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11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51 200,'0'0'1823,"20"-6"-370,43-16-95,-36 15-1333,1 1 0,0 2 0,46-2 0,94 8 122,-65 0-114,-43-2 21,-57 0 426,-4 16-342,-2 1 0,1-1 1,-2-1-1,0 1 0,-1 0 1,0-1-1,-1 0 0,-1 0 1,-10 15-1,5-6-118,0 1 0,-9 31-1,7-18-3,-28 58-1,26-62-44,1 1-1,-13 46 1,22-50-164,6-28 116,0 0 0,0 1 0,-1-1 0,1 0 1,-1 0-1,0 0 0,0 0 0,0 0 0,0 0 0,-1-1 1,1 1-1,-4 5 0,5-8 40,-1 0-1,1 0 1,0 0-1,0 0 1,0 0-1,0 1 1,0-1-1,0 0 1,-1 0 0,1 0-1,0 0 1,0 0-1,0 1 1,0-1-1,0 0 1,0 0-1,0 0 1,0 1 0,0-1-1,0 0 1,0 0-1,0 0 1,0 1-1,0-1 1,0 0-1,0 0 1,0 0 0,0 0-1,0 1 1,0-1-1,0 0 1,0 0-1,0 0 1,0 1-1,0-1 1,0 0 0,1 0-1,-1 0 1,0 0-1,0 0 1,0 1-1,0-1 1,0 0-1,1 0 1,-1 0 0,0 0-1,0 0 1,0 0-1,0 0 1,1 1-1,-1-1 1,0 0-1,0 0 1,0 0 0,1 0-1,-1 0 1,0 0-1,0 0 1,0 0-1,0 0 1,1 0-1,-1 0 1,0 0 0,1 0-1,8-1-980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32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 2800,'0'0'1332,"3"0"-1376,465 17 211,-467-17-229,0 0 1,0 0-1,0 0 1,0 0-1,0-1 1,0 1 0,0 0-1,0-1 1,0 1-1,0 0 1,0-1-1,0 1 1,-1-1-1,1 0 1,0 1 0,0-1-1,-1 0 1,1 1-1,0-1 1,-1 0-1,1 0 1,0 0-1,-1 1 1,1-1-1,-1 0 1,0 0 0,1 0-1,-1 0 1,0 0-1,1 0 1,-1 0-1,0 0 1,0 0-1,0-1 1,0-10-1731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33.2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8 408,'0'0'676,"-3"3"-268,0-2 138,-11 18 4808,18-19-5422,22-2 72,53-11 1,7 0 31,56 11-28,-43 3-1,-95-1 34,-4 0-31,1-1-1,-1 1 1,1 0-1,-1 0 1,1 0-1,-1 0 0,1 0 1,-1 0-1,1 0 1,-1 0-1,0 0 1,1 0-1,-1 0 1,1 0-1,-1 0 1,1 0-1,-1 0 1,1 1-1,-1-1 1,1 0-1,-1 0 1,0 0-1,1 1 0,-1-1 1,1 0-1,-1 1 1,0-1-1,1 0 1,-1 1-1,0-1 1,0 0-1,1 1 1,-1-1-1,0 0 1,0 1-1,1-1 1,-1 1-1,0-1 1,0 1-1,0-1 1,0 1-1,0-1 0,0 1 1,0-1-1,0 0 1,0 2-1,0-1 51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34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455 444 704,'0'0'5689,"0"-17"-4841,3-38-705,-2 37-112,0 0 0,0 0-1,-2 0 1,0 0 0,-6-26 0,-26-58-198,30 94 130,-1-1-1,0 1 1,0 0-1,-1 1 1,0-1-1,0 1 1,-1 0-1,0 0 0,0 1 1,-1-1-1,1 1 1,-1 1-1,-1-1 1,1 1-1,-1 1 1,0-1-1,0 1 0,0 1 1,0 0-1,-1 0 1,0 0-1,1 1 1,-1 0-1,-11 0 1,14 1-8,0 2 0,0-1 0,-1 0 0,1 1 0,0 0 0,0 1 0,0-1 1,0 1-1,1 0 0,-1 1 0,0-1 0,-5 5 0,2 0 8,1 0-1,-1 1 1,2 0-1,-1 1 1,-10 14 0,7-5 20,0 0 1,0 0-1,2 1 1,1 0-1,0 0 1,1 1-1,1 0 1,-5 32 0,3 1-51,3-1 0,1 64 1,4-102 49,1 0 1,0 1 0,1-1 0,0 0 0,2 0 0,7 23-1,-8-29 4,0-1-1,1 0 0,0 0 0,0 0 0,1-1 1,0 1-1,0-1 0,0 0 0,1 0 0,0-1 0,0 0 1,0 0-1,10 6 0,-12-9 10,-1-1 0,1 1-1,0-1 1,-1 1 0,1-1 0,0 0 0,0-1-1,0 1 1,0 0 0,0-1 0,0 0-1,0 0 1,0 0 0,-1-1 0,1 0 0,0 1-1,7-4 1,-4 2 20,-1-1-1,0 0 0,1 0 1,-2 0-1,1-1 1,0 0-1,-1 0 0,10-9 1,11-17 50,0-1 0,-3-1 0,0-1 0,34-68 0,-51 85-23,0-1 0,-1 0 0,5-27-1,2-6 162,-7 12 13,-6 37-425,1 23-60,5 74 221,4-1 0,26 110 0,-5-38 138,46 435 713,-73-559-656,-3 52 1,0-43-32,0-49-97,0 0 0,0 0-1,0 0 1,0-1 0,0 1-1,-1 0 1,0 0 0,1 0 0,-1 0-1,0-1 1,0 1 0,0 0-1,-1-1 1,1 1 0,-1 0-1,1-1 1,-1 0 0,0 1-1,0-1 1,0 0 0,0 0-1,-5 3 1,3-3 37,0-1-1,0 1 1,0-1-1,0 0 1,-1 0 0,1 0-1,-1 0 1,1-1-1,0 0 1,-1 0 0,1 0-1,-1 0 1,-6-2-1,-6-2-2,0-1 0,1 0 0,0-1-1,0-1 1,0 0 0,-28-19 0,18 7-82,0-1 0,2-1 0,0-2 0,2 0 1,0-2-1,-28-41 0,45 57 15,0-1 0,1 1 0,0-1 0,0 0 0,1 0 0,-1-11 0,-7-16-109,10 34 111,0 0 0,0 0 0,0-1 1,0 1-1,1 0 0,-1-1 0,1 1 0,0-1 1,0 1-1,0 0 0,1-1 0,-1 1 0,1 0 1,-1-1-1,1 1 0,0 0 0,1 0 0,-1-1 1,0 1-1,1 0 0,0 0 0,0 1 0,0-1 1,4-4-1,3-1-33,0 0 0,0 1 0,1 1 0,0-1 0,19-7 0,15-10-238,-7 2-128,2 1 0,62-22 0,-64 29-460,-1-2 1,-1-1-1,55-36 1,-50 24-1131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35.7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1 1560,'0'0'5064,"-4"0"-4876,-6 0-128,7 0-58,0-1 1,0 1-1,-1 0 1,1 0-1,0 1 1,0-1-1,-1 1 1,1-1-1,0 1 1,0 0-1,0 0 1,0 1-1,0-1 1,0 1-1,0-1 1,0 1-1,1 0 0,-1 0 1,1 0-1,-1 0 1,-3 5-1,-30 30-13,19-21 8,1 1-1,1 0 1,1 1 0,-23 38-1,25-33-2,-24 39 50,4 2 1,2 1 0,-35 110-1,57-143-20,-7 19 3,3 0-1,2 1 1,2 1 0,-1 59 0,9-96-25,-2 23 2,2 1 0,2 0-1,2-1 1,1 1-1,2-1 1,16 52 0,-6-46-7,3-1 0,1 0 0,1-2 1,3 0-1,2-2 0,1-1 0,2-1 0,1-1 1,2-2-1,50 41 0,-60-59-18,0-1 0,2-1 1,45 20-1,-54-28-31,0-1 1,1 0 0,0-1-1,0-1 1,0 0 0,35 1-1,-49-5-602,14-9-680,-14-17 12,-3-3-1150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52.6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0 496,'3'6'6633,"6"-5"-6659,0 1-1,0 0 1,0 0 0,0 1 0,0 1-1,-1-1 1,1 1 0,9 6-1,64 43 24,4 27-12,-62-60 11,-2 1 1,0 2-1,-1 0 0,-2 1 0,0 2 0,-1-1 0,-2 2 0,-1 0 0,-1 1 0,-1 1 0,-2 0 1,9 32-1,-8-15 5,-3 1 1,-1-1-1,-2 1 1,-3 0-1,-1 1 1,-3-1-1,-2 0 1,-16 92-1,-2-54 74,-3-1 1,-4-1-1,-74 150 0,-73 72 977,175-304-1082,-1 0-1,1 0 0,-1 0 0,1 0 0,-1 0 1,1 0-1,-1 0 0,0 0 0,1 0 1,-1-1-1,0 1 0,0 0 0,0-1 1,0 1-1,0 0 0,1-1 0,-1 1 0,0-1 1,0 1-1,0-1 0,0 0 0,-1 1 1,0-1-1,-4 2-1071,-11-1-752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57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1 519 488,'0'0'2255,"6"0"-1683,-1 0-509,0 0 60,0 0 1,0 0-1,0-1 0,-1 1 1,1-1-1,0 0 0,0 0 1,-1 0-1,1-1 0,-1 0 1,1 0-1,-1 0 0,6-4 1,27-18 384,-21 15-360,-2 0 0,1-1 0,-1-1 0,-1 0 0,0-1 0,17-20 0,-23 22-109,88-111 226,-4 1-225,-43 53-21,-12 4 26,-35 63-103,0 0 1,0 0-1,0 0 1,0 1-1,0-1 0,0 0 1,0 1-1,0-1 0,0 1 1,0-1-1,-1 1 1,1-1-1,0 1 0,0 0 1,0-1-1,-1 1 0,1 0 1,0 0-1,-1-1 1,1 1-1,0 0 0,-1 0 1,1 0-1,0 1 1,21 30 137,13 32-88,65 103 9,-38-73 15,-25-44 14,-36-46-211,0-1 0,0 1 0,0 0 0,0 0 0,0-1-1,-1 1 1,0 0 0,0 0 0,0 0 0,0-1 0,-1 1 0,0 4 0,0 4-972,1 1-972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56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2 147 304,'0'0'2000,"0"12"-2080,-1 26 107,0-20 18,1 0-1,0-1 1,6 32-1,53 282 563,-41-280-567,-15-44-33,0 0-1,0 0 1,-1 1-1,0-1 1,0 0-1,-1 1 1,1 12-1,-1-19 20,0 0-1,0 0 1,0-1 0,0 1 0,1 0-1,-1 0 1,0-1 0,0 1 0,0-1-1,1 1 1,-1-1 0,0 1 0,1-1-1,-1 0 1,0 1 0,1-1 0,-1 0-1,0 0 1,1 0 0,-1 0-1,0 0 1,1-1 0,-1 1 0,0 0-1,1-1 1,-1 1 0,0 0 0,0-1-1,1 0 1,-1 1 0,0-1 0,2-1-1,42-66 491,68-142-1,26-57-370,-117 224-109,-14 31 13,-1 0 0,-1-1 0,0 0 0,0-1 0,-1 1 0,-1-1 1,-1 0-1,0 0 0,0 0 0,0-18 0,-3 31-130,0 4-115,3 61 84,3 0 0,15 66 0,5 41 198,17 142 110,-29-200-149,-11-77-37,2 0 0,12 46-1,-12-64 36,0-1 0,-2 0 0,0 1 0,-1-1 0,0 28 0,-9-45 21,-2-1-89,0 0-1,0 0 0,1 0 1,-1-2-1,0 1 1,0-1-1,1 0 0,-9-5 1,-66-39-119,46 23 159,34 23-11,0-1 0,0 0 0,0 0 1,1 0-1,-1-1 0,1 1 0,0-1 0,-1 1 0,1-1 1,0 0-1,0 0 0,1 0 0,-1 0 0,1 0 0,-1 0 1,0-6-1,0-1 70,0-1 0,1 1 0,0-1 0,2-12 0,-1 8-65,1 4-10,1 1 0,1-1-1,-1 1 1,2 0 0,-1 0 0,2 0-1,-1 0 1,1 1 0,1-1 0,-1 1 0,10-11-1,25-47 10,-34 46-1,-6 20-9,0 0 0,1 0 1,-1 0-1,0 0 0,0 0 0,1 0 0,-1 0 0,0 0 0,1 0 0,-1 0 0,1 1 0,-1-1 0,1 0 0,0 0 0,-1 0 0,1 1 0,0-1 0,0 0 0,-1 1 0,1-1 0,0 0 0,0 1 0,1-1 0,2-10-3844,-4 9 3545,0-9-1555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57.9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1176,'0'0'7274,"3"0"-7444,386 0-798,-389 1 874,1-1-1,-1 0 1,0 1 0,1-1 0,-1 1 0,0-1 0,0 1 0,1-1 0,-1 1 0,0-1 0,0 1-1,0-1 1,0 1 0,0-1 0,0 1 0,0-1 0,0 1 0,0-1 0,0 1 0,0-1 0,0 1-1,0-1 1,0 1 0,0-1 0,0 1 0,-1-1 0,1 1 0,0-1 0,0 1 0,-1-1-1,1 0 1,0 1 0,-1 0 0,-15 5-1562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58.3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71 2536,'0'0'3213,"23"-4"-2746,172-31 35,-143 30-494,0 3-1,61 4 0,-14 1-867,-95-3 716,0 0 0,1 0 0,-1-1 1,0 1-1,0-1 0,0 0 1,0 0-1,0-1 0,0 1 0,0-1 1,4-2-1,-8 4 54,1-1 0,0 1 0,-1-1 0,1 0 1,-1 1-1,1-1 0,-1 1 0,0-1 0,1 0 0,-1 1 0,0-1 0,1 0 1,-1 0-1,0 1 0,0-1 0,0 0 0,1 1 0,-1-1 0,0 0 1,0 0-1,0 0 0,-1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4:13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9 2184,'0'0'4009,"0"-9"-3216,0 55-797,-1 0-1,-3 0 0,-11 60 1,8-68 26,2 0 0,-1 61 0,1 5 2,-12 263 187,17-317-206,2 0 0,15 82-1,-14-115-3,1 1 0,1-1-1,1 0 1,0-1-1,1 1 1,1-1-1,0-1 1,2 1 0,-1-2-1,2 1 1,12 13-1,20 13 6,-27-36-12,-11-4 22,0-1 1,-1 0-1,1 0 0,0-1 0,-1 0 0,1 1 0,-1-1 0,1-1 0,-1 1 1,1-1-1,-1 0 0,0 0 0,0 0 0,0 0 0,0-1 0,0 0 0,0 1 1,-1-2-1,1 1 0,-1 0 0,0-1 0,0 1 0,0-1 0,-1 0 0,1 0 1,-1 0-1,3-7 0,6-12 77,-1-1 1,-1 1-1,9-45 0,-17 67-92,13-57 58,4-7-34,-2 0 0,-4 0 0,7-111-1,-19 122-16,1 7 4,-8-69-1,5 99-8,-1 0 0,-1 1-1,-1-1 1,0 1-1,-1 0 1,-1 1 0,-15-27-1,17 33-1,0 0-1,-1 0 0,-1 0 0,0 1 0,0 0 1,0 0-1,-1 1 0,0 0 0,0 0 1,-1 1-1,-9-6 0,9 8-17,1 0 0,-1 0 0,0 1 0,0 1 0,0-1 0,0 1 0,0 1 0,0 0 0,-1 0 0,1 1 0,-15 1 0,21-1 4,-1 0 3,-1 1 1,0 0 0,0 0 0,1 0 0,-1 1-1,1-1 1,-1 1 0,1 0 0,-1 0 0,1 1-1,0-1 1,0 1 0,1 0 0,-1 0 0,0 1-1,1-1 1,0 1 0,0-1 0,0 1 0,-3 5-1,-8 13-38,1 0 0,-16 42 0,17-38-24,7-9 55,0 1 0,1 0 0,0 0-1,2 1 1,0-1 0,1 1 0,1-1-1,3 23 1,-2 11-72,-1-45 83,1 0 0,-1-1 0,2 1 0,-1 0 0,1-1 0,0 1 0,0-1 0,1 1 0,0-1 0,0 0 0,0 0 0,1 0 0,0-1 0,0 1 0,0-1 0,1 0 0,0 0 0,0-1 0,0 1 0,1-1 0,-1 0 0,1-1 0,0 1 0,0-1 0,0 0 0,0-1-1,8 3 1,0 0 35,0-1 0,0-1 0,0 0 0,1 0-1,-1-2 1,1 0 0,0-1 0,-1 0 0,1-1-1,-1 0 1,1-2 0,15-3 0,-15 0 37,0 0 1,-1-1 0,0-1 0,0 0 0,18-14-1,59-53 182,-32 18-55,-39 27-1294,-17 15-250,-3-6-814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41.1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1 984,'0'0'6237,"0"15"-6544,0 483 1990,0-497-1327,-1 8 33,1-8-578,0-1 141,0 0 1,0 0-1,0 0 1,0 0 0,-1 0-1,1 1 1,0-1-1,0 0 1,0 0 0,0 0-1,0 0 1,0 0 0,0 1-1,0-1 1,0 0-1,0 0 1,0 0 0,0 0-1,0 0 1,0 1-1,0-1 1,0 0 0,1 0-1,-1 0 1,0 0-1,0 0 1,0 0 0,0 1-1,0-1 1,1 0-332,-1 0 331,0 1 1,0-1 0,0 0-1,1 0 1,-1 0-1,0 0 1,0 0 0,0 0-1,0 0 1,0 0-1,1 0 1,-1 0 0,0 0-1,0 0 1,0 0-1,0 0 1,0 0 0,1 0-1,-1 0 1,0 0 0,0 0-1,0-1 1,0 1-1,2-2-121,0 0 0,0 0 0,-1 0 0,1 0 0,-1 0 0,0-1 0,0 1 0,0 0-1,0-1 1,1-4 0,2-3-423,13-18-1258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17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0 106 496,'3'-6'7806,"6"7"-7825,-1 0 0,1 1 0,-1 1 0,1-1-1,-1 1 1,0 0 0,0 1 0,-1 0 0,1 0-1,-1 1 1,0 0 0,0 0 0,10 10 0,22 14 19,-10-10 7,-14-10-1,-1 1-1,1 0 1,24 23 0,-22-18-4,-8-10 10,4 0-8,-10-2 3,14 0-8,-14-3-7,-2 9-309,-1-8 317,-1-1-1,1 1 0,0-1 0,0 0 0,0 1 0,0-1 0,0 0 0,-1 1 0,1-1 0,0 1 0,0-1 0,0 1 0,0-1 0,0 0 0,0 1 0,0-1 0,0 1 0,1-1 0,-1 0 0,0 1 0,0-1 0,0 1 0,0-1 0,0 0 0,1 1 0,-1-1 0,0 0 0,0 1 0,1-1 0,-1 0 0,0 1 0,1-1 0,-1 0 0,1 1 0,0-1 10,0 1-1,0-1 1,1 1 0,-1-1-1,1 1 1,-1-1 0,0 0-1,1 0 1,-1 0 0,1 0-1,-1 0 1,0 0 0,1 0-1,-1 0 1,1 0 0,-1-1-1,0 1 1,1 0 0,0-2-1,4-18 71,-1-7-36,4 3-15,-1 2-25,0 1 0,1 0 0,13-19 0,-16 29-10,0 1 0,0-1 1,-2 0-1,1 0 0,-1 0 1,-1-1-1,3-15 0,-6 27 7,0-1 0,0 0 0,0 0 0,0 0 0,0 1 0,0-1 0,1 0 0,-1 0 0,0 1 0,1-1 0,-1 0 0,0 0 0,1 1 0,-1-1 0,1 0 0,-1 1-1,1-1 1,-1 1 0,1-1 0,-1 0 0,1 1 0,0 0 0,-1-1 0,1 1 0,1-1 0,-1 0 0,-1 1 0,1 0 0,-1 0 0,1-1 0,-1 1 0,1 0 0,-1-1 0,0 1 0,1 0-1,-1-1 1,1 1 0,-1-1 0,0 1 0,1-1 0,-1 1 0,0-1 0,0 1 0,1-1 0,-1 1 0,0-1 0,0 1 0,0-1 0,0 1 0,1-2 0,-1 1 182,0-5-2534,0 1 202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4:16.0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59 1328,'0'0'4057,"23"0"-2864,-19-1-1151,-1 0-1,0-1 0,1 1 0,-1-1 0,0 1 1,0-1-1,0 0 0,-1 0 0,1 0 0,0-1 1,3-3-1,-2 3-40,0-1 0,0 0 0,1 1 1,-1 0-1,1 0 0,8-4 0,20 0-129,-29 7 33,0 0 11,-1 0 0,1 0-1,0 0 1,0 1-1,-1-1 1,1 1 0,0 0-1,-1 0 1,7 2-1,-8 0 71,0-1 1,0 1-1,-1 0 0,1 0 0,-1 0 0,1 0 0,-1 0 0,0 0 0,0 0 1,0 0-1,-1 0 0,1 1 0,-1-1 0,1 5 0,-2 60-8,0-36 31,0-25-5,0 1-1,0-1 1,-1 0 0,0 1-1,0-1 1,-1 0 0,0-1-1,0 1 1,-1 0 0,-6 9-1,-47 57 41,50-65-48,4-1 8,3-6-23,23 4-373,-8-3 405,0 0-1,-1-1 0,1-1 1,22-2-1,-1 0-4,-27 1-457,0 0 0,0-1 0,0 0 0,0-1 0,0 0 0,-1 0 0,9-5 0,-13 2-1295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4:16.5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3632,'0'0'1554,"7"8"-1792,-3-2 236,6 6 9,-1 0-1,-1 1 1,0 0 0,0 1 0,-1-1-1,8 24 1,-8-3 42,3-1 1,16 41-1,-20-50-23,0 0-1,-2 0 1,0 1-1,-2-1 1,0 1-1,-2 0 1,-3 26-1,1 11 56,2-55-89,0 0-1,-1 0 0,0 0 0,-1 0 1,1 0-1,-1-1 0,-1 1 0,1 0 1,-1-1-1,0 0 0,-1 0 0,1 0 1,-1 0-1,0 0 0,-1-1 1,-9 10-1,-13 17-288,24-28 174,0-1 1,0 0 0,-1 0-1,0 0 1,1 0 0,-1-1-1,0 0 1,0 1 0,0-1-1,-1-1 1,1 1 0,0 0-1,-1-1 1,1 0 0,-1 0-1,1-1 1,-8 1 0,-8 0-1265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4:17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4 800,'0'0'3942,"-4"-2"-3442,3 2-484,0 0-1,0-1 0,1 1 1,-1 0-1,0 0 1,0-1-1,0 1 0,0 0 1,0 0-1,0 0 0,0 0 1,0 0-1,0 0 1,0 1-1,0-1 0,0 0 1,0 0-1,0 1 1,0-1-1,0 0 0,0 1 1,0-1-1,0 1 0,1 0 1,-1-1-1,0 1 1,0-1-1,1 1 0,-1 0 1,0 0-1,1-1 0,-1 1 1,1 0-1,-1 0 1,1 0-1,-1 0 0,1 0 1,-1 0-1,1 0 0,0 0 1,0 0-1,0 0 1,-1 0-1,1 1 0,-15 47 157,2 1-1,-11 85 0,10-54-61,6-23-34,0 115 0,8-43-42,1-125-34,0 0 0,1 0 0,-1 0 0,1 0 0,0 0 0,0 0 0,1-1 0,0 1 0,-1-1 0,2 0 0,-1 0 0,0 0 1,1 0-1,0 0 0,-1-1 0,2 0 0,4 4 0,16 16-1,-19-18-24,0-1 0,0 0 1,0 0-1,1-1 0,0 1 0,-1-1 1,1-1-1,0 0 0,0 0 1,1 0-1,-1-1 0,13 2 1,-5-1-58,23 4-555,-1-2 0,72-1 0,-72-3-96,42 0-1644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4:25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301 257 1008,'0'0'5880,"1"-1"-5868,-1-1 1,0 0 0,0 1 0,0-1 0,0 1-1,0-1 1,0 1 0,0-1 0,-1 1 0,1-1-1,-1 1 1,1-1 0,-1 1 0,0-2 0,-5-9 4,0 1 1,0-1 0,1 0-1,-5-21 1,7 22-12,0 0 0,-1 0 0,0 1 0,-1-1 0,0 1 0,-1 0 0,-7-10 0,0-2 9,12 19 2,0 0-1,0 1 0,0 0 1,-1-1-1,1 1 0,0 0 1,-1 0-1,0 0 1,0 0-1,1 0 0,-1 0 1,0 0-1,-1 0 0,1 1 1,-4-3-1,-7 3 1,10 1-29,0 0-24,0 1 0,-1-1 0,1 1 0,0 0-1,0 0 1,0 0 0,1 0 0,-1 0 0,0 1-1,0-1 1,1 1 0,-1 0 0,1 0 0,-1 0-1,1 0 1,0 0 0,0 0 0,0 1 0,0-1-1,0 1 1,0 0 0,-2 4 0,-3 8-2,0 0 0,0 1-1,-4 18 1,5-14-11,-1 5 25,1 0 1,-3 34 0,-9 36 6,9-47 0,2 0 1,2 1-1,3 0 0,4 72 0,0-30-58,-2-87 72,1 0 1,0-1-1,0 1 0,0-1 0,1 1 0,-1-1 0,1 0 0,0 0 0,0 0 1,0 1-1,1-2 0,-1 1 0,0 0 0,1 0 0,0-1 0,0 0 0,0 1 1,0-1-1,5 2 0,9 10-30,-11-12 33,-1 0 0,0 0 0,1-1 0,0 0 0,-1 0 0,1 0 0,0-1 0,-1 0 0,1 0 0,0 0 0,6-2 0,10 1 18,-19 0-6,0 1 0,0-1 0,0 0-1,0 0 1,0 0 0,0-1 0,0 1 0,-1-1-1,1 0 1,0 0 0,-1 1 0,1-2 0,-1 1-1,0 0 1,0 0 0,0-1 0,0 1 0,0-1-1,0 0 1,-1 1 0,3-6 0,31-72 78,-27 58-78,4-7-3,-2-1 1,0-1-1,-2 0 1,-2 0-1,-1 0 1,-1-1-1,0-37 1,-4-124 608,0 192-574,0 37-393,-2 8 345,2 38-4,0-76 8,1 0-1,0 0 1,0 0 0,0 0-1,1-1 1,0 1 0,0 0-1,1-1 1,0 0 0,-1 1-1,5 4 1,0-2 0,15 22-2,2-1 0,2-1 0,30 27 0,-30-36 10,0-1 0,0-2 0,2 0-1,0-2 1,1-1 0,0-1 0,36 9 0,-8-15-254,-54-6-116,-3-30-2006,0 2 88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4:26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40 212 256,'0'0'4182,"-7"0"-3762,-26 0 3123,40 0-3654,58-4 163,83-15-1,-12 1 38,-65 8-25,-29 4 1118,83-2 0,-129-22-257,-2 23-919,0 1-1,0-1 1,-1 1 0,0 0-1,-9-5 1,-8-8 6,14 9-30,0 2-36,6-1-229,1 0 26,2 9 204,0-1 0,0 1 1,1-1-1,-1 1 0,0-1 1,0 1-1,0-1 0,0 1 1,1-1-1,-1 0 0,0 0 1,1 1-1,-1-1 0,0 0 1,1 0-1,-1 0 0,1 1 1,-1-1-1,1 0 0,0 0 1,-1 0-1,1 0 0,0-1 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4:28.1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96,'0'0'2420,"0"14"122,0-10-2542,0 1 0,0 0 0,0 0 0,-1 0 0,0-1 0,0 1 0,0 0 0,0-1-1,-1 1 1,0-1 0,0 1 0,-4 6 0,5-9 0,0 0 0,0 0 0,1 1 0,-1-1 0,0 1 0,1-1 0,0 0-1,-1 1 1,1-1 0,0 1 0,0-1 0,0 1 0,1-1 0,-1 0 0,2 5 0,-1-5 1,-1 1 1,1-1-1,-1 0 1,0 1-1,0-1 1,0 1-1,0-1 1,0 0-1,0 1 1,0-1-1,-1 0 1,1 1-1,-1-1 1,0 0-1,-1 4 1,-1-2 22,1-1 1,0 1-1,0 0 0,1 0 1,-1 0-1,1 0 1,0 0-1,0 0 1,0 0-1,0 0 1,1 0-1,0 0 0,0 0 1,0 5-1,-7-3 94,6-6-111,1 0-1,-1 1 1,0-1-1,1 0 0,-1 0 1,0 1-1,1-1 0,-1 0 1,1 1-1,-1-1 1,1 1-1,-1-1 0,1 1 1,-1-1-1,1 1 1,-1-1-1,1 1 0,0-1 1,-1 1-1,1 0 0,0-1 1,-1 1-1,1-1 1,0 1-1,0 0 0,0-1 1,0 1-1,-1 0 1,1-1-1,0 2 0,0-1 1,0 45 73,0-45-63,0-14-2220,0-3 332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41.7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89 3440,'0'0'1493,"0"-5"-1414,0-11 1301,-1 25-1386,0 0-1,-1-1 1,0 1 0,0-1 0,-1 1 0,0-1 0,-6 11 0,-8 25 33,15-38-25,-63 214 30,55-179-37,2 0 1,2 0-1,-2 61 0,8 219-83,1-311 85,0-1 0,1 0 0,0 1 0,1-1 0,-1 0-1,2 0 1,-1 0 0,1-1 0,1 1 0,7 10 0,-4-6 0,1-1 0,0-1 0,1 1-1,0-2 1,1 1 0,12 9 0,-18-17 5,1 1-1,0-1 1,0 0-1,0 0 1,0 0 0,0-1-1,0 0 1,1-1-1,-1 1 1,1-1 0,-1 0-1,1-1 1,0 0-1,-1 0 1,1 0 0,-1-1-1,1 1 1,0-2-1,7-2 1,1 0 28,0-2 1,-1 0-1,0 0 1,-1-2-1,1 1 1,-1-2-1,12-10 1,-1-2 17,-1 0 0,-1-2 0,-1 0 1,36-53-1,53-117 64,-91 152-99,-1 0-1,-3-2 1,-1 0-1,-2 0 1,6-50-1,-15 62-32,-1-1 1,-3-34-1,0 13-33,1 42 43,-2 1-1,1-1 1,-1 0-1,-1 0 1,0 1-1,0 0 1,-1-1-1,-1 1 1,0 1-1,0-1 1,0 1 0,-2 0-1,1 0 1,-1 0-1,0 1 1,0 0-1,-1 1 1,-1-1-1,-14-9 1,9 7-22,0 1 0,-1 0 0,0 1 0,0 1 0,-1 1 0,0 0 0,0 1 0,0 0 0,-1 1 0,0 1 0,-33-1 0,33 4-23,-1 0 1,0 1-1,0 1 1,1 1-1,0 0 1,-26 9-1,32-7 53,1 0-1,0 1 1,0 0 0,0 0 0,0 1-1,1 0 1,0 1 0,1 0 0,0 0-1,-12 17 1,11-15 1,1 0-1,-1 0 1,2 1-1,-1 0 0,1 0 0,1 1 0,0 0 0,-7 21 0,8-13-15,0 3-69,0-1 0,2 1 0,-2 36 0,5 56-77,0-111 157,1-1 1,0 1-1,0-1 1,0 0-1,1 1 1,-1-1-1,1 0 1,-1 0-1,1 0 1,0 0-1,0 0 1,5 5-1,32 29-27,-38-36 30,4 2 3,1 0 0,0-1 0,0 1 0,0-1 0,1-1-1,-1 1 1,0-1 0,1 0 0,-1-1 0,1 1 0,7-1 0,19 2 102,-15 0 11,1 0 0,0-2 0,-1 0-1,1-2 1,0 0 0,-1 0 0,0-2-1,0 0 1,0-2 0,0 1 0,-1-2-1,1-1 1,22-13 0,16-7 102,-53 27 159,-3 0-631,0 0 194,0 1-1,0-1 1,-1 0 0,1 1 0,0-1 0,0 0 0,0 1 0,0-1 0,1 0 0,-1 1 0,0-1 0,0 0 0,0 1-1,0-1 1,1 0 0,-1 1 0,0-1 0,1 1 0,-1-1 0,0 0 0,2 0 0,11-9-1839,-10-5-1125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43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 24 1304,'0'0'2895,"-3"-4"-2318,-10-11-71,9 11 26,1 6-737,1 0 202,0 0-1,0 1 1,0-1-1,0 1 1,0 0 0,1-1-1,-1 1 1,1 0 0,0 0-1,0 0 1,0 0-1,0 0 1,0 0 0,0 4-1,-13 35 54,9-32-39,1-1 0,1 1 0,0 0 0,-3 13 0,-13 36 87,9-33 21,-13 46 1,20-61-106,0 4-8,1-1 0,0 1-1,1 0 1,1 0 0,3 24 0,-1 8-15,-2-40 4,0-1 1,1 1-1,0 0 1,1 0-1,-1 0 1,1-1-1,1 1 1,-1-1-1,1 0 1,0 1-1,1-1 1,-1-1-1,9 11 1,0-3-47,0 1 0,2-2-1,0 0 1,15 11 0,-21-18-102,0 0 0,0 0 0,0-1 0,1 0 0,0-1 0,0 0 0,-1 0 0,2-1 0,-1 0 0,0 0 0,0-1 0,12 0 0,-11 0-144,14 0-1306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44.0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0 1016,'0'0'2785,"4"1"-2813,-1 1 25,1-1-1,0 1 0,0 0 1,-1 0-1,1 1 0,-1-1 1,0 1-1,1-1 0,-1 1 1,-1 0-1,4 4 0,30 26 2,-31-31 0,0 2 1,1-1-1,-1 1 1,-1 0 0,1 0-1,0 0 1,-1 0-1,0 1 1,0 0 0,0 0-1,-1 0 1,0 0 0,0 1-1,0-1 1,-1 1-1,1 0 1,-1 0 0,-1 0-1,1 0 1,1 9-1,-3 26 3,2-18 23,-2 1 1,-4 30-1,3-47-17,-1 0 0,1 0-1,-1 0 1,-1 0 0,1 0 0,-1 0-1,0-1 1,-1 0 0,0 1 0,1-1-1,-10 10 1,10-13-4,-3 4-19,0 1 0,-1-1 0,1-1 0,-2 1 0,1-1 0,-1-1 0,0 1 0,0-1 0,0-1 1,-1 1-1,1-1 0,-1-1 0,-12 4 0,-52-1-964,53-6-168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44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0 392,'0'0'4176,"0"8"-4114,0 510 2902,0-547-4545,0 17 205,0 0-981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29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356 1 1384,'0'0'3865,"-9"0"-3553,-8-1-298,-69 5 1777,78-3-1710,0 0 0,0 1-1,1 0 1,-1 0 0,0 1-1,1 0 1,-1 0 0,1 1-1,-9 6 1,6-4-70,7-4-10,0 1 0,0-1 0,0 1-1,0-1 1,0 1 0,1 0 0,-1 0 0,1 0-1,0 0 1,-4 7 0,-24 25-9,25-30 4,0 0 1,0 0-1,1 0 1,-1 0-1,1 1 1,1-1-1,-1 1 1,-4 10-1,-3 18-8,2 1 0,2 0 1,0 1-1,3 0 0,-1 37 0,5 238 100,2-293-82,1-1 0,0 0-1,1 0 1,1 0 0,1-1-1,9 20 1,3 12 25,-12-30 15,11 22 40,23 49 14,-31-73-94,-1-1 1,-1 2-1,0-1 1,5 23-1,-10-33-4,1-1 0,0 0 0,0 0 1,0 0-1,0 0 0,1-1 0,0 1 0,0-1 0,9 7 0,21 28 2,-23-22 48,1 1 0,1-2-1,1 0 1,0 0-1,1-1 1,1-1 0,0-1-1,1 0 1,33 19-1,-31-19-33,-15-10-12,1 1-1,-1-2 0,1 1 0,0 0 1,0-1-1,0 0 0,5 2 0,33 9 37,0-2 0,1-2 0,0-1 0,0-3 0,55 0 0,-91-4-22,0-1 1,0 0-1,0 0 0,-1-1 1,1 0-1,0-1 1,0 0-1,-1 0 0,1 0 1,-1-1-1,1 0 1,-1-1-1,12-7 0,3-3 36,0-2-1,-1-1 0,-1 0 0,-1-1 0,0-1 0,-1-1 0,19-28 1,-16 18-19,-5 8 11,-1 0 0,22-44 0,-11-32 23,10-24 51,-33 107-86,0 0-1,-2 0 0,0-1 1,0 1-1,-4-30 1,1-5 99,0 36-124,-1 1-1,0-1 0,-1 1 1,0 0-1,-1 0 1,0 0-1,-1 1 0,-13-21 1,-10-22-13,-18-83 2,38 111-1,-2-3 1,9 25 1,0 1-1,1-1 1,-1 1 0,1-1 0,0 0-1,0 0 1,0 1 0,0-8 0,1 11-1,0 0 0,0 1 0,0-1 0,0 0 0,0 1 0,0-1 0,0 0 0,0 0 0,0 1 0,-1-1 0,1 0 0,0 1 0,0-1 0,-1 0 0,1 1 0,-1-1 0,1 1 0,0-1 0,-1 1 0,1-1 0,-1 1 1,1-1-1,-1 1 0,0-1 0,1 1 0,-1 0 0,0-1 0,0 0 0,0 1 1,1 0-1,-1-1 0,0 1 1,1-1-1,-1 1 0,1-1 1,-1 1-1,1-1 1,-1 1-1,1-1 0,-1 1 1,1-1-1,0 0 1,-1 1-1,1-1 0,0 0 1,-1 1-1,1-1 1,0 0-1,0 0 0,0 1 1,0-1-1,-1 0 0,1 0 1,0 1-1,1-2 1,-2 0 4,0 0 1,-1 1 0,1-1-1,0 0 1,0 1 0,-1-1-1,1 1 1,-1 0 0,1-1-1,-1 1 1,0 0 0,0 0-1,-2-1 1,-16-14 179,12 9-130,0 1 0,0 0 0,0 1 0,0 0 0,-1 0 0,0 1 0,0 0-1,-1 0 1,1 1 0,-18-3 0,12 2-9,0-1 0,0 0 0,-22-12 0,27 11-40,-1 1 1,0 0 0,-1 0 0,1 1-1,-24-5 1,-33-9 1,51 14-17,0 2 1,0 0-1,-1 0 1,1 2-1,-26 2 1,-9 0-29,40-1 30,1 1 1,-1 0-1,1 1 1,0 0-1,0 1 1,0 0-1,-15 8 1,15-7 3,-28 24-29,31-26 31,5-2-5,1 0 1,-1 0-1,0 1 1,1-1-1,-1 0 1,1 1-1,-1 0 1,1 0-1,0 0 0,0 0 1,0 0-1,0 0 1,-2 3-1,-36 41-107,37-40 91,1-1 1,-1 1-1,1 0 1,0 0-1,1 1 1,-1-1-1,1 0 1,1 0-1,-1 1 0,1-1 1,1 11-1,-3 23-112,2 40 68,0-74 59,1 1 1,0-1-1,0 0 0,1 1 0,0-1 0,0 0 1,0 0-1,1 0 0,5 8 0,31 68-74,1-12 62,-24-45 7,-15-21 10,1-1 0,0 1 0,0-1 0,0 0 0,0 0 1,1 0-1,-1 0 0,5 4 0,27 22-54,11 7 11,-31-29 29,-1-1 0,1 0 1,0-1-1,0 0 0,1-1 1,0-1-1,-1 0 0,1-1 1,0-1-1,0 0 0,0-1 1,0-1-1,0 0 0,0-1 1,0 0-1,0-1 0,-1-1 1,0-1-1,24-10 0,123-60 175,-158 73-137,0 1-77,0 0 0,-1 0 0,1 0 0,0-1-1,-1 1 1,1-1 0,-1 0 0,0 1 0,0-1 0,3-3-1,2-20-3775,-7 13 1509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45.9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83 79 1240,'0'0'3110,"-23"0"-1959,23 0-1151,-14-3 185,11-22-31,3 24-169,4-16-500,9 11 502,0 0-1,0 2 1,1 0 0,-1 0-1,1 1 1,0 1-1,0 0 1,1 1-1,-1 0 1,0 1 0,0 1-1,15 2 1,-23 0 0,0-1 1,0 0-1,-1 1 1,1 0-1,-1 1 1,1-1 0,-1 1-1,-1 0 1,1 0-1,0 0 1,-1 1-1,0 0 1,0 0-1,0 0 1,-1 0 0,1 0-1,-1 1 1,-1 0-1,1-1 1,-1 1-1,0 0 1,0 0-1,1 10 1,-1 32 10,0-32 42,-1-1-1,-1 0 0,-1 0 1,0 0-1,0 1 0,-8 25 0,3-26 8,-1 0-1,0-1 1,-1 0 0,-1 0-1,0-1 1,-22 24-1,-76 64 99,84-81-118,13-11 10,6-4-16,-1 0-1,1-1 1,-1 0 0,0 0-1,0 0 1,0 0 0,-1-1 0,1 0-1,-1 0 1,0-1 0,0 1 0,0-1-1,0 0 1,-9 1 0,12-3 247,-14-3-162,15-3-207,1 0 0,0 0 0,0 0 0,0 0-1,1 0 1,0-1 0,0 1 0,0 0-1,2-6 1,-1-5-418,-1 15 414,1-1-1,-1 1 0,1-1 0,0 1 1,0 0-1,0-1 0,0 1 0,1 0 0,-1 0 1,0 0-1,1-1 0,0 2 0,-1-1 1,1 0-1,3-2 0,32-24-2006,-17 16 1149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3:46.7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1 144,'0'0'5105,"-3"6"-5073,-7 1-18,0 1 0,1 0-1,1 1 1,-1 0 0,1 0 0,1 1 0,0 0 0,0 0-1,1 1 1,0 0 0,-5 13 0,-30 49 84,33-60-80,1 0 0,0 0 0,1 1 0,0 0-1,1 0 1,1 0 0,0 1 0,1 0 0,1-1 0,0 1 0,0 18 0,1 19 32,0-16-48,5 53-1,-2-76 23,0-1-1,1 0 0,0 0 1,0 0-1,1-1 1,1 1-1,0-1 0,9 14 1,-3-9 20,0 0 0,1 0 0,1-1 0,0 0 0,1-1 0,1-1 0,19 14 0,-23-20 38,0 0 1,0-1 0,1 0 0,0-1-1,1 0 1,-1-1 0,1 0 0,0-1 0,-1 0-1,1-1 1,1-1 0,13 0 0,-26-1-168,1 0 0,0 0 0,-1 0 0,1 0 0,-1-1 0,1 1 1,-1-1-1,1 1 0,-1-1 0,1 1 0,-1-1 0,1 0 0,-1 0 0,0 0 1,1 0-1,-1 0 0,0 0 0,0 0 0,0 0 0,0 0 0,0-1 0,2-1 1,0-19-1776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4:31.7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1 56,'0'0'2299,"-3"0"-2382,-13 1 58,16 2 86,0-2-69,0-1 0,0 0-1,0 0 1,0 0 0,0 0 0,1 0-1,-1 1 1,0-1 0,0 0-1,0 0 1,0 0 0,0 0-1,0 0 1,0 1 0,0-1-1,0 0 1,0 0 0,0 0-1,0 0 1,0 1 0,0-1 0,0 0-1,0 0 1,0 0 0,0 0-1,0 0 1,0 1 0,0-1-1,0 0 1,-1 0 0,1 0-1,0 0 1,0 0 0,0 1-1,0-1 1,0 0 0,0 0 0,0 0-1,-1 0 1,1 0 0,0 0-1,0 0 1,0 0 0,0 0-1,0 1 1,-1-1 0,1 0-1,0 0 1,0 0 0,0 0-1,0 0 1,0 0 0,-1 0 0,1 0-1,0 0 1,0 0 0,0 0-1,0 0 1,-1 0 0,1 0-1,-6 0 2,-21 12-659,21 7 574,2-18 6,1 0 1,0 1-1,0 0 1,0-1-1,0 1 1,1 0-1,-1 0 1,0 1-1,1-1 1,0 0-1,-4 5 1,6-6 76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4:32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0 117 208,'0'0'5056,"4"0"-4876,24-3 192,1-1 0,-1-1 0,45-15 0,3 0-188,-31 12-137,1 2 0,0 3-1,74 2 1,-61 1-20,-50-2-20,22-2 57,5 4 8,-33 0 168,-3-24-3460,0 7 295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9:44:33.3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1 384,'0'0'4454,"0"8"-4466,0-1 15,1 1 1,0 0-1,0-1 0,0 1 0,1-1 0,0 1 0,1-1 1,0 0-1,0 0 0,0 0 0,1-1 0,0 1 0,0-1 1,1 0-1,9 10 0,-6-5 17,2 1-5,1-1-1,0 0 1,1-1 0,17 12-1,-16-13 5,0 2-1,0-1 0,10 14 1,-9-12 25,-13-12-26,0 1 0,-1 0 0,1-1 1,0 1-1,0 0 0,-1-1 1,1 1-1,-1 0 0,1 0 1,-1-1-1,1 1 0,-1 0 0,1 0 1,-1 0-1,0 0 0,1 0 1,-1 0-1,0 0 0,0 0 1,0 0-1,0 0 0,0 0 1,0 0-1,0 0 0,0 0 0,0 0 1,0 0-1,-1 1 0,3 27 92,-1-17-3,-1-1 1,0 0-1,0 0 1,-1 1-1,-4 17 1,-10 12 61,-1-1 0,-2-1 0,-29 45 0,11-9-154,33-60 272,3 1-3481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34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397 287 328,'0'0'5496,"0"-8"-5434,1-22-165,0 20 55,0-1 0,-1 1 0,-1-1 0,1 1 0,-2-1-1,-2-10 1,-5-10-105,4 15 123,0 1 0,0-1 0,-15-26 0,18 39 30,0 0-1,0 0 1,0 0 0,0 1 0,0-1 0,-1 0 0,1 1-1,-1-1 1,0 1 0,1 0 0,-1 0 0,0 0 0,0 1-1,-1-1 1,1 1 0,0-1 0,0 1 0,-1 0 0,1 0-1,-1 1 1,1-1 0,-7 0 0,7 1-10,0 0 0,-1 0 0,1 0 0,0 1 0,0-1 0,0 1 0,0 0 0,0 0 0,0 0-1,0 0 1,0 0 0,0 1 0,-4 2 0,2 0-12,1 1-1,-1 0 1,1-1-1,0 1 0,1 1 1,-4 6-1,-42 53-50,39-54 66,1-1 1,1 2-1,0-1 1,0 1-1,1 0 1,1 1-1,0-1 1,-5 17-1,-15 28 2,22-51 3,0 1 0,0 0 0,1 1 0,0-1 1,0 0-1,1 1 0,-1 0 0,2 0 0,-2 13 0,3-17 2,-1 0 0,1 1 0,-1-1 0,0 1 0,0-1 0,0 0 0,-4 8 0,3-8-18,0 1 0,1-1 0,0 1 0,0-1 0,0 1-1,0 0 1,0 8 0,1-10 3,1 1-1,-1-1 1,1 0-1,0 0 1,0 0-1,0 0 0,0 0 1,0 0-1,1 0 1,-1 0-1,1 0 1,0-1-1,0 1 0,0-1 1,0 1-1,0-1 1,1 0-1,-1 0 1,1 0-1,-1 0 1,1 0-1,0 0 0,0-1 1,0 0-1,0 1 1,0-1-1,6 1 1,4 2-29,0-1 0,0 0 1,1-1-1,-1 0 1,20-1-1,-30-1 48,0 0 0,0 0 1,0 0-1,0 0 0,0-1 0,0 1 1,0-1-1,0 0 0,5-2 0,-7 3-1,-1-1 0,1 1 0,-1 0 0,1-1 0,-1 0 0,1 1 0,-1-1 0,0 1 0,1-1-1,-1 1 1,0-1 0,0 0 0,1 1 0,-1-1 0,0 1 0,0-1 0,0 0 0,0 1 0,0-1 0,0 0 0,0 0-1,2-10 43,6-9-2,-2 0-1,0 0 1,-1 0 0,-1-1 0,-1 1 0,0-1-1,-2-23 1,0 75 302,0-2-338,-1 1-1,-5 38 0,1-44-6,-1-2 0,2 0 1,-1 31-1,2-23 6,-6 43 0,-2 28-4,10-88 2,-1-5-16,1 0 0,0 1 0,0-1 0,1 1 0,0-1 0,0 0 0,1 1 0,0-1 0,0 0 0,1 0 0,0 0 0,6 9 0,-2-9 0,-6-7 11,-1 0 0,1-1 0,0 1 0,0 0 0,-1 0 0,1 0 0,0 0 0,-1 0 0,1 0 0,-1 0 0,1 0 0,-1 0 0,0 0 0,1 1 0,-1-1-1,0 0 1,0 2 0,1-1-2,0 0 0,1 0 0,-1 0-1,0 0 1,1 0 0,-1 0 0,1-1 0,-1 1-1,1 0 1,0-1 0,0 1 0,0-1-1,-1 0 1,1 0 0,4 2 0,8 7-148,28 11-467,-18-19 503,-24-2 122,1 0 1,-1 0 0,1 0-1,0-1 1,-1 1 0,1 0 0,-1 0-1,1-1 1,-1 1 0,0 0-1,1-1 1,-1 1 0,1-1-1,-1 1 1,0 0 0,1-1 0,-1 1-1,0-1 1,1 1 0,-1-1-1,0 0 1,0 1 0,1-1-1,-1 1 1,0-1 0,0 1 0,0-1-1,0 1 1,0-1 0,0 0-1,0 0 1,0-195 1341,0 195-1332,-1 1-1,1-1 1,-1 0-1,1 0 1,0 1-1,-1-1 1,0 0-1,1 0 1,-1 1-1,1-1 1,-1 1-1,0-1 1,0 1 0,1-1-1,-1 1 1,0-1-1,0 1 1,0 0-1,1-1 1,-1 1-1,0 0 1,0 0-1,0-1 1,0 1-1,0 0 1,1 0 0,-1 0-1,0 0 1,-2 0-1,-40 0 416,27 1-364,-1-1-60,13-1-10,-1 1-1,0 0 1,1 0 0,-1 0-1,1 1 1,-1 0 0,1 0-1,-1 0 1,1 0-1,0 1 1,0-1 0,-1 1-1,-5 4 1,-17 7-248,25-13 166,1 0-1,0 0 0,0 0 0,0 0 0,0 1 0,0-1 1,0 0-1,0 1 0,0-1 0,0 1 0,0-1 1,1 1-1,-1-1 0,0 1 0,0 0 0,0-1 0,1 1 1,-1 0-1,0 0 0,0 0 0,1 0 0,-1-1 1,1 1-1,-1 0 0,1 0 0,-1 0 0,1 0 0,-1 1 1,5-2-1174,12 0-359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34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1384,'0'0'4028,"0"4"-4008,0 493 237,0-496-254,1 1 0,-1 0 0,0-1 0,1 1 1,-1-1-1,1 1 0,-1 0 0,1-1 0,0 1 0,0-1 0,0 0 0,0 1 0,1 1 1,-2-3-13,0-1 1,0 1 0,0 0-1,0 0 1,0-1 0,0 1 0,0 0-1,0 0 1,0-1 0,0 1-1,0 0 1,0 0 0,0-1 0,0 1-1,0 0 1,0 0 0,0-1-1,0 1 1,0 0 0,0 0 0,1 0-1,-1-1 1,0 1 0,0 0-1,0 0 1,0 0 0,1-1 0,-1 1-1,0 0 1,0 0 0,0 0-1,1 0 1,-1 0 0,0-1 0,0 1-1,0 0 1,1 0 0,-1 0 0,0 0-1,0 0 1,1 0 0,-1 0-1,0 0 1,0 0 0,1 0 0,-1 0-1,0 0 1,0 0 0,1 0-1,-1 0 1,0 0 0,0 0 0,1 0-1,-1 0 1,0 1 0,0-1-1,0 0 1,1 0 0,-1 0 0,0 0-1,0 0 1,0 1 0,1-1-1,-1 0 1,0-1-68,0-1 0,0 0 0,1 1-1,-1-1 1,1 0 0,-1 1 0,1-1 0,-1 0 0,1 1-1,0-1 1,0 1 0,-1 0 0,1-1 0,2-1-1,-2 2-55,0 0-1,0-1 0,0 1 0,0-1 0,0 0 0,-1 1 0,1-1 0,0 0 0,-1 1 0,1-1 0,-1 0 0,0 0 0,1 1 0,-1-3 0,0-14-1748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36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278 200 440,'0'0'4848,"0"-9"-4722,1-7-121,0 10-12,0 0-1,-1 1 1,0-1 0,0 0-1,0 0 1,-1 0 0,0 1-1,-3-12 1,-2 9 6,5 8-2,0-1-1,0 0 1,0 0 0,1 0-1,-1 0 1,0 0 0,1 0-1,-1 0 1,0-1 0,1 1-1,-1 0 1,1 0 0,0 0 0,-1-1-1,1 1 1,0 0 0,0 0-1,0-2 1,0 2-1,0-1 0,-1 1-1,1-1 1,0 1 0,-1 0 0,1-1 0,0 1-1,-1 0 1,0-1 0,1 1 0,-1 0 0,0 0-1,0 0 1,1 0 0,-3-2 0,2 2 3,0 0 0,0-1 1,0 1-1,0 0 0,1 0 0,-1 0 1,0 0-1,1-1 0,-1 1 1,1 0-1,-1-1 0,1 1 0,0 0 1,-1-1-1,1-2 0,0 3 1,-1-1 0,1 1 0,0-1 0,-1 1 0,1-1 0,-1 1 0,1-1 0,-1 1 0,0-1 0,0 1 0,0 0 0,0 0 0,0-1 0,0 1 0,0 0 0,0 0 0,0 0 0,0 0 0,-1 0 0,1 0 0,0 1 0,-1-1 0,1 0 0,0 1 0,-1-1 0,1 1 0,-1-1 0,1 1 0,-1 0 0,-2-1 0,-54-3-33,51 4 16,-8 0 25,6 0-19,1 0 0,-1 0 0,0 1 0,-15 3 0,22-4 2,-1 1 0,1 0 0,-1 0 0,1 1-1,-1-1 1,1 1 0,0-1 0,-1 1 0,1-1 0,0 1 0,0 0-1,1 0 1,-1 0 0,0 0 0,0 1 0,1-1 0,0 0 0,-1 1-1,0 3 1,-4 12-39,1 1-1,0 0 0,2 0 1,0 0-1,2 0 1,0 0-1,2 24 0,-1-41 47,0 4-25,0 0-1,1-1 1,0 1 0,0 0 0,1-1 0,-1 1 0,1-1 0,1 1-1,-1-1 1,1 0 0,0 0 0,0 0 0,0 0 0,1-1 0,-1 1-1,1-1 1,0 0 0,0 0 0,1 0 0,-1-1 0,1 1 0,0-1 0,0 0-1,0 0 1,0-1 0,1 0 0,-1 0 0,1 0 0,-1 0 0,1-1-1,0 0 1,-1 0 0,9-1 0,-8 0 15,3 1 11,1-1 1,0-1 0,0 0 0,0 0 0,10-3 0,-18 3 2,0 1 1,-1-1 0,1 0 0,0 0 0,-1 0-1,1 0 1,0 0 0,-1 0 0,1 0 0,-1 0-1,0-1 1,1 1 0,-1-1 0,0 1 0,0-1-1,0 1 1,0-1 0,0 0 0,0 1 0,-1-1-1,1 0 1,-1 0 0,1 0 0,-1 1 0,1-1-1,-1 0 1,0 0 0,0 0 0,0-3 0,0 1 5,0 1 0,1-1 0,0 0 1,0 1-1,0-1 0,0 1 1,0-1-1,3-3 0,-3 3 3,1 1-1,-1-1 1,1 0 0,-1 1 0,0-1-1,-1 0 1,1 0 0,0-5-1,-4-13 267,-4 16 123,6 8-392,0-1 0,-1 1 0,1-1 0,1 1 0,-1-1 0,0 1 0,0 0 1,1-1-1,-1 1 0,1 0 0,-1-1 0,1 1 0,0 0 0,-1 0 0,1 0 0,0-1 0,0 1 0,0 0 1,1 2-1,-11 79-15,6-61 9,1 1 1,0 22 0,3 502 549,1-538-555,-1-1-1,2 1 1,-1 0-1,5 13 1,4 31-57,-7-53 7,1 1 0,-1-1 1,1 1-1,-1-1 1,1 0-1,-1 0 1,1-1-1,4 0 0,-3-19 84,-3 6 1,2 1 0,-1 0 0,0 0 0,0 0 0,-2 0 0,1 0 0,-2-18 0,0 29-27,-5-65 343,5 64-320,-1 0 0,0 0 0,0 0 0,0 0 0,-1 0 0,1 0 0,-1 0 0,0 0 0,1 1 0,-1-1-1,0 1 1,-1-1 0,1 1 0,0 0 0,-1 0 0,1 0 0,-4-2 0,-8-5-7,9 6-87,1 0 1,-1 1 0,0 0-1,1 0 1,-1 0-1,0 0 1,0 1 0,0-1-1,0 1 1,0 1-1,-1-1 1,1 1 0,0 0-1,0 0 1,-6 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36.9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0 512,'0'0'3357,"24"0"-3586,-23 0 228,0 0 1,0 0-1,1 0 0,-1 0 0,0 1 1,0-1-1,0 0 0,1 1 1,-1-1-1,0 1 0,0-1 0,0 1 1,0 0-1,0-1 0,0 1 1,0 0-1,0 0 0,0 0 0,0-1 1,0 1-1,0 0 0,-1 0 0,1 0 1,0 1-1,-1-1 0,1 0 1,-1 0-1,1 0 0,-1 0 0,1 0 1,-1 1-1,0-1 0,0 0 1,0 0-1,1 1 0,-1 1 0,9 24 92,-6-20-49,0 0 0,0 0 0,-1 0 0,0 0 0,-1 0 0,1 0 0,-1 0 0,-1 1 0,1-1 0,-1 0 0,-1 9 0,1-16-41,0 68 282,-1-67-260,1 1-1,0-1 1,0 0-1,-1 0 1,1 1 0,0-1-1,-1 0 1,1 0-1,-1 0 1,0 0 0,1 1-1,-1-1 1,0 0-1,0 0 1,0 0-1,0-1 1,0 1 0,0 0-1,0 0 1,0 0-1,0-1 1,0 1 0,0 0-1,0-1 1,-2 1-1,2-1 13,0 1-1,0-1 1,0 1-1,0-1 1,0 1-1,0 0 1,0-1-1,0 1 0,0 0 1,0 0-1,0-1 1,1 1-1,-1 0 1,0 0-1,0 0 1,1 0-1,-1 0 1,1 0-1,-1 0 0,1 0 1,-1 0-1,1 1 1,0-1-1,-1 0 1,1 0-1,0 0 1,0 0-1,0 1 1,0 0-1,-7 1 0,-6 2-44,13 28-273,40-33 230,95 6-138,-128 1-225,26-2-1363,-30-5 345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37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2736,'0'0'2552,"0"13"-2864,0-10 267,1 0 0,-1 1-1,1-1 1,0 0 0,0 0 0,0 0 0,0 0 0,0 0 0,2 3 0,-1-3-50,-1 0-1,1-1 1,-1 1 0,0 0-1,0 0 1,-1 1-1,1-1 1,0 6 0,2 11-961,14 3-451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31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0 1792,'0'0'6028,"-19"7"-5056,18-6-969,1 0 0,0 1 0,-1-1 0,1 0 0,0 0 0,-1 0 0,1 0 0,-1 0 0,0 0 0,1 0 0,-1 0 0,0 0 0,0 0 0,1-1 0,-1 1 0,0 0 0,0 0 0,0-1 0,-2 2 0,1 0 1,-22 28-25,19-25 13,0 1 0,0 0-1,1 0 1,-1 1 0,2 0-1,-5 8 1,1 11-18,1 0 0,2 0 0,0 0 0,2 1 0,2 48 0,0-65 21,0 10-10,1 0 1,2 0-1,0 0 1,6 22 0,-5-31-4,1 0 1,0-1-1,1 1 1,0-1-1,1 0 1,0-1-1,0 0 1,1 0-1,10 9 1,11 15-311,-23-27 127,-1 0-1,1-1 1,0 1 0,0-1 0,0-1-1,1 1 1,0-1 0,0 0 0,0 0-1,0-1 1,1 0 0,-1-1 0,1 1-1,0-1 1,0-1 0,0 0 0,-1 0-1,1 0 1,0-1 0,0 0 0,0-1-1,14-2 1,-2-6-2147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38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1 280,'0'0'4409,"0"11"-5274,0 13 121,0-7-336,0 7-919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38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1 936,'0'0'3857,"0"6"-4826,0 11 425,20-5-352,-20 0-480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39.7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139 240 1504,'0'0'2464,"0"-8"-2353,0-160 441,-1 166-551,1 0 0,0 0 0,0 0 0,-1 0 1,1 0-1,-1 0 0,0 0 0,1 0 0,-1 0 1,0 0-1,0 1 0,-2-4 0,2 4 15,-1-1 0,1 0 0,0 0-1,0 0 1,0 0 0,1 0 0,-1 0 0,0 0-1,1 0 1,-1 0 0,1 0 0,0-4 0,0 5 18,-2-4 20,-13 4-17,-11 2 130,24-2-171,0 1 1,0 0-1,0 0 0,-1 1 1,1-1-1,0 0 1,0 1-1,0-1 1,0 1-1,0 0 0,0-1 1,0 1-1,1 0 1,-1 0-1,0 0 1,0 1-1,-2 1 1,-17 36-93,21-38 97,-4 9-13,1 0 0,0 0 0,1 0 0,0 1 0,0-1 0,1 0 0,1 18 0,0 117-173,1-138 183,0-1 0,1 0 1,-1 0-1,1 0 0,0 0 1,1 0-1,0-1 0,0 1 1,0-1-1,0 1 0,1-1 1,0 0-1,0-1 0,0 1 1,1-1-1,-1 1 0,10 5 1,19 23-4,-31-31 2,0 0 0,0 0-1,0 0 1,0 0 0,1-1-1,-1 1 1,0-1-1,1 1 1,0-1 0,-1 0-1,1 0 1,0 0 0,0 0-1,-1 0 1,1-1-1,0 1 1,0-1 0,0 0-1,0 0 1,5 0 0,-1-20 168,0 4-39,-1-1 0,0 0 0,-2-1 0,0 0 0,0 1 1,-2-1-1,1-33 0,-3 50 258,-2 2-384,1 0 0,0 0 0,0-1 0,-1 1 0,1 0 0,0 0-1,0 0 1,0 0 0,0 1 0,0-1 0,0 0 0,0 0 0,0 1 0,1-1 0,-1 0 0,0 1 0,1-1 0,-1 1 0,1-1 0,-1 1-1,1-1 1,0 1 0,0-1 0,0 3 0,-3 6-3,-5 13-1,0 0 0,2 0 0,1 1 0,1 0 0,-1 33 0,-15 135-40,18-111 5,3 85-40,1-150 56,0 1 0,1-1 0,0 1 0,1-1-1,1 0 1,1-1 0,13 26 0,37 53-116,-49-81 114,1 0-1,1-1 0,0 1 0,1-2 1,0 0-1,1 0 0,0-1 0,1 0 1,0-1-1,1 0 0,-1-1 0,19 8 1,-25-13-8,1 0 0,-1 0 0,1-1 0,0 0 1,0 0-1,0-1 0,0 0 0,0 0 0,14 0 1,-19-1 34,0 0 1,0 0 0,-1 0 0,1 0-1,0 0 1,0 0 0,0 0 0,0 0-1,-1-1 1,1 1 0,0-1 0,0 0 0,-1 1-1,1-1 1,0 0 0,-1 0 0,1 0-1,-1 0 1,1 0 0,-1 0 0,3-3-1,-4 3 10,1-1-1,-1 0 1,1 1-1,-1-1 0,0 0 1,1 0-1,-1 0 1,0 1-1,0-1 1,0 0-1,-1 0 0,1 1 1,-1-4-1,0-8 41,0 2 11,-1 0 0,1 0 1,-2 0-1,1 0 0,-2 1 1,1-1-1,-2 1 0,1 0 1,-1 0-1,-1 0 0,0 1 1,0 0-1,-13-15 0,-5-3 286,-2 2-1,-52-42 1,73 63-322,0 0 1,0 1 0,0-1 0,0 1 0,-1 0-1,1 1 1,-1 0 0,0-1 0,-10-1-1,-2-1-8,14 3-30,1 1 0,0 0 1,-1 0-1,1 0 0,0 0 0,-1 1 1,1-1-1,-1 1 0,0 0 0,1 0 1,-7 1-1,-2 0-1499,12 28-1359,0-17 1057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40.7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0 360,'0'0'4157,"0"8"-4065,0 15-88,-1-13-9,1 0 0,0 0 1,0 0-1,1-1 0,0 1 1,1 0-1,0-1 0,0 1 1,1-1-1,7 15 0,7 21-5,-15-38 11,-1 0 1,2-1-1,-1 0 1,1 0-1,0 0 1,6 9-1,7 11 38,-13-22-39,-1 0 0,1 0 0,0 0 0,0 0 1,0 0-1,0-1 0,0 1 0,1-1 0,0 0 0,0 0 0,4 2 0,-6-3-21,1 0 1,0-1-1,0 0 0,0 0 0,0 0 0,-1 0 0,1 0 0,0 0 0,1-1 0,-1 1 1,4-1-1,22-5-28,-20-5 36,-7 6 12,6-5 1,0 0 0,0-1 0,-1 0 0,-1 0 0,1 0 0,-2-1 0,1 0 0,-2 0 0,1 0 0,-1-1 0,-1 0 0,0 1 0,-1-1 0,1-17 0,-3-82 1697,0 110-1340,0 32-535,-1-5 174,0-17-13,1 1 1,0 0-1,0-1 0,1 1 1,0 0-1,2 9 1,2-4 19,1 0 0,0 0 0,1-1 0,0 0 0,1 0 1,1 0-1,0-1 0,0-1 0,2 1 0,0-2 0,0 1 0,1-1 1,13 9-1,-25-20-9,64 32-33,-60-31-4,1 0 0,-1 1 0,0-1-1,0-1 1,1 1 0,-1-1 0,1 1 0,-1-1 0,0-1 0,1 1 0,-1-1-1,0 1 1,1-1 0,-1 0 0,5-2 0,8-13-753,-14-6-745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43.0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416 124 1800,'0'0'4341,"0"-2"-4247,0 1 0,0 0 1,0-1-1,1 1 0,-1-1 0,-1 1 0,1 0 0,0-1 1,0 1-1,0 0 0,-1-1 0,1 1 0,-1 0 0,1-1 0,-2-1 1,0 2-50,-5-4 0,0 1 0,0 1 0,0-1 0,0 1 0,0 1-1,0-1 1,-1 1 0,-9-1 0,-58-19-109,-24-8-96,71 25 90,11 1 52,-1 1-1,1 0 1,-29 1 0,46 2-1,-1 0-1,1 0 0,-1 0 0,0 0 1,1 0-1,-1 0 0,1 0 1,-1 0-1,0 0 0,1 0 1,-1 0-1,0 0 0,1 1 0,-1-1 1,1 0-1,-1 1 0,1-1 1,-1 0-1,1 1 0,-1-1 0,1 0 1,-1 1-1,0 0 0,-1 19-291,-8 45 135,7-53 169,1 1 1,0 0 0,-1 18 0,23 503-50,25-169 44,6 65 9,-40-309 6,40 334 93,-2-85 127,1 6 77,-10-56 310,39 138-78,-62-336-396,5 21-14,0-33-44,-5 0 1,-5 1 0,-3 171-1,-9 219 901,0-500-574,0 4-479,-1-4 112,1 0 1,0 0-1,0 1 1,0-1-1,0 0 1,0 0-1,0 0 1,0 1-1,0-1 0,1 0 1,-1 0-1,0 1 1,1-1-1,-1 0 1,1 0-1,-1 0 1,1 0-1,-1 0 0,1 0 1,1 2-1,86 52-119,-42-24 82,91 44 1,-103-60-6,7 4 4,78 23 0,-115-41 89,-4-36-10423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56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634 0 360,'0'0'7069,"-3"0"-6822,-37 0 23,-17 3-249,-1 3 0,-81 18 0,-16 2 12,97-16-12,36-5-150,0-2-1,0 0 1,-35-1-1,57 22-421,-1 10 489,2 1 0,2 0-1,14 68 1,59 295 52,-30-136 57,184 1130 471,-179-747 2,-22-203-124,-27-167-58,-5-187-218,10 102 0,10 136-9,-8-191-54,1 0-11,-10 23 2260,23-158-2823,-1 1 500,-1 1 0,0 2 1,-1 0-1,1 1 1,34 13-1,99 52 50,-57-27-27,-60-29 4,50 29-1,-84-42 20,-2-1-15,-1 0 1,1 0 0,-1 0-1,1 0 1,0 0 0,-1 1-1,1-1 1,-1 0 0,1 0-1,-1 0 1,1 1-1,-1-1 1,1 0 0,-1 1-1,1-1 1,-1 0 0,1 1-1,-1-1 1,0 1 0,1-1-1,-1 1 1,1-1 0,-1 1-1,0-1 1,0 1 0,1-1-1,-1 2 1,0-1 1,-3-21-2059,-14-10-596,-2-14-3017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59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19 112 1376,'0'0'4368,"0"-30"-4398,0 27 24,1-1-1,-1 1 0,1-1 1,-1 1-1,1-1 0,0 1 1,1 0-1,-1 0 0,1-1 1,-1 1-1,1 0 0,0 0 1,0 0-1,0 1 0,0-1 1,1 0-1,-1 1 0,1-1 1,-1 1-1,1 0 0,0 0 1,0 0-1,0 0 0,0 1 1,0-1-1,1 1 0,-1 0 1,0 0-1,1 0 0,-1 0 1,6 0-1,-2 0-22,0 0-1,0 0 1,0 1 0,1 0 0,-1 0-1,0 1 1,0-1 0,1 2 0,-1-1-1,0 1 1,0 0 0,0 1 0,-1 0-1,1 0 1,8 5 0,-12-5 27,0 0 1,0 0-1,0 0 1,0 0-1,0 1 1,-1-1-1,1 1 0,-1 0 1,0 0-1,0 0 1,-1 0-1,1 0 1,-1 0-1,0 1 0,1 4 1,1 6-4,-1 0 1,0 30-1,0 10 107,-1-36-29,0 0 0,-1 0 0,-1 1 0,-6 36 0,2-31-1,3-16-34,1 0-1,-1-1 1,-1 1 0,0-1 0,0 1 0,0-1-1,-1 0 1,-9 14 0,0-8 11,9-10-30,1 0 1,0 0 0,-1 0 0,2 0-1,-1 0 1,0 1 0,-2 6 0,1-6 16,0 1 0,0-1 0,0 0-1,-1-1 1,0 1 0,1-1 0,-2 0 0,1 0 0,-1 0 0,-7 3 0,-2 2 16,0-2-1,-1 0 1,-16 5-1,8-6-107,12-2 62,34 2-4522,15-7 3845,2-4-317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00.2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199 0 96,'0'0'5054,"-23"7"-4518,-4 13-422,20-15-96,0 1-1,0-1 0,1 1 0,0 0 1,0 0-1,-7 10 0,-2 2-2,-10 17-7,20-26-7,3-6-1,1-1 1,-1 1 0,1 0-1,0-1 1,0 1-1,0 0 1,0 0 0,1 0-1,-1 0 1,0 5 0,1-5-1,0 0 1,0 0-1,-1 0 1,1 0-1,-1 0 1,0-1 0,0 1-1,0 0 1,0 0-1,-3 4 1,3-4-1,0-1 0,-1 1 1,1-1-1,0 1 0,0 0 1,1 0-1,-1-1 0,0 1 0,1 0 1,0 5-1,-1-4 0,1 0 0,0 0 0,-1 1 0,0-1 0,0 0 1,-1 0-1,-2 8 0,2-9 1,0 1 1,1 1 0,0-1 0,0 0-1,0 0 1,0 0 0,0 8 0,1 127 182,0-133-184,1-1 1,0 1 0,0-1 0,1 0-1,-1 0 1,1 0 0,0 0 0,1 0-1,-1 0 1,4 4 0,-3-5 1,-1 0 0,0 0-1,0 0 1,0 1 0,0-1 0,-1 0 0,0 1 0,1-1-1,-1 8 1,0-10 0,-1-1 0,0 0-1,0 1 1,0-1 0,1 0-1,-1 1 1,0-1 0,1 0-1,0 0 1,-1 1-1,1-1 1,0 0 0,-1 0-1,1 0 1,0 0 0,1 1-1,-1-1 0,0 1-1,0-1 1,0 0-1,0 0 1,-1 0-1,1 1 1,0-1-1,0 0 1,-1 1-1,1-1 1,-1 1-1,0-1 0,1 1 1,-1-1-1,0 1 1,0 1-1,40 19-76,-17-16 94,0-2-1,1 0 0,37 0 0,25 3 136,-30-6 249,-52-1-235,11 0-8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01.0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24,'0'0'6553,"0"15"-6596,0 3 66,-1 27 29,1 1 0,3 0 1,1-1-1,2 0 0,19 67 0,-23-88-20,-3-22-30,1-1-1,0 1 1,0 0 0,0 0 0,0-1 0,0 1-1,0 0 1,1 0 0,-1-1 0,0 1 0,1 0 0,0 0-1,-1-1 1,2 3 0,12-2-18,-11-2-71,-3-52-3174,0 34 1640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01.9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57 122 656,'0'0'5681,"-4"-6"-5185,3 5-493,-1-1 0,1 1-1,-1-1 1,1 1 0,0-1 0,-1 0-1,1 1 1,0-1 0,0 0 0,0 0-1,0 0 1,1 0 0,-1 0 0,0 0-1,1 0 1,0 0 0,-1 0 0,1 0 0,0 0-1,0 0 1,0 0 0,0 0 0,0-1-1,2-3 1,-2-2-89,0 6 66,-1-1 1,1 1-1,1 0 1,-1 0 0,0 0-1,0 0 1,1 0-1,-1 0 1,1 0 0,0 0-1,-1 0 1,1 0 0,0 0-1,0 0 1,1 0-1,-1 0 1,0 1 0,3-4-1,-2 4-5,1-1 0,0 1 0,-1 0-1,1-1 1,0 1 0,0 0 0,0 1 0,0-1-1,0 1 1,0-1 0,0 1 0,0 0 0,5 0-1,25-1-204,-26-1 219,0 1-1,1 1 1,-1 0 0,0 0-1,0 0 1,0 1 0,1-1-1,-1 2 1,0-1-1,0 1 1,0 0 0,-1 1-1,8 3 1,-6 0 4,0 0-1,0 1 1,0 0-1,-1 0 1,0 1-1,0 0 1,8 14 0,-12-18 18,-1 1 1,0-1 0,-1 1 0,1 0 0,-1-1 0,0 1 0,0 0 0,0 0 0,0 0 0,-1 0-1,0 0 1,0 0 0,-1 0 0,1 0 0,-1 0 0,0 0 0,0 0 0,-3 5 0,2-4 21,-1-1 0,0 1 1,-1-1-1,1 0 1,-1 0-1,0 0 0,-1 0 1,1-1-1,-1 0 0,0 0 1,-10 7-1,-20 19 148,25-18-141,-1-1 1,0 0-1,-1 0 1,0-1-1,0 0 1,-1-1-1,-1-1 1,-16 9-1,17-10-34,8-4-5,-1 0-1,1-1 1,0 1-1,-1-1 1,0 0-1,1 0 1,-1-1-1,-10 2 1,13-3-115,-13-4-172,16-13-3973,16 9 3074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32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1880,'0'0'3877,"4"7"-3716,3 1-164,-1 1 0,1 1-1,-1-1 1,-1 1 0,0 0 0,0 0-1,4 17 1,16 31 171,-13-38-47,-1 1 0,-1 0-1,-1 0 1,-1 1 0,-1 0 0,0 0 0,-2 1 0,-1-1 0,3 39 0,-7 51 175,-1-108-295,0 0 0,0 0 0,0 0 0,-1 0 0,1-1 0,-1 1 0,0 0 0,0-1 0,0 0 0,-1 1 0,1-1 0,-1 0 0,0 0 1,0 0-1,0-1 0,0 1 0,0-1 0,0 1 0,-1-1 0,1 0 0,-1-1 0,1 1 0,-1 0 0,0-1 0,0 0 0,-5 1 0,-57 4-5098,49-6 3361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02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1 40,'0'0'4725,"-16"2"-4270,10 2-381,0 0 0,0 1 0,1-1 0,-1 1 1,1 1-1,1-1 0,-1 1 0,1-1 0,-1 1 1,-2 7-1,-29 70 15,32-72-69,-3 47 87,2-39-79,1 1 1,1 0-1,1 0 1,0 40-1,2-37-19,-1-16-9,0 0 0,1 0 1,0 0-1,0 0 0,1 0 0,0 0 1,0 0-1,1 0 0,0 0 0,0-1 1,0 1-1,1 0 0,5 8 0,11 13-32,-15-21 27,0-1-1,0 0 1,1 0-1,0 0 1,0 0-1,0-1 1,0 0 0,1 0-1,0 0 1,8 4-1,2 1 4,0-1-1,1 0 0,0-2 1,0 0-1,1-1 0,0 0 1,0-1-1,0-1 0,1-1 1,-1-1-1,24 0 0,-6 0 0,-25-1-153,-1 0 1,1 0 0,-1-2-1,1 1 1,-1-1 0,13-3 0,-22 4 97,0 0 1,0-1 0,0 1 0,-1 0-1,1 0 1,0-1 0,0 1 0,-1-1 0,1 1-1,0 0 1,-1-1 0,1 1 0,0-1 0,-1 0-1,1 1 1,0-1 0,-1 0 0,1 1 0,-1-1-1,0 0 1,1 1 0,-1-1 0,1 0 0,-1 0-1,0 0 1,0 1 0,1-1 0,-1 0 0,0 0-1,0 0 1,0 0 0,0 0 0,0 1 0,0-2-1,0-16-1699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03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 1720,'0'0'4390,"26"0"-4595,-3-1 194,-7 0-2,0 1 0,0 1 0,0 0 0,28 6 0,-41-7 13,0 1 0,0 0-1,0 0 1,0 0 0,0 1-1,0-1 1,0 1 0,0-1-1,-1 1 1,1 0 0,-1 0 0,1 0-1,-1 0 1,0 1 0,0-1-1,0 1 1,0-1 0,0 1-1,0 0 1,-1 0 0,1 0-1,-1-1 1,0 1 0,0 1 0,0-1-1,0 0 1,0 0 0,-1 0-1,0 0 1,1 6 0,-2 5 57,1-1 0,-2 0 0,0 1 0,0-1 0,-1 0 1,-1 0-1,0 0 0,-1-1 0,0 1 0,-1-1 0,0 0 1,-1-1-1,0 0 0,-1 0 0,-10 10 0,-6 9-7,10-12 3,-2 0-1,0 0 1,-32 26-1,42-40-44,5-3-4,0-1 0,0 0-1,0 1 1,0-1-1,1 1 1,-1-1-1,0 1 1,0 0-1,1-1 1,-1 1-1,1 0 1,-1 0-1,0-1 1,1 1-1,0 0 1,-1 0-1,1 0 1,-1 0-1,1-1 1,0 1-1,0 0 1,-1 0-1,1 0 1,0 1-1,0-1 27,3-1-212,24 0 229,-2 1 36,-1-1-1,1-1 1,-1-2 0,0 0-1,25-7 1,-31 5-377,1 0 1,0 2-1,0 0 0,-1 1 0,1 1 1,24 2-1,-41 0 172,0-1 0,0 0-1,0 1 1,0 0 0,0-1 0,-1 1 0,1 0 0,0 0 0,0 0 0,-1 0-1,1 1 1,-1-1 0,1 0 0,-1 1 0,1-1 0,-1 1 0,0-1 0,0 1-1,0 0 1,0-1 0,0 1 0,1 2 0,2 25-1830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03.6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3080,'0'0'4612,"0"13"-6604,8 15 1344,1-7 66,-3 20-587,11-4-396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04.1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1224,'0'0'7942,"-1"1"-8383,1 0 305,0 1 0,0-1 1,0 0-1,0 0 0,0 0 0,0 0 0,0 0 0,0 0 1,0 0-1,1 1 0,-1-1 0,0 0 0,1 0 0,-1 0 1,2 2-1,1 2-63,-1-4 121,-1 1 0,1 0-1,-1 0 1,0 0 0,0 0-1,0 0 1,0 0 0,-1 0 0,1 0-1,0 0 1,-1 0 0,1 0 0,-1 1-1,0-1 1,0 3 0,10 33-1089,-8-34 987,0 1 0,-1-1 0,0 1 0,1-1 0,-1 1 1,0 8-1,-1 70-1048,0-48 7070,0-21-7850,0-10 1800,1-1 0,0 1 1,-1 0-1,1 0 0,1-1 1,-1 1-1,0-1 0,4 6 1,0 1-530,-2 10-1754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04.8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60 194 824,'0'0'5052,"0"-29"-4823,-1 7-235,0 16 2,0 0 1,1 0 0,0 1-1,0-1 1,0 0-1,1 0 1,0 0 0,0 1-1,2-9 1,3 5-3,22-35-30,-27 42 9,1 0 0,0 0 0,-1 1 0,1-1 0,0 0 1,0 1-1,0 0 0,0-1 0,0 1 0,1 0 0,-1 0 0,0 0 0,1 0 0,-1 0 0,0 1 0,1-1 0,-1 1 1,3-1-1,-3 1 15,0 0 0,-1 0-1,1 0 1,0-1 0,-1 1 0,1 1 0,0-1 0,0 0 0,-1 0 0,1 1 0,0-1 0,-1 1 0,1-1 0,-1 1 0,1 0 0,-1-1 0,1 1 0,-1 0-1,1 0 1,-1 0 0,0 0 0,1 1 0,-1-1 0,0 0 0,0 0 0,0 1 0,0-1 0,0 1 0,0-1 0,0 1 0,-1-1 0,1 1 0,-1-1 0,1 1-1,0 3 1,11 22 11,-7-12 30,0 0 0,-1 0 0,-1 0 1,0 1-1,-1-1 0,-1 1 1,0 0-1,-1-1 0,-3 24 0,1 11 35,2-32-29,-2 0 0,0 0 0,-1 0 0,-1 0 0,-1-1 0,0 1-1,-1-1 1,-10 19 0,-8 9 268,-47 68 0,65-105-267,0-1 1,0 0 0,-1 0-1,1-1 1,-1 0 0,-1 0-1,-9 6 1,4-10-64,12-5-70,0 1 0,1-1 0,-1 0 0,1 1 0,0-1 0,-1 1 0,1-1 0,0 0 0,1 1 0,-1-1 0,0 1 0,1-1 0,1-4 0,3-7-165,0 1 1,1 1-1,0-1 1,1 1 0,9-11-1,-8 10-61,15-33-1181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05.5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 1 144,'0'0'5150,"0"7"-4800,-1-1-313,-1-1 0,0 0 0,0 1 1,0-1-1,0 0 0,-1 0 0,0-1 0,0 1 1,0 0-1,-8 7 0,-14 24 107,16-18-82,2 1-1,0 0 1,1 1-1,-4 20 1,-11 37 94,17-60-127,0 0-1,1 1 1,1-1 0,0 20-1,-6 35 54,1-26-54,2 0-1,1 55 1,4-92-26,1-1-1,1 1 1,-1-1-1,1 0 1,1 1-1,-1-1 1,1 0-1,1 0 1,0 0-1,0-1 1,0 0-1,1 1 1,0-1-1,0-1 1,1 1-1,0-1 1,10 9-1,3 0 2,0-1 1,1 0-1,0-2 0,1 0 0,24 10 1,-37-19-4,31 15 19,1-1 1,1-2-1,0-2 1,48 9-1,-72-20-398,1 0 1,0-1-1,24-2 0,-19-7-808,-3-12-920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07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1 206 2784,'0'0'5300,"0"12"-5474,0 20 140,0 55 9,20 174 0,56 75 100,-48-219-60,7 22-2,-23-97-7,12 28 15,-21-45 13,-3-26 468,0-1-326,-1-7-163,0 0 0,-1 0 0,0 0 0,-1 0 1,0 0-1,-8-16 0,-5-18-75,-81-397-572,95 427 595,-11-98-304,4-1 0,9-161 0,2 119 323,-2 140 18,-1 10 1,1-1 0,0 0 0,0 1 1,0-1-1,0 1 0,1-1 0,-1 1 0,1-1 1,0 1-1,1-1 0,-1 1 0,1 0 0,0 0 1,0 0-1,4-6 0,-6 10-16,1-1 0,0 0 0,0 0 0,0 1 1,-1-1-1,1 0 0,0 1 0,0-1 0,0 1 0,0 0 0,0-1 0,0 1 1,0 0-1,0-1 0,1 1 0,-1 0 0,0 0 0,0 0 0,0 0 0,0 0 0,0 0 1,0 0-1,0 0 0,0 1 0,0-1 0,0 0 0,0 1 0,0-1 0,0 1 1,0-1-1,0 1 0,0-1 0,0 1 0,0 0 0,0-1 0,1 2 0,34 35 13,-24-23-22,5 3 26,-6-8 0,0 0 1,-1 1 0,0 1 0,-1-1-1,0 2 1,-1-1 0,-1 1 0,1 0-1,4 14 1,-2 12 25,-1-9 145,-2 0 0,-1 1-1,-1 0 1,1 41 0,-6-69-147,-1 0 0,1 1 0,-1-1 0,0 0-1,0 1 1,0-1 0,0 0 0,0 0 0,0 0 0,0 0 0,-1 0 0,1 0 0,-1 0 0,0-1-1,1 1 1,-1 0 0,0-1 0,0 0 0,0 1 0,-3 0 0,0 2 66,0-2 0,0 1 0,-1 0 1,1-1-1,-1 0 0,-11 2 0,9-3-106,-24 4-268,-2-2-1,-50-1 1,87-20-1549,14-1-60,2-8-950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10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36 2696,'0'0'3238,"-17"0"-2732,70-2-621,69-13 1,-70 7 8,71-2 1,-120 10 91,20 0-90,-20 0 74,-1 0 0,1 0 0,0 0 0,-1 0 0,1 0 0,-1 1 0,1-1 0,-1 1 0,1 0 0,-1-1 0,1 1 0,-1 0 0,0 0 0,1 1 0,3 2 0,-4-2 26,-1 1 0,1-1 0,-1 1 0,0 0 0,0 0 0,0-1 0,0 1-1,0 0 1,0 0 0,-1 0 0,0 0 0,1 0 0,-1 0 0,0 0 0,-1 4 0,0 69 59,-1-19 18,9 77 0,32 269 97,-31-346-114,25 96 0,2 11 25,-21-94-47,29 88 1,2 10 92,11 32-9,0-2 35,107 771 1189,-144-836-1192,20 300 120,-22-213-88,-12-112-70,-5-67-50,3 1-1,12 66 0,22 132 121,-27-152-115,25 97 0,-23-142-56,-6-26 2,-1 1 1,-1 0 0,0 0 0,-1 1-1,-1 19 1,8 23 37,-7-50 11,-1 1 0,0-1 0,1 21 0,-3 453 2631,-43-473-2415,14-4-286,1 1 0,0 1 0,0 2-1,1 1 1,-36 23 0,-7 3-93,56-32 86,0 1 0,1 1 0,0 0 0,1 0 0,-18 18 0,27-20-5,3-6-6,1-10-3700,-1 7 3354,0 0 1,-1 0-1,1-1 1,0 1-1,-1 0 1,1 0-1,-1 0 1,-1-2 0,-14-25-4161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44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6 520,'0'0'1795,"3"0"-1827,212-6 1654,-1 6-1216,-211 0 384,-3 1-794,0 1-1,1-1 1,-1 0 0,0 0 0,1 0-1,-1 1 1,0-1 0,1 0-1,0 0 1,-1 0 0,1 0 0,-1 0-1,1 0 1,0 0 0,1 1-1,6 10 7,0 19 38,-1-1 0,6 59 0,2 14 96,67 408 516,-3-80-223,20 102 112,-26-249-281,-44-144-174,17-6-38,20 129 62,62 213 156,-61-218-147,-20-33 96,-31-143-125,0 43 37,7 28 4,-17-127-88,-1 1 0,-1 0 1,1 39-1,-4-48-13,1 1 0,1-1 0,1 0 0,6 20 0,-5-21-15,-1 0 0,0 0 0,-1 0 0,0 20 0,-2-29-11,0 0-1,0 1 0,1-1 0,0 0 1,1 0-1,-1-1 0,6 12 0,-4-12 0,-1 0 0,0 1 0,-1 0 0,1 0 0,-2 0 0,1 0 0,0 11 0,8 33 34,-8-43-27,0 0 0,0-1 0,0 1 0,0 14-1,-2-14 8,1 0 0,0 0 0,1 1 0,4 10 0,-4-11 23,0 1-1,0-1 1,0 0-1,0 14 1,-2 193 525,-1-214-541,0 0-1,0 0 1,0 0-1,0 1 1,0-1 0,-1 0-1,1 0 1,-1-1-1,1 1 1,-1 0 0,0 0-1,1-1 1,-1 1-1,-3 1 1,-31 20 525,17-15-513,-1-1-1,0-1 1,-1-1 0,1-1 0,-28 3 0,-107-2 267,23-2-180,102-2-125,19 0-1,-1-1 0,1 2 1,0-1-1,-16 6 0,26-7-53,1 0 1,0 0-1,-1 0 0,1 0 0,-1 0 1,1 1-1,-1-1 0,1 0 1,-1 0-1,1 0 0,-1 0 1,1 0-1,-1 0 0,1 0 0,0-1 1,-1 1-1,1 0 0,-1 0 1,1 0-1,-1 0 0,1 0 0,0-1 1,-1 1-1,1 0 0,-1 0 1,1-1-1,0 1 0,-1 0 1,1-1-1,0 1 0,-1 0 0,1-1 1,0 1-1,0-1 0,-1 1 1,1 0-1,0-1 0,0 1 0,0-1 1,0 1-1,-1-1 0,0-27-4497,1 16 4169,0-21-2701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45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14 3024,'0'0'5284,"-3"-2"-4582,4-1-530,13 1-119,39-1-204,60 2-487,-83 0-102,31 0-728,-58 1 1166,0 0-1,-1 0 1,1 0 0,0 1 0,0-1 0,-1 1 0,1 0 0,0 0-1,-1 0 1,1 0 0,0 0 0,-1 1 0,0-1 0,5 4 0,-4 11-1403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33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1 568,'0'0'6641,"0"3"-6526,9 57 31,-6-49-87,0 1 0,-1 0 0,1 19 0,-2-8-4,1 0 0,1-1 0,10 35 0,-7-34 22,-1 0-1,-1 1 1,1 37 0,-4-56-54,-1 0 1,1 0-1,0-1 1,0 1-1,0 0 1,4 8-1,-3-8-3,0 0 0,-1 0 0,1-1 0,-1 1 0,0 1 0,0 9 0,-1 61 985,3-75-1253,-2-1 194,-1 0 1,1 0-1,0 0 0,-1 0 0,1 0 1,0 1-1,-1-1 0,1 0 0,0 0 1,-1-1-1,1 1 0,0 0 0,-1 0 1,1 0-1,-1 0 0,1 0 1,0-1-1,-1 1 0,1 0 0,-1-1 1,1 1-1,-1 0 0,1-1 0,-1 1 1,2-1-1,1-49-2367,14 16 321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45.9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0 992,'0'0'3940,"-16"0"-2220,44 2-1638,-1 1 1,30 6 0,-28-3-17,1-2-1,33 1 1,24-3 29,99-5-1710,-162-3-324,-5-4-1698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49.2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1 336,'0'0'6524,"-3"0"-6414,-65 4-383,-118 21 0,87-8 298,56-16-2,43-2-26,-1 1 0,1 0 0,-1 0 0,1 0 0,0 0 0,-1-1 0,1 1 0,-1 0 1,1 0-1,-1 0 0,1 0 0,0 0 0,-1 0 0,1 0 0,-1 1 0,1-1 0,-1 0 0,1 0 1,0 0-1,-1 0 0,1 0 0,-1 1 0,1-1 0,0 0 0,-1 0 0,1 1 0,0-1 1,-1 0-1,1 1 0,0-1 0,-1 0 0,1 1 0,0-1 0,0 0 0,-1 1 0,1-1 0,0 0 1,0 1-1,0-1 0,0 1 0,0-1 0,-1 1 0,1-1 0,0 0 0,0 1 0,-5 16-46,0 0 8,1 1 0,0-1 0,2 1 0,0 0 0,0 0 0,2 0 0,2 24 0,-1 4-11,-1 15 18,23 513-17,28-196 44,10 89 20,-35-212 55,4-34 22,-4 507 279,-16-560-193,0 3 53,10 240 151,-21-285-309,5 180 278,13 159 245,-17-364-213,0-100-350,20 4 904,159-22-967,304 9-1,-278 10 37,-146-2 20,-56 0 571,-3 5-298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2:52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 1920,'0'0'3680,"-16"0"-2382,903 0-1396,-873 2 93,-3 3 0,43 4-1,-47-8-12,-6-1 7,0-1 0,1 1-1,-1 0 1,0 0 0,1 0-1,-1 0 1,1 0-1,-1 0 1,0 1 0,1-1-1,-1 0 1,1 1 0,-1-1-1,0 1 1,0-1 0,1 1-1,-1 0 1,0-1-1,0 1 1,0 0 0,0 0-1,0 0 1,0 0 0,1 2 803,-2 14-1150,0 522 82,5-446 327,4 1 0,33 144 0,1 1 34,-1-13-35,-5-33 66,99 544 420,-90-458-299,-30-166-156,24 275 105,-24-194 3,-9 5 75,9 64-80,-6-150-168,-5-76-4,0 42 0,1 30 27,5 0 0,38 171-1,-39-231-29,-3 44 15,-2-64 6,0-1 0,-2 1-1,0 37 1,-3-54-24,-1-7-1,1 0-1,0 0 0,0 1 1,0-1-1,0 0 1,1 0-1,0 0 0,0 1 1,1-1-1,-1 0 0,1 0 1,0-1-1,0 1 1,4 5-1,-6-10 89,7 7-340,-9-6 369,0 0 0,-1 0 0,1 0 0,0 0 0,-1 0 0,1-1 0,0 1 0,-1-1 0,1 0 0,-1 0 0,1 1 0,-1-2 0,1 1 0,-5-1 0,3 1-110,-19-1 118,21 1-117,2 0-10,-1 0-1,0 0 0,1 0 0,-1 0 1,1 0-1,-1 0 0,0-1 0,1 1 1,-1 0-1,1 0 0,-1 0 1,1-1-1,-1 1 0,1 0 0,-1-1 1,1 1-1,-1 0 0,1-1 0,-1 1 1,1-1-1,-1 1 0,1 0 0,0-1 1,-1 1-1,1-1 0,0 0 0,-1 1 1,1-2-1,0 1 54,-238-4 369,199 7-341,0 3-1,0 1 0,0 2 0,-66 22 0,-52 12-52,147-40-28,-20 8 10,14-5-8,3-6-440,13-5-669,18-14-1884,-4 7 1361,6-11-578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12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0 145 824,'0'2'5461,"0"24"-5560,1-13 97,1 0 0,0 1 1,1-1-1,7 23 0,8 36 3,-13-33 3,-2-13 10,12 52 0,2 7 67,-15-67-53,1 0-1,1 0 1,10 30-1,-10-38-22,-1 0 0,1-1 0,-2 2-1,0-1 1,0 0 0,-1 0 0,1 13 0,-2-18 0,0 0 1,1 1-1,0-1 1,0 0 0,1 0-1,-1 0 1,3 6-1,-2-7 4,0 1-1,-1-1 1,0 0-1,0 1 1,0 0-1,1 8 1,-3-12-9,1-1 1,0 1-1,0 0 0,0-1 1,0 1-1,1 0 1,-1-1-1,0 1 0,0 0 1,0-1-1,0 1 1,1 0-1,-1-1 1,0 1-1,1 0 0,-1-1 1,0 1-1,1-1 1,-1 1-1,1-1 1,-1 1-1,1-1 0,-1 1 1,1-1-1,-1 0 1,1 1-1,-1-1 1,1 0-1,0 1 0,-1-1 1,1 0-1,0 0 1,-1 1-1,1-1 0,1 0 1,0 1 1,-1-1 4,-1 0 0,1 0 0,-1 1-1,1-1 1,0 0 0,-1 0 0,1 0 0,-1 0 0,1 1-1,0-1 1,-1 0 0,1 0 0,0 0 0,-1 0 0,1-1-1,0 1 1,-1 0 0,1 0 0,-1 0 0,1 0 0,0-1-1,-1 1 1,1 0 0,-1-1 0,1 1 0,-1 0 0,1-1-1,-1 1 1,1-1 0,-1 1 0,1 0 0,-1-1 0,1 1 0,-1-2-1,4-24-20,-2-2 26,17-61-100,-3-1 0,-5 0 0,-1-132 0,-9 214 60,0 1 1,0-1-1,0 0 1,1 1-1,0-1 1,0 1-1,1 0 1,0 0-1,5-8 1,68 192-8,-43-95 150,72 128 1,-95-194-110,1-2-1,0 1 1,2-1-1,18 17 1,-26-26 37,-5-5-19,1 1 0,-1-1 1,1 1-1,-1-1 0,1 0 1,-1 1-1,1-1 0,-1 0 1,1 1-1,0-1 0,-1 0 1,1 1-1,-1-1 0,1 0 1,0 0-1,-1 0 0,1 0 1,0 0-1,-1 1 0,1-1 1,0 0-1,0-1 0,3 1 252,-3-21 18,1-1 0,5-22 0,-4 22-272,0 0 0,1-24-1,-4-540 290,0 585-325,0-34-4876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1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0 328,'0'0'6126,"0"14"-6331,3 37 199,1 0-1,3 0 1,2-1-1,2 0 1,31 85-1,-36-114 12,-6-20-5,0 0 0,0 0 0,0 0 1,0 0-1,1 0 0,-1 0 0,0 0 0,1 0 0,-1 0 0,1 0 0,-1-1 1,1 1-1,-1 0 0,1 0 0,0 0 0,-1-1 0,1 1 0,0 0 1,0 0-1,0-1 0,-1 1 0,1-1 0,0 1 0,1 0 0,1 5 451,20-6-5852,-6 0 4205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15.1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1 384,'0'0'7020,"0"13"-6924,0 18-196,-1 11 78,2 1 1,2 0 0,11 57-1,-9-64 29,-5-32-6,1 0 0,-1 0 0,1-1 0,0 1 0,0 0 0,0 0 1,0 0-1,1-1 0,-1 1 0,4 5 0,2 3-635,-7-12 569,0 1-1,0-1 0,1 1 1,-1-1-1,0 1 0,0-1 0,1 1 1,-1-1-1,0 0 0,1 1 1,-1-1-1,1 0 0,-1 1 1,1-1-1,-1 0 0,0 0 0,1 1 1,-1-1-1,1 0 0,-1 0 1,1 0-1,-1 0 0,1 1 1,-1-1-1,1 0 0,-1 0 0,1 0 1,-1 0-1,1 0 0,-1 0 1,1 0-1,-1-1 0,1 1 1,-1 0-1,1 0 0,-1 0 1,1-1-1,19-1-1170,0-7-195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16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24 116 416,'0'0'1403,"-3"-4"-1102,-2-6-68,-3-4-154,5 13 883,2 8 1198,0 56-2103,-1-32-6,2 1 0,1 0 1,1-1-1,2 0 0,12 52 0,40 131 312,-55-210-358,18 49 39,-13-40-33,-6-13-9,0 1 0,0-1 0,1 1 1,-1-1-1,0 0 0,0 1 0,0-1 0,0 0 0,1 1 1,-1-1-1,0 0 0,0 1 0,1-1 0,-1 0 0,0 0 1,1 1-1,-1-1 0,0 0 0,1 0 0,-1 1 0,0-1 1,1 0-1,-1 0 0,0 0 0,1 0 0,-1 0 1,1 0-1,-1 0 0,0 1 0,1-1 0,-1 0 0,1 0 1,-1-1-1,0 1 0,1 0 0,-1 0 0,1 0 0,-1 0 1,1 0-1,0 0-1,2 0 458,-3-4-422,9-39-23,-7 36-13,1 0-1,-2 0 1,1 0 0,-1 0 0,1-12 0,7-49-36,-5 54 11,-2 0-1,0 0 1,0-15 0,-2 15-42,0-1 0,1 0 1,1 0-1,0 1 0,1-1 0,6-19 1,-5-4-13,-5 18 68,1 19-44,4 3-130,-3-1 174,0 0 0,0 0 0,0-1 1,0 1-1,0 0 0,0 0 0,-1 0 0,1 0 0,0 0 0,0 1 0,-1-1 0,1 0 0,0 0 0,-1 0 0,1 1 0,0 1 0,8 18-34,80 133 95,-80-136-26,18 37 62,39 55-1,-51-93-38,-13-15-38,1 0 1,-1 0-1,0 0 0,0 0 0,0 1 0,0 0 0,0-1 0,-1 1 0,1 0 0,-1 0 1,2 5 991,1-13-517,-1 0-424,-1 0 1,1-1-1,-1 0 0,0 0 1,-1 0-1,1 1 0,-1-1 1,0-1-1,0-8 0,-2-68 21,0 39-50,1-12 12,1-21-26,-3 0-1,-13-83 1,10 114 45,5 40-53,0 0 0,-1 0 0,0 0 0,0 0 0,0 1 1,0-1-1,-1 0 0,0 1 0,-4-9 0,2-4 101,7 31-4616,-1-9 4324,-1 0 1,0 0-1,4 5 1,0 2-430,-2 13-1065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17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16,'0'0'5508,"0"30"-5230,0 220 396,0-245-641,1 1 1,-1 0-1,1-1 1,1 1-1,-1-1 1,4 9 0,-3-9-313,0 0 1,-1 0-1,0 0 0,1 0 1,-2 1-1,2 7 1,-2-39-2359,0 14 809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18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69 760,'0'0'2156,"4"-7"-1788,-4 6-344,3-4 71,-1 0 0,1-1 0,-1 1 0,-1-1 0,1 1 0,-1-1 0,1-11 0,-2 16 170,23 1-174,33 0-68,-50-2-25,-5 2 2,1-1 0,-1 1 1,1-1-1,-1 1 0,1 0 0,-1 0 0,1 0 0,-1 0 0,1 0 0,-1 0 0,1 0 0,-1 0 0,1 1 0,-1-1 0,1 1 0,-1-1 0,1 1 1,-1-1-1,2 2 0,3 12 1,2-10 4,-1 3 33,-5 15 15,-1 20 224,1-26-180,-1-1 0,-1 1 1,-1 0-1,0 0 1,-5 18-1,2-20-2,0 0 0,-2 0 1,0 0-1,0-1 0,-1 0 0,-12 17 1,16-16 84,3-13-168,0 0-1,1-1 1,-1 1 0,0 0 0,0-1-1,0 1 1,0 0 0,0-1 0,-1 1-1,1 0 1,0-1 0,0 1 0,0-1 0,0 1-1,-1 0 1,1-1 0,0 1 0,-1-1-1,1 1 1,0 0 0,-1-1 0,0 1-1,-4 2-7,4-3 6,1 0-1,-1 0 1,1 0-1,-1 0 1,0 0-1,1 1 1,-1-1-1,1 0 1,-1 1 0,1-1-1,0 0 1,-1 1-1,1-1 1,-1 0-1,1 1 1,-1-1-1,1 1 1,0-1-1,-1 1 1,1-1-1,0 1 1,0-1 0,-1 1-1,1-1 1,0 1-1,0 0 1,0-1-1,0 5 1862,5-6-1889,0 1 0,0-1 0,-1 0 0,1 0 0,0 0 0,0-1 0,7-3 0,24-8 26,-5 6 3,0 1 1,0 2-1,1 1 1,57 1 1727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19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 2520,'0'0'2996,"0"-10"-1418,79 3-6552,-59 6 3046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39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19 96,'0'0'824,"0"0"-788,0 0-1,0 0 1,0 0 0,1 0 0,-1 0-1,0 1 1,0-1 0,0 0-1,0 0 1,0 0 0,0 0 0,0 0-1,0 1 1,0-1 0,0 0-1,0 0 1,0 0 0,0 0-1,0 1 1,0-1 0,0 0 0,0 0-1,0 0 1,0 0 0,0 0-1,0 1 1,0-1 0,-1 0 0,1 0-1,0 0 1,0 0 0,0 0-1,0 0 1,0 1 0,0-1 0,0 0-1,0 0 1,-1 0 0,1 0-1,0 0 1,0 0 0,0 0-1,0 0 1,0 0 0,-1 0 0,1 0-1,0 1 1,0-1 0,0 0-1,0 0 1,0 0 0,-1 0 0,1 0-1,0 0 1,-2-1 209,0 1 0,0-1 0,0 1 0,0-1 1,0 1-1,0-1 0,0 0 0,0 0 0,0 0 0,0 0 0,0 0 0,1-1 0,-1 1 0,0 0 1,1-1-1,-1 1 0,1-1 0,-2-3 0,3 4-36,-4 3 52,1-1-123,-30-4 653,29 3-803,0-1 1,0 1 0,0 0 0,0 1 0,0-1-1,0 1 1,0 0 0,0 0 0,0 0-1,0 0 1,0 1 0,0-1 0,1 1 0,-1 0-1,1 0 1,-1 0 0,1 1 0,0-1 0,0 1-1,0 0 1,0 0 0,0 0 0,1 0-1,-1 0 1,1 1 0,0-1 0,0 1 0,-2 5-1,-5 7-23,1 0-1,0 1 0,1 0 1,1 1-1,0 0 1,2 0-1,0 0 0,1 0 1,1 0-1,0 25 0,-18 200-82,19-178 106,-1-28 2,2-1 1,2 1-1,1 0 0,15 67 1,-1-12-31,-13-64 15,14 51-1,4-20 6,32 63 0,-39-86 18,-2 1 0,-1 0 0,10 63 0,-18-83 2,2 1 3,0-1 0,1 0-1,0 0 1,14 21 0,11 24 7,8 3 14,-35-58-10,1-1 0,0 0 0,0 0 0,1 0-1,-1 0 1,1-1 0,1 0 0,12 6 0,60 28 12,-58-32-9,1-1-1,-1-1 1,1-1 0,-1-1 0,1-1 0,0-1 0,0-1 0,34-5 0,-44 3 32,1-1 0,-1 0 0,1-1 1,-1-1-1,-1 0 0,20-11 0,65-46 224,-84 53-229,16-15 84,-2-1 0,0-1 0,-1-1 1,-2-2-1,37-57 0,-47 62-74,0 0-1,-2-1 1,12-37-1,14-30-8,-27 69-29,-2-1 0,-1 1-1,-1-1 1,0-1 0,-2 1 0,2-34 0,-1-158 96,-6 154-87,-2 34-19,0 0 1,-2 0-1,-1 0 1,-2 1 0,0 0-1,-23-52 1,10 34 2,-3 1 1,-1 1-1,-34-44 1,47 72 13,-2 0 1,0 1-1,-1 1 0,0 0 1,-1 1-1,0 0 1,-1 2-1,0-1 1,-1 2-1,0 0 1,-36-12-1,14 10 41,-1 1 0,0 2 1,0 2-1,-1 2 0,0 1 0,-71 5 0,106-1-71,0 1 0,-1 0 0,1 0 0,0 0-1,0 1 1,0-1 0,0 2 0,0-1 0,1 1-1,0-1 1,-1 1 0,1 1 0,1-1 0,-1 1-1,1 0 1,-8 10 0,-32 29-72,40-40 76,0-1 0,1 1 0,-1 0 0,1 0 0,-1 0 0,1 0 0,0 1 0,1 0 0,-1-1-1,-2 9 1,-13 23-35,11-22 10,0 2 1,1-1-1,1 1 0,1-1 0,0 1 1,1 1-1,-3 29 0,6 128-177,3-84 120,-3-76 73,2 0 1,0-1-1,0 1 1,1-1-1,1 1 1,0-1-1,1 0 1,0-1-1,1 1 1,0-1-1,10 13 1,1-1-40,1 0 1,1-2-1,1 0 1,29 25-1,-41-42 31,0 1 0,0-1 0,1 0 0,-1-1 0,1 0 0,0 0 0,1-1 0,-1 0 0,0-1 0,20 3-1,7-1 11,53-2-1,-76-2 12,-1-1 21,0 0 1,0-1-1,0 0 1,-1-1-1,1 0 0,0-1 1,-1 0-1,0-1 0,13-7 1,10-8 123,43-34 0,-60 42-78,-3 3 60,-1-1 0,0-1-1,0 0 1,19-22 0,-31 31-37,0 0 1,1 0 0,-1 1 0,0-1-1,0 1 1,1-1 0,-1 1 0,1 0-1,-1-1 1,1 1 0,-1 0 0,1 0-1,0 0 1,0 0 0,-1 0 0,1 1-1,0-1 1,0 1 0,0-1 0,4 0-1,-10-15-2172,-12 2-137,-4-2-1517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20.2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0 968,'0'0'4929,"0"6"-4985,20-6-1505,19 6 545,-19 0 160,0-6-216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20.6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 1856,'0'0'4393,"20"0"-5986,0-6-1183,-20-6 1256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21.4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77 1408,'0'0'3818,"0"3"-3655,10 86 64,0 6 41,-9-68-185,2 0 0,1 0 0,8 29 0,4 27 142,-9-23-80,9 56 21,-14-104-147,1 0-1,0-1 1,1 1-1,0-1 1,1 0 0,10 19-1,-8-17 9,-6-13-25,-1 0-1,0 1 0,0-1 0,0 0 1,0 1-1,1-1 0,-1 0 0,0 1 0,0-1 1,1 0-1,-1 1 0,0-1 0,1 0 0,-1 0 1,0 1-1,1-1 0,-1 0 0,0 0 1,1 0-1,-1 1 0,0-1 0,1 0 0,-1 0 1,0 0-1,1 0 0,-1 0 0,1 0 1,-1 0-1,0 0 0,1 0 0,-1 0 0,1 0 1,-1 0-1,0 0 0,1 0 0,-1 0 0,1-1 1,3 1 143,-4-2-112,0-1-1,0 0 1,1 1-1,-1-1 1,1 0-1,0 1 1,0-1 0,0 1-1,0-1 1,1-1-1,6-14 18,9-68-33,-12 59-61,0 1 0,11-33 0,-11 44-4,-1 0-1,-1 0 0,0 0 0,-1 0 1,0 0-1,-1-20 0,-1 34 49,-1 0-1,1 0 1,0 0-1,0 0 1,0 0-1,0 1 1,0-1 0,0 0-1,0 0 1,1 0-1,-1 0 1,0 0-1,0 1 1,1-1 0,-1 0-1,1 0 1,-1 1-1,0-1 1,1 0-1,-1 0 1,1 1-1,0-1 1,-1 1 0,1-1-1,-1 0 1,1 1-1,0-1 1,0 1-1,-1-1 1,1 1 0,0 0-1,0-1 1,0 1-1,-1 0 1,1 0-1,1-1 1,1 0-28,1 3-468,8 7 437,0 0-1,0 1 1,20 22 0,18 17 64,106 104 31,-97-90 76,-42-47-80,1-1 0,37 24 0,-30-22 5,-4 1 12,-2-5 46,-18-21 453,0-1-1,0 1 1,0-1-1,-2-15 1,1 14-334,-16-280-131,9 192-249,8-125 0,1 78-166,-2 155-2296,-1-3 2072,1 0-1,1 1 1,-1-1-1,4 11 1,12 6-1567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48.1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1 536,'0'0'4948,"0"17"-5174,0 375 336,0-214-3969,0-193 2670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49.5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45 130 280,'0'0'1421,"0"24"-1098,0 409 1342,0-430-1651,1 0 0,-1 1 0,0-1 0,1 1 0,0-1 0,-1 0 0,1 0 0,1 1 0,-1-1 0,0 0 0,1 0 0,-1 0 0,5 5 0,-2 15-107,-5-19 1997,1-8-1899,1-9-29,-1 1 0,0-1 0,-2 0 1,1 1-1,-1 0 0,-1-1 0,0 1 0,-7-16 0,2 6-71,1-1-1,-9-45 0,11 42 31,1-5 10,1-1 0,2 1-1,3-54 1,1 7 32,-3-11-27,23 79-28,-19 8 74,-1 0 4,0 1-1,-1-1 0,1 1 1,0-1-1,0 0 1,-1 0-1,1 0 0,-1-1 1,0 1-1,4-5 1,-1 5-35,0 0 0,-1 1 0,1 0 0,0 0 1,0 0-1,0 1 0,0 0 0,0 0 0,8 1 1,-10-1 7,-2 0 19,1 0-1,0 0 0,0 0 0,-1 1 1,1-1-1,0 0 0,-1 1 0,1 0 1,0-1-1,-1 1 0,1 0 0,-1 0 1,1 0-1,-1 0 0,1 0 0,-1 0 1,0 0-1,1 1 0,-1-1 0,0 0 1,0 1-1,0-1 0,0 1 0,1 1 1,20 20-14,-19-20 22,1-1-1,-1 1 0,0 0 0,0 0 1,0 0-1,-1 0 0,1 0 1,-1 1-1,0-1 0,1 1 1,-2 0-1,1-1 0,0 1 0,2 8 1,-4-11-2,0 0 0,0-1 0,0 1 1,0 0-1,0 0 0,0 0 0,1 0 1,-1-1-1,0 1 0,1 0 0,-1 0 1,0-1-1,1 1 0,-1 0 0,1-1 1,0 1-1,-1 0 0,1-1 0,-1 1 1,1-1-1,1 2 0,-2-2 1,1 1 1,0-1-1,0 1 0,0 0 1,-1 0-1,1-1 0,0 1 0,-1 0 1,1 0-1,-1 0 0,1 0 0,-1 0 1,1 0-1,-1 0 0,0 0 0,1 0 1,-1 0-1,0 0 0,0 0 0,0 0 1,0 2-1,1 0 41,-1 1 0,0-1 0,-1 1-1,1 0 1,-1-1 0,1 1 0,-1-1 0,0 0 0,0 1 0,-1-1-1,1 0 1,-1 0 0,1 1 0,-1-1 0,0 0 0,0-1 0,0 1-1,-1 0 1,1-1 0,-1 1 0,1-1 0,-1 0 0,0 1 0,0-1-1,0-1 1,0 1 0,0 0 0,0-1 0,-7 2 0,-2 3 0,-19 12 16,-8 5 85,-14 7-109,53-30-32,-1 0 0,1 0 0,0 0 0,0 0 0,-1 0 0,1 0 0,0 1 0,0-1 0,0 0 0,-1 0 0,1 0 0,0 0 0,0 0 0,0 0 0,-1 0 0,1 0 0,0 1 0,0-1 0,0 0 0,0 0 0,0 0 0,-1 0 0,1 1 0,0-1 0,0 0 0,0 0 0,0 0 0,0 1 0,0-1 0,0 0 0,0 0 0,0 0 0,0 1 0,-1-1 0,1 0 0,0 0 0,0 1 0,0-1 0,0 0 0,1 0 0,-1 0 0,0 1 0,0-1 0,0 0 0,0 0 0,0 0 0,0 1 0,0-1 0,-2 3 0,-11 4-2010,29-7-197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1.5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33 256,'0'0'3407,"0"8"-3429,0 275 190,1-262-149,2 0 0,0-1 0,1 0-1,14 40 1,-11-38-26,-5-16 7,0 0 0,0 0-1,0 0 1,1 0 0,6 10 0,-9-9 50,0-7-32,0 1-1,0 0 0,0-1 0,0 1 0,0 0 0,0-1 1,0 1-1,0 0 0,0 0 0,1-1 0,-1 1 0,0 0 0,0-1 1,1 1-1,-1 0 0,0-1 0,1 1 0,-1-1 0,0 1 1,1-1-1,-1 1 0,1-1 0,-1 1 0,1-1 0,-1 1 1,1-1-1,0 1 0,-1-1 0,1 0 0,-1 1 0,1-1 0,0 0 1,-1 0-1,1 1 0,0-1 0,0 0 0,-1 0 0,1 0 1,0 0-1,-1 0 0,1 0 0,0 0 0,-1 0 0,1 0 1,0 0-1,0 0 0,-1-1 0,2 1 0,-2-9 179,1-4-172,1 1 0,1 0-1,0-1 1,9-21 0,3-13 15,-8-34-9,0 60-22,-5 16-6,-1 0 0,1 0 0,-1 0 1,0-1-1,0 1 0,0-7 0,-1 9 0,1 0 0,-1 1-1,0-1 1,1 0 0,-1 1 0,1-1-1,0 0 1,0 1 0,0 0 0,0-1 0,2-2-1,-1 3-14,-1 0-1,0 0 0,0-1 1,0 1-1,0 0 0,0-1 1,-1 1-1,1-1 0,-1 1 1,1-1-1,-1-2 0,0 4-179,3 1-441,0 1 613,0-1 0,-1 1 0,1 0 0,-1-1 0,1 1 0,-1 0 1,1 0-1,-1 1 0,0-1 0,1 0 0,-1 1 0,0 0 0,0-1 1,0 1-1,0 0 0,0 0 0,-1 0 0,1 0 0,-1 0 0,1 1 1,-1-1-1,0 0 0,0 1 0,2 3 0,24 34 1,43 57 112,-44-50-25,-24-44 18,0-1 0,0 1-1,1-1 1,-1 0 0,0 0 0,1 0-1,0 0 1,-1 0 0,1-1 0,0 1 0,0-1-1,0 0 1,0 0 0,0 0 0,0 0 0,0 0-1,0-1 1,0 1 0,5-1 0,-4-20 496,11-30-425,-2-1-1,9-65 1,0-2 153,-20 104-189,-1 0 1,-1 0-1,-1-17 0,1 0-661,0 31 292,1 0 187,-1 1-1,0-1 1,0 0 0,0 0 0,0 0-1,0 0 1,1 0 0,-1 0-1,0 0 1,0 0 0,0 0 0,0 0-1,1 0 1,-1 0 0,0 0 0,0 0-1,0 0 1,0 0 0,1-1 0,-1 1-1,0 0 1,0 0 0,0 0 0,2-3-1308,-2 3 1308,0 0-1,0 0 1,0-1 0,0 1-1,0 0 1,0 0 0,0 0 0,0 0-1,0-1 1,0 1 0,-1 0 0,1 0-1,0 0 1,0-1-125,13 15-627,-10-6-217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3.1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74 176,'0'0'1647,"23"-6"-755,-19 4-865,-3 1-9,0 1 0,0 0-1,-1-1 1,1 1 0,0-1-1,0 0 1,-1 1 0,1-1-1,0 0 1,-1 1 0,1-1-1,0 0 1,-1 0 0,1 1-1,-1-1 1,1 0 0,-1 0-1,0 0 1,1 0 0,-1 0-1,0 0 1,0 0 0,0 0-1,1 1 1,-1-1 0,0 0-1,0 0 1,0 0 0,-1 0-1,1 0 1,0 0 0,0-1-1,0 2-14,0-1 0,0 1-1,0 0 1,0-1 0,0 1-1,0 0 1,0 0-1,0-1 1,0 1 0,0 0-1,1 0 1,-1-1 0,0 1-1,0 0 1,0 0 0,1-1-1,-1 1 1,0 0 0,0 0-1,0 0 1,1 0-1,-1-1 1,0 1 0,0 0-1,1 0 1,-1 0 0,0 0-1,1 0 1,-1 0 0,0 0-1,0 0 1,1 0 0,-1 0-1,0 0 1,1 0-1,-1 0 1,0 0 0,0 0-1,1 0 1,-1 0-2,1 0 0,-1 0 0,1 0 1,-1 0-1,1 0 0,-1 0 0,0 0 0,1 0 0,-1 0 0,1 0 1,-1-1-1,0 1 0,1 0 0,-1 0 0,0 0 0,1 0 0,-1-1 0,1 1 1,-1 0-1,0 0 0,0-1 0,1 1 0,-1 0 0,0-1 0,1 1 1,-1 0-1,0-1 0,0 1 0,0 0 0,1-1 0,-1 1 0,0 0 0,0-1 1,0 1-1,0-1 0,0 1 0,0-1 0,0 1 0,0 0 0,0-1 1,0 0-1,4-2 8,0 1-15,1-1 0,0 1 0,0-1 1,1 1-1,-1 1 0,0-1 0,1 1 0,-1 0 0,1 0 0,-1 1 0,1-1 1,-1 1-1,1 0 0,10 2 0,9 0-30,-17-1 28,0 1 0,0 0-1,0 1 1,0 0 0,-1 0 0,1 1-1,-1 0 1,0 0 0,0 0 0,0 1 0,6 6-1,-12-8 10,0 1 0,0-1-1,0 1 1,0-1 0,-1 1-1,0-1 1,1 1 0,-1 0-1,0-1 1,-1 1-1,0 6 1,0 0-2,0-3 27,0-1 1,0 0-1,-1 1 0,0-1 1,0 0-1,-1 1 0,0-1 1,0-1-1,0 1 0,0 0 1,-1-1-1,0 0 0,0 0 1,-1 0-1,1 0 0,-7 4 1,-13 13 76,-53 34 1,59-44-79,-61 41 222,71-48-110,2-1-58,10-5-133,23-1 13,213 8 145,-227-6-96,53 0-2873,-49 0 1570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3.4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2440,'0'0'1591,"3"5"-1785,6 13 268,-2 0-1,0 0 0,-1 1 1,-1 0-1,4 37 0,1-6 59,-3-8-53,-6-33-58,0 0 0,0-1 0,1 1-1,6 14 1,-4 12-19,-5-23-188,6-12-385,-5 0 540,0 0 1,1 0-1,-1 1 0,1-1 0,-1 0 0,1 0 0,-1 0 0,0 0 0,1 0 1,-1 0-1,1 0 0,-1 0 0,1 0 0,-1 0 0,1 0 0,-1 0 0,0 0 1,1 0-1,-1-1 0,1 1 0,-1 0 0,1 0 0,-1 0 0,0-1 0,1 1 1,-1 0-1,0 0 0,1-1 0,-1 1 0,0 0 0,1-1 0,-1 1 0,0 0 1,0-1-1,1 1 0,-1-1 0,0 1 0,0 0 0,0-1 0,1 1 0,-1-1 1,0 1-1,0-1 0,0 0 0,0-19-1137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4.4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1 856,'0'0'2421,"0"21"-2258,0-4-118,-1-1 9,2 1 0,0 0 0,0 0 0,2-1 0,0 1 0,9 28 0,84 283 1023,-94-320-1057,0 0 0,0 0 0,1 0 1,7 13-1,-3-8 3,-7-13-19,0 1-1,0-1 0,0 0 0,0 1 1,0-1-1,1 1 0,-1-1 0,0 0 1,0 1-1,0-1 0,1 0 0,-1 1 0,0-1 1,1 0-1,-1 0 0,0 1 0,1-1 1,-1 0-1,0 0 0,1 0 0,-1 1 1,0-1-1,1 0 0,-1 0 0,0 0 1,1 0-1,-1 0 0,1 0 0,-1 0 1,0 0-1,1 0 0,-1 0 0,1 0 1,-1 0-1,0 0 0,1 0 0,-1 0 0,1 0 1,0 0-1,-1 0-3,3 0 84,12-74 93,-9 43-207,13-45-1,-14 63 10,-2 0 1,1-1-1,-1 1 0,-1 0 0,1-26 0,-3 33 5,0 0-1,1 0 1,0-1-1,0 1 1,0 0 0,1 0-1,0 0 1,0 0-1,4-7 1,-2 5-8,2-1-526,7 21 371,-3-1 188,-1 1 0,-1 1 0,0 0 0,-1 0 0,0 0 0,7 23 0,-8-20 31,0 0 0,2-1 0,0 0 0,0-1 0,12 15 0,16 12 97,-32-39 493,-4-462 460,23 459-5745,-7 1 3310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5.1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1 672,'0'0'2496,"4"0"-2479,55 0 197,-58 0-214,-1-1 0,1 1 0,0 0 0,-1 0 0,1 0 0,0 0 0,-1 0 0,1 0 0,0 1 0,-1-1 0,1 0 0,0 0 0,-1 0 0,1 1 0,0-1 0,-1 0 0,1 1 0,-1-1 0,1 0 0,-1 1 0,1-1 0,0 1 0,-1-1 0,0 1 0,1-1 0,-1 1 0,1-1 0,-1 1 0,0-1 0,1 1 0,-1 0 0,0-1 0,0 1 0,1-1 0,-1 1 1,0 0-1,0-1 0,0 1 0,0 0 0,0-1 0,0 1 0,0 0 0,0-1 0,0 1 0,0 0 0,0-1 0,0 1 0,0 0 0,-1-1 0,1 1 0,-1 1 0,1 0 0,-1 36 194,-7 65 0,6-90-170,-1-1 0,0 1 1,0-1-1,-1 0 0,-1 0 1,0 0-1,-1 0 0,0-1 0,-8 11 1,13-20 21,-1 0 41,0 0 0,0 0 0,0 0 0,1 1 1,0-1-1,-1 1 0,1-1 0,0 1 0,0-1 1,0 1-1,0 0 0,1 0 0,-1-1 0,1 1 0,-1 5 1,41-10-130,-8-7 215,-18 6-196,0-1 0,0 0 1,-1-2-1,15-7 0,-24 11-148,0 0 1,0 0-1,-1-1 1,1 1-1,-1-1 0,0 0 1,1 0-1,-1-1 0,-1 1 1,1 0-1,0-1 1,1-4-1,-1 5-36,13-10-1321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40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0 96,'0'0'8026,"1"1"-8018,-1 0-1,0-1 1,0 1-1,0 0 1,0 0 0,0 0-1,0 0 1,0 0-1,0-1 1,0 1-1,0 0 1,-1 0-1,1 0 1,0-1-1,0 1 1,-1 0-1,1 0 1,-1-1-1,0 3 1,-16 23-25,2 2 0,0 0 0,2 0 1,1 1-1,-10 39 0,20-63 17,-3 13-12,-1 1 0,2 0 0,1 0 0,0 0 0,1 0 0,1 1 0,1-1-1,1 1 1,5 30 0,-4-39-40,1 1 0,0 0 0,1-1 1,0 1-1,1-1 0,0 0 0,1-1 0,0 1 0,0-1 0,1 0 0,1-1 0,-1 0 0,2 0 0,-1 0 0,1-1 0,15 10 0,-13-10-100,-1 0 0,1-1 0,1-1 1,-1 0-1,1-1 0,0 0 0,0 0 0,0-1 1,1-1-1,0 0 0,23 2 0,-28-5 69,2 1-80,-1-1 1,1 1-1,-1-2 1,0 1-1,1-2 1,-1 1-1,0-1 1,0 0-1,11-5 0,20-14-1466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5.6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 1224,'0'0'2191,"10"-2"-2166,5-2-11,-6 2-9,0 0 0,-1 1 0,1 0 0,0 0-1,0 1 1,12 1 0,-18-1 1,0-1 0,0 1 0,0 0 0,0 0 0,0 1 0,0-1 0,0 0 0,0 1 0,0 0 0,0 0 0,-1 0 0,1 0 0,0 0 1,0 0-1,-1 1 0,1-1 0,-1 1 0,1 0 0,-1 0 0,0 0 0,0 0 0,0 0 0,0 0 0,0 1 0,0-1 0,-1 1 0,1-1 0,-1 1 0,1-1 0,-1 1 0,0 0 0,0 0 0,0 0 0,-1 0 0,1 4 0,-1 246 1203,0-250-1205,0 0-1,0 0 0,-1-1 1,1 1-1,-1-1 0,0 1 1,1 0-1,-1-1 0,0 1 1,-1-1-1,-1 4 0,2-4 23,-1 0-1,1 0 0,0 0 1,0 0-1,1 1 0,-1-1 1,0 0-1,1 0 0,-1 1 1,1-1-1,0 4 0,0-5 219,9-1-241,10 1 0,1-1 1,-1-1-1,0 0 0,1-1 1,-1-2-1,0 0 0,0 0 1,-1-2-1,25-10 0,-24 8-272,38-19-1922,-21 5-111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6.0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4785,'0'0'3320,"20"11"-7601,0 1 3217,-20-6-1288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6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4000,'0'0'2241,"20"0"-3705,-1 0-49,1 0 417,0 12-336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6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1 832,'0'0'2168,"60"11"-3744,-41-11 664,1 0 496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7.5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20 175 2656,'0'0'2026,"-1"0"-1938,1 0 0,-1 0 0,0 0 0,0-1 0,0 1 0,0 0-1,1 0 1,-1 0 0,0 0 0,0 0 0,0 0 0,0 1 0,1-1 0,-1 0 0,0 0-1,0 1 1,0-1 0,1 0 0,-1 1 0,0-1 0,1 1 0,-1-1 0,-1 1 0,2 543 165,10-428-161,0-6 117,-10-105-200,0 1-1,0-1 1,1 1 0,-1-1-1,1 1 1,0-1-1,1 0 1,-1 0-1,1 1 1,0-1-1,5 7 1,-7-11-7,0-1 1,0 1-1,0 0 0,0-1 1,1 1-1,-1 0 0,0-1 1,0 1-1,1-1 1,-1 1-1,1-1 0,-1 1 1,0 0-1,1-1 0,-1 0 1,1 1-1,-1-1 0,1 1 1,-1-1-1,1 1 0,0-1 1,-1 0-1,1 0 0,-1 1 1,1-1-1,0 0 1,-1 0-1,1 0 0,0 1 1,-1-1-1,1 0 0,0 0 1,0 0-1,2 0 7,2-6 119,-3 0-109,18-71 73,-4 6-68,-6 33-112,6-54 1,-5 27-31,-5 17 7,-5 37 62,0-1 1,1 1-1,0 1 1,5-15-1,-4 5 60,1 1-588,-4 19 560,0-1 0,1 1-1,-1 0 1,0 0 0,1-1-1,-1 1 1,1 0 0,-1 0 0,1-1-1,-1 1 1,0 0 0,1 0 0,-1 0-1,1 0 1,-1 0 0,1 0-1,-1 0 1,1 0 0,-1 0 0,1 0-1,-1 0 1,1 0 0,-1 0 0,1 0-1,-1 0 1,1 0 0,-1 1-1,1-1 1,-1 0 0,0 0 0,1 0-1,-1 1 1,1-1 0,-1 0-1,0 1 1,1-1 0,-1 1 0,5 2-15,-1 1 0,1 0 0,-1 1 1,0-1-1,-1 1 0,1-1 1,-1 1-1,0 0 0,3 6 0,16 23 35,1-2 35,26 32 72,-45-59-98,0-1 0,1 1-1,-1-1 1,1 0 0,0-1 0,0 1 0,0-1 0,0 0 0,1 0 0,6 2 0,-9-4 97,0-6 182,4-6-154,-1 0 0,0-1 0,-1 1 0,0-1 0,-1 0 0,5-25 0,6-81 30,-12 88-131,13-402 388,-15 419-433,-3-17 115,2 29-119,0 1-1,0-1 1,-1 0-1,1 0 0,0 1 1,-1-1-1,1 0 1,-1 1-1,1-1 1,0 1-1,-1-1 0,1 0 1,-1 1-1,0-1 1,1 1-1,-1 0 1,1-1-1,-1 1 0,0-1 1,1 1-1,-1 0 1,0-1-1,1 1 1,-1 0-1,0 0 0,0 0 1,1-1-1,-1 1 1,0 0-1,0 0 1,0 0-1,1 17-1815,1 17 990,12 68 1,-4-51-132,7 14-859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8.1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76 1008,'0'0'2364,"0"-8"-1892,0-58 337,9 65-843,0 1 0,0-1-1,0 1 1,14 2-1,-18-1 34,-1 0 0,0 0 0,0 1 0,0-1 0,0 1 0,0 0 0,-1 0 0,1 0 1,-1 1-1,1-1 0,-1 1 0,0 0 0,0 0 0,0 0 0,0 0 0,0 1 0,-1-1 0,1 1 0,-1-1 0,0 1 0,0 0 0,-1 0 0,1 0 0,-1 0 0,0 0 0,0 0 0,0 0 0,0 0 0,-1 1 0,1-1 0,-1 0 0,-1 0 0,1 5 0,0 23 27,1-20 13,0-1-1,-1 1 0,0 0 0,-1-1 1,0 1-1,-1 0 0,-1-1 1,0 0-1,0 0 0,-9 21 1,1-14 10,0-1 1,-1-1 0,0 0 0,-1-1 0,-21 19-1,14-10 48,15-17 152,10-13 312,-2 4-564,1-1 1,-1 1-1,0-1 1,1 1-1,-1 0 1,1 0-1,6-2 1,9-6 3,8-9-117,0 1-1,1 1 0,1 1 1,1 2-1,50-18 0,32-4-3650,-111 36 3724,-1 0 1,0 0-1,1 0 1,-1 0-1,0-1 0,1 1 1,-1 0-1,0 0 1,1-1-1,-1 1 1,0 0-1,1-1 1,-1 1-1,0 0 1,0-1-1,1 1 1,-1 0-1,0-1 0,0 1 1,0 0-1,0-1 1,1 1-1,-1-1 1,0 1-1,0 0 1,0-1-1,0 1 1,0-1-1,0 1 1,0-1-1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8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1 512,'0'0'2745,"6"36"-2363,21 119 307,67 338 1560,-83-442-2064,45 150 181,-52-148-269,-4-53-76,0-1 1,0 1-1,0-1 0,0 1 0,1 0 1,-1-1-1,0 1 0,0-1 1,1 1-1,-1 0 0,0-1 0,1 1 1,-1 0-1,0-1 0,1 1 1,-1 0-1,1 0 0,-1-1 0,0 1 1,1 0-1,-1 0 0,1 0 1,-1 0-1,1 0 0,-1-1 0,0 1 1,1 0-1,-1 0 0,1 0 1,-1 0-1,1 0 0,-1 0 0,1 0 1,-1 1-1,1-1 0,-1 0 1,0 0-1,1 0 0,-1 0 0,1 1 1,-1-1-1,1 0 0,-1 0 0,0 1 1,1-1-1,-1 0 0,0 0 1,1 1-1,-1-1 0,0 0 0,1 1 1,-1-1-1,0 1 0,-2-24-81,-1-1-1,-1 1 1,-1-1-1,-9-24 1,5 18-145,-10-62-1,-4-343-575,23 433 778,0 1 0,0 0-1,0-1 1,1 1 0,-1 0 0,0 0 0,0-1 0,1 1 0,-1 0 0,1 0 0,-1 0 0,1-1 0,0 1 0,-1 0 0,1 0-1,0 0 1,0 0 0,0 0 0,0 0 0,0 0 0,0 1 0,0-1 0,0 0 0,0 0 0,0 1 0,0-1 0,3 0-1,0 0-14,0 0 0,0 0-1,1 0 1,-1 1-1,0-1 1,1 1-1,-1 0 1,9 2-1,-5-1-7,1 1 0,-1 0 0,1 0 0,-1 0 0,0 1 0,0 1 0,0 0 0,13 8 0,-17-9 36,0 1 0,-1-1 0,1 1 0,-1 0 0,0 0 0,0 0 0,-1 1 0,1-1 0,-1 1-1,0 0 1,0-1 0,2 10 0,-2-1 58,-1 0 0,0 1 0,-1 19-1,0-11 8,-1-17-45,1 0 0,-1 0 1,-1 0-1,1-1 1,-1 1-1,0-1 1,0 1-1,0-1 0,0 1 1,-1-1-1,0 0 1,0 0-1,0 0 0,0-1 1,0 1-1,-1-1 1,0 0-1,-4 4 1,-14 9-26,-1-1 1,-28 14 0,21-12-97,18-11-117,0 0 1,-1-1 0,0 0-1,0-1 1,0 0 0,-1-1 0,1 0-1,-1-2 1,0 1 0,0-2-1,1 0 1,-1 0 0,-15-3 0,9-2-1791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9.6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2208,'0'0'4097,"0"6"-5673,0 11 927,0 18-103,20 6-520,-20-6-456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3:59.9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2480,'0'0'2428,"20"6"-2520,-20-3 15,0 0 1,0 0-1,1 1 0,-1-1 1,1 0-1,0 0 1,0 0-1,0 0 1,0 0-1,2 3 1,-1-3-63,-1 0 0,1 0 1,-1 0-1,0 1 0,0-1 0,0 0 1,-1 1-1,1-1 0,-1 0 1,1 5-1,-1 13-953,0-2-263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0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1 408,'0'0'1952,"20"0"-2112,0 0-640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40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1216,'0'0'2948,"6"9"-2904,4 3-15,0-1 31,-1 0 1,-1 1-1,0 0 1,0 0 0,9 21-1,-6 4 215,-2 1-1,-1 0 1,-2 1-1,2 70 1,-5-36-106,-1-45-131,-1 0-1,-1 0 0,-2 0 1,-5 31-1,5-51-34,-1-1 1,0 1-1,-1-1 1,0 0-1,-8 13 1,-13 24-2,24-38-52,-1 0 1,0-1 0,-1 1-1,1-1 1,-1 0 0,0 0-1,-1 0 1,1 0 0,-1 0-1,0-1 1,-7 7 0,0-1-180,10-8 130,0-1 0,0 0 0,0 0 0,0 0 1,0 0-1,0 0 0,-1 0 0,1 0 0,0 0 0,-1 0 0,1-1 0,-1 1 1,1 0-1,-1-1 0,1 0 0,-1 1 0,1-1 0,-1 0 0,-2 1 1,-16-1-1744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1.3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3 204 520,'0'0'3363,"0"14"-3445,-1 39 208,0-27-9,0 0 1,2-1-1,5 32 0,6 19 190,-8-42-173,2 0 1,1-1 0,1 0-1,2 0 1,19 42-1,7 7-36,-29-70-94,-7-12-4,0 1 0,0-1 0,0 1 1,0-1-1,1 0 0,-1 1 0,0-1 0,0 0 0,1 1 1,-1-1-1,0 0 0,0 1 0,1-1 0,-1 0 0,0 0 1,1 1-1,-1-1 0,1 0 0,-1 0 0,0 0 0,1 0 1,-1 1-1,0-1 0,1 0 0,-1 0 0,1 0 0,-1 0 1,1 0-1,-1 0 0,0 0 0,1 0 0,-1 0 0,1 0 1,-1 0-1,0 0 0,1 0 0,0-1 0,2 1 174,0-1-114,-2 1-53,0-1 0,0 1 0,0-1 0,0 1 1,0-1-1,0 1 0,0-1 0,-1 0 0,1 0 1,0 1-1,0-1 0,-1 0 0,1 0 0,0 0 1,-1 0-1,1 0 0,-1 0 0,1 0 0,-1 0 0,0 0 1,1 0-1,-1 0 0,0 0 0,0-1 0,2-36 97,0-2-58,5 3-23,-2 0 0,-2 0 0,-1-43 0,-2-41-58,0 119-61,4 2-235,-3 0 317,-1-1 1,1 1-1,0 0 1,-1 0 0,1 0-1,0 0 1,0 0-1,-1 0 1,1 0-1,0 0 1,-1 0-1,1 0 1,0 0 0,0 0-1,-1 1 1,1-1-1,0 0 1,-1 1-1,1-1 1,0 0-1,-1 1 1,1-1-1,-1 1 1,1-1 0,0 1-1,0 0 1,78 106-165,8 14 303,-23-34-16,-56-75-99,1 1 1,0-2 0,0 1-1,1-1 1,0-1 0,1 0-1,1 0 1,-1-1 0,19 11-1,-30-20 23,1 0 0,-1 0-1,1 1 1,-1-1 0,1 0-1,-1 0 1,0 1 0,1-1-1,-1 0 1,1 0 0,-1 0 0,1 0-1,-1 0 1,1 0 0,-1 0-1,1 0 1,-1 0 0,1 0-1,-1 0 1,1 0 0,-1 0-1,1 0 1,-1 0 0,1 0-1,-1-1 1,1 1 0,-1 0-1,0 0 1,1-1 0,-1 1-1,1-1 1,7-17 497,-6-43-314,-1 23-98,7-20-62,1-99 0,-11 83-44,-13-90 1,8 90-17,6 49 0,-2 0 0,-5-26 0,6 41 42,0-1 1,1 0-1,1 1 0,1-21 1,-1 3 6,-19 30-1325,19 100-2677,0-72 2020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2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82 912,'0'0'5153,"3"10"-5373,3 2 216,-1 2-1,0-1 1,-1 1 0,4 23-1,-4-19 6,0-1 0,1 0 0,10 23-1,3 11 6,-17-44-5,1 0 0,0-1-1,1 1 1,-1-1-1,1 1 1,0-1-1,1 0 1,-1 0-1,1 0 1,7 7-1,-10-12-15,0 0-1,1 1 0,-1-1 0,0 0 1,1 0-1,-1 0 0,1-1 1,-1 1-1,1 0 0,-1 0 0,1-1 1,-1 1-1,1-1 0,0 1 1,2-1-1,-3 0 14,0 0-1,1-1 1,-1 1 0,0-1 0,0 1-1,0-1 1,0 0 0,0 1 0,0-1 0,0 0-1,0 0 1,0 0 0,-1 1 0,1-1-1,0 0 1,0 0 0,-1 0 0,1 0 0,-1 0-1,1 0 1,-1-1 0,1 0 0,12-18 19,7-13-1,-7-29-51,-10 45 9,1-1-1,0 1 1,1 0 0,9-20-1,-9 23-49,-1 0 0,0 0-1,-1-1 1,-1 1-1,1-26 1,-2-9-167,-1 49 241,0-1-1,0 1 1,0-1 0,0 1 0,1 0 0,-1-1 0,0 1 0,0-1 0,0 1 0,0-1 0,0 1 0,0-1 0,0 1 0,0-1 0,0 1 0,0-1 0,-1 1 0,1 0 0,0-1 0,0 1 0,0-1 0,0 1 0,-1-1 0,1 1 0,0 0 0,0-1 0,-1 1 0,1 0 0,0-1 0,-1 1 0,1 0-1,0-1 1,-1 1 0,1 0 0,-1 0 0,0-1 0,-1 4 12,0 1 0,0 0 0,0-1 0,0 1 0,1 0 0,-1 0 0,1 0 0,0 0 0,0 0 0,1 0 0,-1 0 0,1 0 0,0 0 0,0 0 0,1 8 0,-1 6 48,-1-11-50,1 0 1,0 0-1,0 1 0,0-1 0,1 0 0,1 0 0,-1 0 0,1 0 0,0 0 1,1 0-1,-1 0 0,6 8 0,9 27 76,-15-35-71,0 0 1,1 0-1,0-1 0,0 1 1,6 8-1,-7-12-13,0 0-8,0 1 0,0-1 0,0 0 0,0 1 0,1-1 0,-1 0 0,1 0 0,0-1 0,0 1 0,0-1 0,0 1 0,1-1 0,-1 0 0,1 0 0,-1 0 0,1-1 0,-1 1 0,1-1 0,0 0 0,0 0 0,0 0 0,0-1 0,0 1 0,0-1 0,-1 0 0,1 0 0,7-1 0,-8 1-61,-1 0 1,0 0-1,1 0 1,-1 0-1,0-1 1,1 1-1,-1-1 1,0 0-1,1 1 1,-1-1-1,0 0 1,0 0-1,0-1 1,0 1-1,0 0 1,0-1-1,0 1 1,0-1-1,0 1 1,-1-1-1,1 0 1,-1 0-1,1 0 1,-1 0-1,0 0 1,1 0-1,-1 0 1,0 0-1,-1-1 0,1 1 1,0 0-1,-1 0 1,1-1-1,-1 1 1,0-1-1,1 1 1,-2-4-1,1-17-2008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3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1216,'0'0'3602,"0"29"-3204,-1 8-107,0-25-219,0 0 1,1 1-1,0-1 0,1 1 0,4 18 0,1-14-33,-4-11-23,0 0 0,0 0 0,0 0 0,-1 1 1,0-1-1,0 9 0,8 40 114,-6-45-101,0-1 0,-2 1 0,1-1 0,0 14 1,-3-10 19,3 19 45,-2-31-92,0 0 0,0 0-1,1 0 1,-1 0-1,0 0 1,1-1-1,-1 1 1,0 0-1,1 0 1,0 0 0,-1 0-1,1-1 1,-1 1-1,1 0 1,0-1-1,-1 1 1,1 0-1,0-1 1,0 1 0,0-1-1,-1 1 1,1-1-1,0 1 1,1 0-1,2-1 326,-4-17-3596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4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1008,'0'0'1067,"0"29"-257,-1 3-376,0-13-294,1 0-1,1 1 1,0-1-1,2 0 1,0 0-1,10 35 1,0-15 81,-2 1 0,8 53 1,6-7-7,-10-44-104,-8-27-69,-6-14-35,1 1 1,-1 0-1,-1-1 0,1 1 1,0 0-1,0-1 1,-1 1-1,1 0 0,-1 0 1,1-1-1,-1 1 0,0 0 1,0 0-1,0 2 0,0-3-2,-1 7 7,1-7-11,1 0 0,-1 0 0,1 0 0,0-1 0,-1 1 0,1 0 0,0 0 0,-1-1-1,1 1 1,0 0 0,0-1 0,0 1 0,0-1 0,0 1 0,-1-1 0,1 0 0,0 1 0,0-1 0,0 0-1,2 1 1,0 0 289,14-16-6,6-48 68,-19 50-337,0-1 1,0 1 0,-1-1-1,-1 0 1,0 1 0,-1-1-1,0 0 1,-2-19 0,0 15 4,1 16-31,1 0-1,-1 0 1,0 1-1,1-1 1,-1 0-1,1 0 1,-1 0 0,1 0-1,0 0 1,-1 1-1,1-1 1,0 0-1,1 1 1,-1-1 0,0 1-1,0-1 1,3-1-1,-4 2-10,1 1 0,0-1 0,-1 1 0,1 0 0,0-1 0,-1 1 0,1 0 0,0 0 0,0 0 0,-1-1 0,1 1 0,0 0 0,0 0 0,-1 0 0,1 0 0,0 0 0,0 0 0,-1 0 0,1 1 0,0-1 0,0 0 0,-1 0 1,1 1-1,0-1 0,-1 0 0,1 1 0,0-1 0,-1 0 0,1 1 0,-1-1 0,1 1 0,0-1 0,-1 1 0,1 0 0,-1-1 0,0 1 0,1-1 0,-1 1 0,1 0 0,-1-1 0,0 1 0,1 0 0,-1-1 0,0 1 0,0 1 0,5 6 5,-1-1-1,1 0 1,1 0 0,10 12 0,-9-12 28,-1 0-1,0 1 1,0 0 0,9 16 0,-7-7-3,33 61 141,-37-71-119,0 0 0,0-1 0,1 0 0,0 0 0,0 0-1,0-1 1,1 0 0,9 8 0,-14-13-11,-1 0 0,0 0 0,1 1 0,-1-1 0,0 0 0,1 0 0,-1 0-1,1 1 1,-1-1 0,0 0 0,1 0 0,-1 0 0,1 0 0,-1 0 0,1 0-1,-1 0 1,0 0 0,1 0 0,-1 0 0,1 0 0,-1 0 0,0 0 0,1-1-1,-1 1 1,1 0 0,-1 0 0,0 0 0,1-1 0,-1 1 0,0 0 0,1 0 0,-1-1-1,0 1 1,1 0 0,-1 0 0,0-1 0,0 1 0,1-1 0,-1 1 0,0 0-1,0-1 1,0 1 0,1 0 0,-1-1 0,0 1 0,0-1 0,0 1 0,0 0 0,0-1-1,0 1 1,0-1 0,3-33 330,-2 10-166,10-59-61,-4-1 1,-7-141-1,-1 96-56,1 129-107,0 1 0,0-1 0,0 1 0,0-1 0,0 1 0,0-1 1,0 1-1,0-1 0,0 1 0,0-1 0,0 0 0,0 1 0,0-1 0,0 1 0,-1-1 0,1 1 0,0-1 0,0 1 0,0-1 1,-1 0-1,1 1 0,0-1 0,-1 0 0,1 1 0,0-1 0,-1 0 0,1 1 0,0-1 0,-1 0 0,1 0 0,0 1 0,-1-1 1,1 0-1,-1 0 0,1 0 0,-1 1 0,1-1 0,0 0 0,-1 0 0,1 0 0,-1 0 0,1 0 0,-1 0 0,1 0 0,-1 0 0,1 0 1,-1 0-1,1 0 0,-1 0 0,1-1 0,0 1 0,-1 0 0,1 0 0,-1 0 0,1-1 0,0 1 0,-1 0 0,1 0 0,-1-1 1,1 1-1,0 0 0,-1-1 0,1 1 0,0 0 0,0-1 0,-1 1 0,1-1 0,0 12-288,3 37-1321,14-23 143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5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0 194 1280,'0'0'2136,"0"-40"-1921,0 35-211,1 1 1,-1 0-1,1 0 0,0 0 1,0 0-1,0 0 1,0 0-1,3-5 1,-2 6 17,0-1 1,-1 0 0,0 0 0,0 0 0,0 0 0,0 0-1,0 0 1,-1-6 0,0 9-19,0 0-1,0 0 1,0-1-1,1 1 1,-1 0-1,0 0 1,0 0-1,1 0 1,-1 0-1,1 0 1,-1 0-1,1 0 1,-1 0 0,1 0-1,0 0 1,-1 0-1,1 0 1,1 0-1,-1 0 8,0 0 0,0 0 0,0 0-1,0-1 1,0 1 0,-1 0 0,1 0-1,0 0 1,-1 0 0,1-1 0,-1 1 0,1 0-1,-1-1 1,0 1 0,1 0 0,-1-1-1,0 1 1,0-3 0,-2 2 15,2 2-23,18-14 96,-16 13-110,-1 0 0,0 0 1,1 0-1,-1 0 0,1 1 0,-1-1 0,1 0 0,-1 1 1,1-1-1,-1 1 0,1 0 0,-1-1 0,1 1 0,0 0 1,2 0-1,-3 0 9,-1 0 1,1 0-1,0 0 1,-1 0-1,1 1 1,0-1-1,-1 0 1,1 0-1,-1 0 0,1 1 1,0-1-1,-1 0 1,1 0-1,-1 1 1,1-1-1,0 1 1,-1-1-1,1 0 1,-1 1-1,0-1 1,1 1-1,-1-1 1,1 1-1,-1-1 1,0 1-1,1 0 1,-1-1-1,0 1 0,0-1 1,1 1-1,-1 0 1,0-1-1,0 1 1,0 0-1,0 1 1,0 1 0,1-1 0,-1 0 0,1 0 0,-1 0 0,1-1 0,-1 1 0,1 0-1,0 0 1,0 0 0,0 0 0,2 1 0,-2-1 0,0 0 1,0 0-1,0 0 0,0 1 0,0-1 1,0 0-1,0 0 0,-1 0 0,1 1 1,-1-1-1,1 0 0,-1 4 0,0 10-13,1-6 53,0 0 0,-1 1 0,0-1 0,-1 0 1,0 0-1,-1 0 0,0 0 0,0 0 0,-1 0 0,-1 0 0,1 0 0,-2-1 0,1 0 0,-11 15 1,0-5 99,13-17-109,-1 0-1,1 0 1,0 0 0,1 0-1,-1 1 1,0-1-1,1 1 1,-1 0-1,1-1 1,0 1-1,0 0 1,0 0-1,0 0 1,0 0-1,1-1 1,-1 1-1,1 5 1,0-7 353,29-1-550,-19 2-82,0-2 1,0 1-1,0-2 0,-1 1 1,1-1-1,0-1 0,0 1 1,-1-2-1,1 1 1,-1-1-1,0-1 0,0 0 1,15-8-1,-4-5-1571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5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1280,'0'0'1808,"4"0"-1745,11 0 42,-11 0-50,0-1 1,1 1-1,-1 0 0,1 1 1,-1-1-1,0 1 0,7 2 1,-9-3-44,-1 1 0,0 0 0,0 0 0,1 0 1,-1 0-1,0 0 0,0 0 0,0 0 0,0 0 1,0 0-1,0 0 0,0 1 0,-1-1 0,1 0 1,0 1-1,-1-1 0,1 0 0,-1 1 0,1-1 0,-1 1 1,0-1-1,1 1 0,-1-1 0,0 1 0,0-1 1,0 1-1,-1 1 0,1 0 6,1-1 0,-1 0 0,0 0 1,1 0-1,-1 0 0,1 0 0,0 0 0,-1 0 0,1 0 0,0 0 0,0 0 1,2 3-1,-2-4-8,1 1 0,-1 0 0,0 0 0,0 1 0,0-1 0,-1 0 0,1 0 0,0 0 0,-1 1 0,1-1 1,-1 0-1,0 4 0,0-1 4,0 19 300,-5 46 0,4-61-257,-2-1-1,1 1 1,-1 0 0,0-1 0,-1 1-1,0-1 1,0 0 0,-6 9 0,2-8-18,7-7-30,0-1 0,-1 0 0,1 0 0,1 1 0,-1-1 0,0 1 0,0-1-1,0 0 1,1 1 0,-1 0 0,0-1 0,1 1 0,0-1 0,-1 1 0,1 0-1,0 2 1,0-4 0,0 1 0,0 0-1,0-1 1,-1 1-1,1 0 1,0-1 0,0 1-1,0 0 1,-1-1-1,1 1 1,0 0 0,-1-1-1,1 1 1,0-1 0,-1 1-1,1-1 1,-1 1-1,1-1 1,-1 1 0,1-1-1,-1 1 1,1-1-1,-1 0 1,0 1 0,1-1-1,-1 0 1,0 1 0,1-1-1,-1 0 1,0 0-1,1 0 1,-2 1 0,0-1 17,-1 1 731,43-1-1054,-15 0-11,1-1 1,-1-1-1,1-1 1,-1-1-1,0-1 0,0-2 1,32-12-1,-34 8-1664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6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4368,'0'0'3769,"20"0"-6353,0 0 1183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6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3120,'257'64'2033,"-237"-64"-2962,0 0 297,0 0 184,-1 6-816,1 0-144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7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2896,'0'0'3393,"20"0"-3601,0 0-2201,0 0-1047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8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0 363 1632,'0'0'6057,"0"13"-6081,6 155-64,-4-141 78,2 0 1,1 0-1,1-1 1,11 28-1,19 52 9,-30-90-6,-6-15 6,0 0 0,0-1-1,0 1 1,0 0 0,1-1 0,-1 1 0,0-1 0,0 1 0,1 0 0,-1-1 0,1 1-1,-1-1 1,0 1 0,1-1 0,-1 1 0,1-1 0,-1 0 0,1 1 0,-1-1 0,1 1-1,-1-1 1,1 0 0,-1 0 0,1 1 0,0-1 0,-1 0 0,1 0 0,0 0 0,-1 1-1,2-1 1,1 1-89,-3-5 7,10-73-44,0-6-30,-11 33-134,3 1 0,13-79 0,-13 118 255,-1-2 1,0 1 0,-1-21-1,-1-9 2452,5 42-2532,-2 1 106,0 0 0,0 0 0,0-1 0,0 1 0,0 0 0,-1 1 0,1-1 0,-1 0 0,1 0 0,-1 1 0,0-1 0,0 1 0,0-1 0,0 1 0,0-1 0,0 5 0,10 21 2,9 7 1,36 47 0,3 4 6,-43-61-2,1-1 1,1 0-1,0-1 0,2-1 1,33 28-1,-27-32 128,-25-18-102,-1 1 0,0-1 1,1 0-1,-1 0 0,0 0 1,1 0-1,-1 0 0,1 0 1,-1 0-1,0 0 0,1 0 0,-1 0 1,1 0-1,-1 0 0,1 0 1,-1 0-1,0 0 0,1 0 1,-1 0-1,0 0 0,1-1 1,-1 1-1,1 0 0,-1 0 0,0 0 1,1-1-1,-1 1 0,0 0 1,1 0-1,-1-1 0,0 1 1,1-1-1,0-3 141,0-1 0,0 1 0,-1-1 0,0 1 0,1 0 0,-1-1 0,-1 1 0,0-7 1,0-22-478,-27-308-57,19 270 242,5 1-50,4-79 0,1 59 319,-1 89-128,20 18-8300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41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6 616,'0'0'5345,"0"0"-5342,0 0 0,0 0 0,0 0 0,0-1-1,0 1 1,0 0 0,0 0 0,0 0 0,0 0 0,0 0 0,0-1 0,0 1 0,0 0-1,0 0 1,0 0 0,0 0 0,0 0 0,0-1 0,0 1 0,0 0 0,0 0-1,0 0 1,0 0 0,0-1 0,0 1 0,0 0 0,0 0 0,0 0 0,0 0 0,0 0-1,0 0 1,0-1 0,1 1 0,-1 0 0,0 0 0,0 0 0,0 0 0,0 0 0,0 0-1,0 0 1,1 0 0,-1 0 0,0-1 0,0 1 0,0 0 0,0 0 0,0 0-1,1 0 1,-1 0 0,0 0 0,0 0 0,0 0 0,0 0 0,1 0 0,11 1-26,0-1 0,0 2 0,1-1 0,-1 2 0,0 0 0,-1 0 0,1 1 0,0 0 0,-1 1 1,0 1-1,0-1 0,-1 2 0,0 0 0,0 0 0,13 12 0,-19-15 18,0 1 0,-1-1 0,1 1 0,-1 0 0,0 0 1,-1 0-1,1 0 0,-1 1 0,0-1 0,0 1 0,1 9 0,2 68 313,-5-73-238,-1-6-49,1 1 1,-1 0 0,0 0 0,-1-1-1,1 1 1,-1-1 0,0 1 0,0-1-1,0 0 1,-1 1 0,1-1 0,-1 0-1,0-1 1,-7 8 0,-55 45 242,49-44-225,-6 3 45,0 0 0,-31 14 0,12-6 287,41-23-370,0 0 0,1 0 0,-1 0 0,0 0 0,0 0 0,0 0 0,1 0 0,-1 0 0,0 0 0,0 0 0,0 0 0,0 0 0,1 1 0,-1-1 0,0 0 0,0 0 0,0 0 0,0 0 0,1 0 0,-1 1 0,0-1 0,0 0 0,0 0 0,0 0 0,0 1 0,0-1 0,0 0 0,0 0 0,0 0 0,0 1 0,0-1 1,1 0-1,-1 0 0,0 0 0,0 1 0,-1-1 0,1 0 0,0 0 0,0 0 0,0 1 0,0-1 0,0 0 0,0 0 0,0 0 0,0 1 0,0-1 0,0 0 0,0 0 0,-1 0 0,1 1 0,0-1 0,0 0 0,0 0 0,0 0 0,0 0 0,-1 0 0,1 1 0,0-1 0,0 0 0,0 0 0,-1 0 0,1 0 0,19 2 12,-3-2 3,22 0 143,43 5 1,-55-3-126,48-2 1,-39-1-614,-12-1-861,-3-8-1026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9.2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30 1688,'0'0'2161,"0"77"-1817,2-60-265,0 0 0,2 0 0,0 0 0,0 0 0,10 21-1,-7-18 41,12 25 41,-13-31-134,-1-6-19,11-10 33,-15 1-25,1 0 0,0 0 0,-1 0 0,1-1 0,-1 1 0,1 0 0,-1-1 0,0 1 0,0-1 0,0 1 0,0-1 0,0 0 0,0 1 0,0-1 0,0 0 0,0 0 0,0-3 0,12-46 206,-9 32-241,3-9 50,2-3-44,-2-1 1,-2-1-1,4-56 1,-9 88 146,0 36-402,-1-26 274,1 0-1,0 0 1,1 0 0,0 0-1,1 0 1,-1-1 0,2 1-1,-1 0 1,5 9 0,-1 5 5,-6-22-10,0 0-1,0 0 1,0 0-1,0 0 1,0 0 0,1 0-1,-1 0 1,0 0 0,0 0-1,1 0 1,-1 0-1,1-1 1,-1 1 0,1 0-1,-1 0 1,1 0-1,0 0 1,-1-1 0,1 1-1,0 0 1,0-1-1,-1 1 1,1 0 0,0-1-1,0 1 1,0-1 0,0 0-1,0 1 1,1 0-1,47 17-473,-47-17 368,1-1-1,-1 1 1,0 0 0,0-1 0,1 0-1,-1 1 1,0-1 0,1 0 0,-1 0-1,0 0 1,1-1 0,-1 1 0,0 0 0,1-1-1,-1 0 1,0 1 0,0-1 0,4-2-1,-3-11-1886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09.8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49 2680,'0'0'2101,"6"26"-1893,44 200 397,-43-110 55,-1-77-393,-1 1 1,0 44-1,-4-71-221,0 0-1,1 0 1,4 17 0,-3-17-23,-1 0 0,0 1 1,1 18-1,-8-71 140,-2 1 1,-15-45 0,3 8-393,6-12-4,1 40 135,6 27 55,2-1 0,0 1 0,0-1 1,1-22-1,3-163-209,0 205 241,1 0 0,0 0 0,-1-1 1,1 1-1,0 0 0,-1 0 0,1 0 0,0 0 0,0 0 1,0 0-1,0 0 0,0 0 0,0 0 0,0 1 0,0-1 0,1 0 1,-1 1-1,0-1 0,0 1 0,1-1 0,-1 1 0,0 0 0,0-1 1,1 1-1,-1 0 0,0 0 0,1 0 0,1 0 0,1 0-2,0-1 0,0 1 0,-1 0 0,1 0 1,0 0-1,0 1 0,-1 0 0,1-1 0,0 1 0,5 3 0,-2 2 45,0 0 1,0 1-1,-1 0 1,0 0-1,0 1 1,-1-1 0,0 1-1,0 1 1,-1-1-1,0 0 1,5 17-1,-4-13 79,-3-5-42,-1 0-1,0 1 1,0-1-1,-1 0 1,1 0 0,-2 0-1,0 9 1,0 5 141,1-19-184,0 0 1,0 0-1,-1 0 1,1 0-1,-1 0 1,1 0-1,-1 0 1,0 0-1,0 0 0,0 0 1,0 0-1,0 0 1,0-1-1,-1 1 1,1-1-1,0 1 1,-1-1-1,-3 3 1,0 1 33,-1-2 1,0 1-1,0-1 1,-1 0-1,1 0 1,-14 3-1,17-5-254,3-8-2502,0-3 636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11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53 1120,'0'0'6805,"0"3"-6904,0 55 48,-2 28 52,5 0-1,19 128 0,-3-168-11,-5-14-13,-10-19 6,-4-11 14,0 0-1,1 0 1,-1 0-1,1 0 1,0 0-1,0 0 1,0 0-1,-1 0 1,2 0-1,-1-1 1,0 1-1,0 0 1,0-1-1,1 1 1,-1-1-1,1 1 1,1 0-1,10 10-38,-11-11 28,-1 0 0,0 0 1,1 1-1,-1-1 0,1 0 1,-1 0-1,1 0 0,-1 0 1,1-1-1,0 1 0,-1 0 0,1-1 1,0 1-1,3 0 0,0 0-27,0-1 0,1 1 0,-1-1 0,0 1 0,1-1 0,7-2 0,-11 2 38,0-1-1,1 0 1,-1 0-1,0 0 1,0-1-1,0 1 1,0 0-1,0-1 1,0 0-1,0 1 1,-1-1-1,1 0 1,0 0-1,-1 0 1,0 0-1,3-4 1,14-30-168,-1-1 0,-2-1 0,-1 0 0,9-49 1,-11 46-58,-4 3 62,-2-1 0,-2 0 1,-1 0-1,-4-64 1,1 42 400,0 60-199,0 0 0,0 0 0,0 0 1,0 1-1,0-1 0,0 0 0,0 0 0,0 0 0,0 0 1,0 0-1,0 0 0,-1 1 0,1-1 0,0 0 0,-1 0 0,1 0 1,0 1-1,-1-1 0,1 0 0,-1 0 0,1 1 0,-1-1 1,0 0-1,1 1 0,-1-1 0,0 1 0,1-1 0,-1 1 0,0-1 1,0 1-1,1-1 0,-1 1 0,0 0 0,0-1 0,0 1 1,1 0-1,-1 0 0,0 0 0,0 0 0,-1 0 0,2 36-329,0-14 279,1 0 1,1 1-1,1-1 1,7 29 0,-8-44 13,4 18 8,1-1 0,21 47 0,-6-23 28,-13-27-12,0-1-1,1 0 1,1 0 0,0-1 0,2-1-1,0 0 1,24 25 0,-18-23-16,-17-18-5,0 1-1,0 0 1,0-1 0,0 0 0,0 1 0,1-1 0,-1 0 0,1 0 0,0 0-1,-1 0 1,1-1 0,0 1 0,0-1 0,0 0 0,0 0 0,4 1 0,6-2-4,-8-1-105,0 0 0,0 0-1,-1-1 1,1 0-1,0 0 1,-1 0 0,0 0-1,1-1 1,-1 0 0,0 0-1,0 0 1,-1 0-1,1 0 1,-1-1 0,5-5-1,0 1-371,15-21-1802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11.9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0 2776,'0'0'1900,"-10"30"-1672,-33 97-31,0 7 408,41-126-584,1 0 0,0-1 0,1 1 0,-1 0 0,2 11 0,0-2-35,-1-16 9,0 0-1,0 0 0,0 0 1,-1 0-1,1 0 0,0 0 1,0 0-1,0 0 0,-1 0 0,1 0 1,-1 0-1,1 0 0,-1 0 1,1 0-1,-1 0 0,1 0 1,-1 0-1,0-1 0,0 1 1,1 0-1,-2 0 0,1 0-37,0 0 0,0 0-1,1-1 1,-1 1 0,0 0-1,1 0 1,-1 0-1,0 0 1,1 0 0,-1 0-1,1 0 1,-1 0 0,1 0-1,0 0 1,-1 0 0,1 0-1,0 0 1,0 0 0,0 0-1,0 0 1,0 2-1,-1 0-71,1-1-1,-1 1 0,1 0 0,-1 0 0,0-1 0,0 1 1,0-1-1,-1 1 0,1-1 0,-1 1 0,1-1 0,-1 0 0,0 0 1,0 0-1,0 0 0,0 0 0,0 0 0,0 0 0,-3 1 1,-4 4-253,-10 7-831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12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1800,'0'0'1467,"20"11"-697,3 14 318,-10-9-898,1-1 0,1 0 0,29 22 0,2 3 73,56 58-2,-46-42-223,-42-39-26,1-2 1,1 1 0,0-2 0,25 17-1,-33-27-9,-7-4-2,-1 1-1,1-1 1,-1 0 0,1 0 0,0 1-1,-1-1 1,1 0 0,-1 1 0,1-1-1,-1 0 1,1 1 0,-1-1 0,1 1 0,-1-1-1,1 1 1,-1-1 0,1 1 0,-1-1-1,0 1 1,1-1 0,-1 1 0,0 0-1,0-1 1,1 1 0,-1 0 0,0-1 0,0 2-1,1-2-41,0 1 0,0-1 0,0 0 0,0 1 0,0-1 0,0 0-1,0 0 1,0 0 0,0 0 0,0 0 0,0 0 0,0 0 0,0 0 0,-1 0-1,1 0 1,0-1 0,0 1 0,2-1 0,-3-33-1693,0 6-469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14.3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100 409 368,'0'0'7581,"0"4"-7652,0 20 28,-1 7 40,2 1-1,1-1 1,1 0 0,12 52-1,64 194 215,-74-263-199,-1-1-1,-1 1 1,0 1-1,-1-1 1,1 20-1,-2-26-18,-1 1 0,2-1 0,-1 1 0,6 15 0,2 20 965,-9-54-940,1 4-39,-1 0 0,0 0 0,-1 0 1,1-1-1,-1 1 0,-1 0 1,-2-9-1,-52-124-852,27 58 523,9 28-56,3-1 0,-12-60 0,0-33-297,-18-118 7,43 114 1011,4 95 278,37 80-657,-29-16 72,0-1 1,0 0-1,1 0 1,0-1-1,1 0 1,-1-1-1,20 8 1,-17-7-7,-1-1 0,1 1 1,-1 1-1,0 0 0,-1 1 1,14 11-1,52 58-1,-74-70 110,-1 0-1,0-1 1,0 1 0,-1 0-1,1 0 1,-1 0-1,-1 0 1,1-1-1,-1 1 1,-3 10-1,-5-7 11,-1-1 0,0 0 0,0 0 0,-1-1 0,0-1 0,-1 0 0,-12 6 0,5-2 10,15-9 8,-2 1 0,1-1-1,0 0 1,0 0 0,-1 0 0,1-1-1,-1 0 1,-8 1 0,11-2-114,-17-23-6352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16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46 544,'0'0'1707,"0"-6"-1153,0-23 22,0 18 3119,-2 54-3706,1-29 10,0 0 0,0 0-1,2-1 1,0 1-1,5 26 1,-1-25-2,-2-8 2,-1-1 0,0 1 1,-1-1-1,1 1 0,-1 0 1,0 6-1,-1-6 1,1 1-1,1-1 1,-1-1-1,1 1 1,0 0-1,1 0 1,-1-1-1,1 1 1,1-1 0,5 9-1,-4-7 1,0 0-1,-1 1 0,0-1 1,5 18-1,-3 6 6,11 34 26,19 55 65,-31-99-38,-5-20-55,0-1 0,1 0 0,-1 0 0,0 0 1,0 1-1,1-1 0,-1 0 0,0 0 0,1 0 0,-1 0 1,1 0-1,0 0 0,-1 0 0,1 0 0,0 0 0,-1 0 1,1 0-1,0 0 0,0 0 0,0 0 0,0-1 0,2 2 1,0 0 2,0-2-59,14-4 46,-13 1 16,1-1-1,-1 1 0,0-1 1,-1 0-1,1 0 1,-1 0-1,1-1 0,-1 0 1,0 1-1,3-8 0,23-60 133,-22 52-110,2-9-6,-1 0-1,4-39 0,-5 27-18,-2 4 1,-3 1 1,-1-1-1,-3-38 0,0-1 141,2 74-80,-5 2-113,4 0 13,1 0 0,-1 0 0,0-1 0,1 1 0,-1 0 0,1 0 0,-1 0 0,0 0 0,1 0 0,-1 0 0,0 0 0,1 0 0,-1 1 0,0-1 0,1 0 0,-1 0 0,1 0 0,-1 1 0,1-1 0,-1 0 0,0 1 0,1-1 0,-1 1 0,1 1 31,-1 15 0,1-1 0,1 1 0,0-1 0,2 1 1,-1-1-1,2 0 0,6 17 0,12 28 44,-13-36-22,0 0 0,1 0-1,1-1 1,2-1-1,28 42 1,-17-33-15,-23-29-8,1 1 1,0-1-1,0 0 1,0 0 0,0 0-1,1 0 1,-1 0-1,1 0 1,0-1 0,0 1-1,0-1 1,0 0-1,0 0 1,0 0-1,1 0 1,-1-1 0,1 1-1,-1-1 1,1 0-1,-1 0 1,1 0 0,0 0-1,0-1 1,4 1-1,-3-1-31,0 1 0,0-1 0,0 0 0,0 0 0,0-1 0,0 1 0,0-1 0,0 0 0,-1 0 0,1-1 0,0 1 0,-1-1 0,1 0 1,-1-1-1,1 1 0,-1-1 0,0 0 0,0 0 0,0 0 0,-1 0 0,1-1 0,-1 1 0,1-1 0,-1 0 0,-1 0 0,5-7 0,28-28-1212,-17 21 282,-17 17 833,-1 0-1,1-1 1,0 1-1,-1 0 1,1 0-1,-1-1 1,1 1-1,-1 0 1,1-1-1,-1 1 1,0 0-1,0-1 1,0 1-1,0-1 1,0-2-1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16.9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238 1 1768,'0'0'3242,"-7"9"-3116,-23 34 210,1 1 0,-24 52 0,43-74-260,1 2 0,1-1 0,-8 37 0,13-48-76,-1 0 1,-1 0-1,-10 21 1,-10 26-83,5-2-430,16-41-978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17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0 2264,'0'0'2398,"-17"0"-2473,21 0 77,0 1 0,0-1 0,0 1 0,0 0 0,0 0 0,0 1 0,0-1 0,0 1 0,-1-1 1,1 1-1,-1 0 0,1 1 0,-1-1 0,0 1 0,0-1 0,3 4 0,7 8 25,-1 1-1,15 22 1,-19-25-20,1 1 0,0-2-1,0 1 1,17 13 0,-13-16-3,-11-7-2,1 0 0,0 0 0,-1 0 0,1 0 1,-1 0-1,0 1 0,1-1 0,-1 1 0,3 4 0,-3-3-13,1-1-1,0 0 1,0-1-1,0 1 1,0 0 0,0-1-1,1 0 1,-1 0-1,1 0 1,-1 0 0,1 0-1,0-1 1,0 0-1,0 1 1,0-1-1,4 0 1,66 3-1989,-62-4 1421,-5 0-1201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17.8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3488,'0'0'4149,"0"3"-4052,9 27-146,-1-8 53,-2 76 303,27 18 59,-28-83-267,2-1 0,0 1 0,2-2 0,26 60 0,-32-86-94,0 1 0,-1-1-1,1 1 1,-1 0 0,0 0 0,-1 0 0,0 0-1,0 0 1,1 6 0,-2-10 6,0 1 1,0-1-1,1 0 1,-1 0-1,1 0 1,-1 0-1,1 0 0,0 0 1,0 0-1,0 0 1,0 0-1,2 3 0,-2-3-102,0-1 0,0 1 0,0 0-1,0 1 1,0-1 0,0 0-1,-1 0 1,1 0 0,0 0-1,-1 1 1,0-1 0,1 3-1,8 10-822,-9-14 855,1 0 0,0-1 0,0 1 1,0 0-1,-1 0 0,1 0 0,0 0 0,-1-1 1,1 1-1,-1 0 0,1 0 0,-1 0 0,1 0 0,-1 0 1,0 0-1,1 0 0,-1 0 0,0 3 0,0 8-1128,0 0-572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44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1 264,'0'0'6698,"-3"0"-6610,-1 0-92,1 0-1,-1 0 1,1 0-1,-1 1 1,1 0-1,-1 0 1,1 0-1,0 0 0,-1 0 1,1 1-1,0-1 1,0 1-1,0 0 1,0 0-1,-3 2 1,-1 4-14,-1 0 1,1 0-1,-11 19 1,-33 38-28,37-49 45,1 0 1,0 2-1,-18 32 1,-61 147-12,87-183 3,0 1 0,2 0 0,0 0 0,0 0 0,2 0 0,-1 29 0,-3 31-24,-2-28-7,-2 76 0,10-78 57,3-1 1,1 1 0,2-1 0,17 56-1,73 166 414,-76-205-396,-18-48-19,1 1 0,1-1 0,0 0 0,1 0 1,10 16-1,-10-21-12,0 1 1,1-1-1,0 0 0,0-1 1,1 0-1,0 0 1,0 0-1,0-1 1,1 0-1,0-1 1,0 0-1,1-1 0,-1 0 1,1 0-1,0-1 1,0 0-1,1 0 1,-1-1-1,0-1 1,1 0-1,-1 0 1,1-1-1,-1-1 0,1 1 1,-1-2-1,0 1 1,1-2-1,-1 1 1,0-1-1,0-1 1,-1 0-1,1 0 0,-1-1 1,16-10-1,5-6 93,-1-1 0,-1-1 0,-2-2 0,0 0 0,42-56 0,88-159 513,-149 229-571,-1-1 10,-1 0 0,0-1 0,-1 0 0,0 0 0,4-25 0,-1 4 51,-4-24 60,-3 49-136,0 0 1,0 0 0,1 0 0,2-13-1,2-3 11,0-1 0,-2 0 0,-1 0-1,-1-36 1,-1 40-21,-1-1 0,-1 1 0,0 0 0,-2 0 0,-1 0 0,-1 0 0,-13-33 0,-21-67 0,21 81-127,-18-57 1,9 31 51,10 28 37,15 35 21,1 0-1,-1 0 1,0 0-1,0 0 1,0 0-1,-1 1 1,0 0-1,1 0 1,-1 0-1,-8-5 1,-20-17-8,26 19 4,1 1-1,-2 0 1,1 0-1,0 0 1,-1 1-1,0 0 1,0 0-1,0 1 1,0 0 0,-1 0-1,1 1 1,-11-2-1,-5 0 32,0 2-1,-44 1 1,37 1-15,23 2-16,0 0 0,1 0 0,-1 1 1,0 0-1,1 0 0,-1 0 0,1 1 0,0 0 0,0 0 0,1 0 0,-1 1 1,1 0-1,-9 11 0,5-8-17,-5 6-33,-1 1 0,2 0 0,0 1 1,1 0-1,1 1 0,-18 33 0,22-34 37,0 1 0,0 1 0,2-1 0,0 1 0,1 0 0,1 0 0,-2 35 0,5 309-94,0-361 113,1 0 0,-1 0 0,0 0 0,0 0-1,0 1 1,0-1 0,1 0 0,-1 0 0,1 0 0,-1 0 0,1 0 0,-1 0-1,1 0 1,0 0 0,-1 0 0,1 0 0,0-1 0,0 1 0,1 1 0,-2-1-1,1-1 1,0 1 0,0 0 0,-1 0 0,1 0-1,0-1 1,-1 1 0,1 0 0,-1 0-1,1 0 1,-1 0 0,1 0 0,-1 0 0,0 0-1,1 0 1,-1 0 0,0 0 0,0 0 0,0 2-1,1-1 10,0 1 0,-1-1-1,1 0 1,0 1 0,0-1-1,1 0 1,-1 1 0,0-1-1,1 0 1,0 0 0,-1 0-1,1 0 1,0 0 0,0-1 0,0 1-1,0-1 1,0 1 0,0-1-1,1 1 1,-1-1 0,4 1-1,18 14 56,-18-12-60,-1-1 0,1 1 0,1-1 0,-1 0 0,0-1 0,1 1 0,0-1 0,-1-1 0,1 1 0,0-1 0,0 0 0,8-1 0,87-2 310,-87 1-225,-1-2 0,0 0 0,1 0 0,-1-1 0,-1-1 0,1 0 1,22-13-1,3-5 286,42-34 1,20-12 198,-97 66-523,-3 3-28,0 0 0,0-1 0,0 1 0,0-1 0,0 1 0,0-1 0,-1 1 0,1-1 0,0 1 0,0-1 0,-1 0 0,1 0 0,0 1 0,-1-1 0,1 0 0,-1 0 0,1 0 0,-1 1 0,0-1 0,1 0 0,-1 0 0,0 0 0,1 0 0,-1 0 0,0 0 0,0-2 957,-20 8-6087,1-4 2229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20.2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61 1560,'0'0'2505,"0"-4"-2011,0 4-445,1-1-1,-1 1 1,0-1 0,0 1-1,0-1 1,0 0 0,0 1-1,0-1 1,0 1 0,0-1-1,0 1 1,0-1 0,0 0-1,0 1 1,0-1 0,0 1-1,0-1 1,-1 1 0,1-1-1,0 0 1,0 1 0,-1-1-1,1 1 1,-1-1 0,1 1-1,0 0 1,-1-1 0,1 1-1,-1-1 1,1 1 0,-1 0-1,1-1 1,-1 1 0,1 0-1,-1 0 1,1-1 0,-1 1-1,1 0 1,-1 0 0,1 0-1,-1 0 1,0-1 0,1 1-1,-1 0 1,1 0 0,-1 0-1,0 0 1,1 0 0,-1 1-1,0-1 1,-3 10-113,6 152 224,7 0-1,40 212 1,-33-256-84,-14-88-40,1 0 1,2 0-1,1-1 0,18 51 0,-21-49 889,-3-35-568,-2-27-296,-1 0 0,-2 1 0,-1 0 0,-12-34 0,-7-35-139,-51-393-1036,72 433 868,4-64 1,1 54 134,-1 66 109,0-1-1,0 1 0,0-1 0,1 1 1,0-1-1,0 1 0,0 0 0,0-1 0,0 1 1,0 0-1,1 0 0,0 0 0,3-5 1,-3 6-21,-1 1 1,1 0 0,-1 0 0,1 0-1,0 0 1,-1 0 0,1 1 0,0-1-1,0 0 1,-1 1 0,1-1-1,0 1 1,0 0 0,0 0 0,0 0-1,0 0 1,0 0 0,0 0 0,-1 0-1,5 1 1,32 9-30,-21 0 51,0 2 0,-1 0-1,-1 1 1,0 0 0,-1 2 0,0-1 0,-1 2 0,-1-1 0,14 24 0,-25-33 2,1 0 1,-1 0-1,0 0 1,-1 0-1,1 0 1,-1 0-1,0 0 0,-1 0 1,1 0-1,-1 0 1,0 0-1,-2 6 1,-35 52 96,20-37-43,10-17-33,1-1 0,-2-1 0,1 1 0,-1-2 0,0 1-1,0-1 1,-1 0 0,0-1 0,0 0 0,-1-1 0,0 0 0,0-1 0,-22 7 0,29-7-41,4-4-157,20 0-5217,0 0 3973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23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30 440,'0'0'880,"-20"-24"-744,1 24 0,-1 0-112,0 0-24,0 0-544,1-6-192,-1 6 401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23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416 78 616,'-165'-64'552,"132"52"2539,33 12-3064,-1-1 0,1 1 1,-1 0-1,1 0 0,-1 0 0,1 0 1,-1 0-1,1-1 0,-1 1 1,0 0-1,1 0 0,-1 0 1,1 1-1,-1-1 0,1 0 0,-1 0 1,1 0-1,-1 0 0,1 0 1,-1 1-1,1-1 0,-1 0 0,1 1 1,-1-1-1,1 0 0,-1 1 1,1-1-1,-1 0 0,1 1 1,0-1-1,-1 1 0,1-1 0,0 1 1,-1-1-1,1 1 0,0-1 1,0 1-1,0-1 0,-1 1 0,1-1 1,0 1-1,0-1 0,0 1 1,0-1-1,0 1 0,0-1 1,0 1-1,0 0 0,0 0 0,-5 19 170,-1-9-133,0 1 0,0 0 0,-5 19 0,-16 32 86,23-54-123,0 0 1,0 0-1,1 0 0,1 1 0,-4 18 0,-10 33 16,8-41-38,2 0 0,-5 26 0,8-31 10,0 0 0,-1 0-1,-1 0 1,-11 23 0,14-14 25,2-23-56,0 0 0,1 1 0,-1-1 0,0 0 0,0 0 1,0 1-1,0-1 0,0 0 0,0 1 0,-1-1 0,1 0 0,0 0 1,0 1-1,-1-1 0,1 0 0,-1 0 0,0 0 0,1 0 1,-2 2-1,-2 0 6,3-2-2,0-1 0,1 1 1,-1 0-1,0 0 1,0 0-1,0 0 0,0-1 1,1 1-1,-1 0 0,0 0 1,1 1-1,-1-1 1,1 0-1,-1 0 0,1 0 1,-1 0-1,1 0 0,0 0 1,0 1-1,0-1 1,0 0-1,0 2 0,0-2 7,0 0-1,0-1 0,0 1 1,0 0-1,-1 0 1,1-1-1,0 1 0,0 0 1,0-1-1,0 1 0,-1 0 1,1 0-1,0-1 0,-1 1 1,1-1-1,-1 1 1,1 0-1,-1-1 0,1 1 1,-1-1-1,1 1 0,-1-1 1,1 1-1,-1-1 0,1 0 1,-2 1-1,1 0-8,0-1 1,1 0-1,-1 1 0,0-1 1,1 1-1,-1-1 0,1 1 0,-1-1 1,1 1-1,-1-1 0,1 1 1,0-1-1,-1 1 0,1 0 0,-1-1 1,1 1-1,0 0 0,0-1 0,-1 1 1,1 0-1,0-1 0,0 1 1,0 0-1,0-1 0,0 1 0,0 1 1,0-1-209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24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0 672,'0'0'3288,"0"2"-3115,-1 1 1,1-1-1,0 0 0,0 0 1,0 1-1,0-1 0,1 0 0,-1 0 1,1 0-1,-1 1 0,2 2 1,10 5-125,-9-8-38,0 1 0,0-1 0,0 1 0,0-1 1,-1 1-1,1 0 0,-1 0 0,4 6 0,-4-5 4,1-1 1,0 0-1,0 1 1,0-1-1,1 0 0,-1-1 1,1 1-1,-1 0 1,1-1-1,6 3 0,27 19 92,197 197 356,-198-186-439,-32-32-16,-4 6 118,23-9-3177,-7 0 728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24.8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1800,'0'0'5484,"-6"9"-5367,2-4-103,0 0 1,1 0-1,0 0 1,0 1-1,0 0 1,0-1-1,1 1 1,0 0-1,0 0 1,1 0-1,0 1 1,0-1-1,0 12 1,1 393 1102,1-396-1089,0 1 0,2-1 0,-1 0 0,2 0 0,5 15 0,-4-16-7,-1 0-1,-1 0 1,0 0 0,1 29 0,-4-41-20,0 0-1,0 0 1,0 0 0,0 0-1,0 0 1,1 0 0,-1-1-1,0 1 1,1 0 0,0 0-1,-1 0 1,1 0 0,0-1-1,0 1 1,0 0 0,0-1-1,0 1 1,0-1 0,0 1-1,1-1 1,2 3 0,-1 6-604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29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2184,'0'6'5110,"0"24"-5194,0 163 132,2-180-48,0 1 0,1-1 0,0 0 0,1 0 0,0 0-1,1-1 1,1 0 0,0 1 0,0-2 0,1 1 0,1-1-1,0 0 1,1-1 0,0 0 0,0 0 0,16 12 0,-18-16-4,1-1 0,0 1 1,0-1-1,0-1 0,1 0 1,-1 0-1,1-1 0,0 0 0,0 0 1,1-1-1,-1 0 0,0-1 1,1 0-1,-1 0 0,1-1 1,15-1-1,-9 1 6,0 0 1,0-1-1,1-1 0,-1-1 1,0 0-1,-1-1 1,1 0-1,17-9 0,36-15-12,-30 10-6,1 2 1,1 1-1,1 3 1,80-14-1,-62 20-38,0 3 0,101 8 0,-132-2 46,0 2 0,-1 0-1,0 2 1,0 1 0,-1 2 0,0 0 0,46 26-1,-18-3-19,100 77 0,-138-96 45,-1 1-1,-1 0 1,0 2 0,-1 0 0,-1 0 0,0 1 0,-1 1 0,-2 0-1,12 25 1,-4 0 115,-11-30-55,0 0-1,-2 1 1,0-1 0,0 1 0,-1 0-1,-1 0 1,2 31 0,-5-31 63,1-12-81,-1-1-1,0 1 1,0-1 0,0 1-1,0-1 1,-1 1-1,1-1 1,0 1-1,-1-1 1,0 1 0,-1 3-1,0-4-39,0-1 1,1 0-1,-1 0 0,1 0 1,-1 0-1,0 0 0,0 0 0,0-1 1,1 1-1,-1-1 0,0 1 1,0-1-1,0 0 0,0 1 1,0-1-1,0 0 0,0 0 0,0 0 1,-2-1-1,-1 1-44,1 0 1,-1 0-1,1 0 0,-1-1 1,0 0-1,1 0 0,-1 0 0,1 0 1,0-1-1,-1 0 0,1 0 1,0 0-1,0 0 0,0-1 1,0 1-1,1-1 0,-1 0 0,1 0 1,-1 0-1,-4-8 0,1 2-54,1-1 0,1-1 0,0 1 0,0-1 0,1 0 0,0 0 0,1 0 0,0 0 0,1-1 0,0 1 0,1-1 0,0 0 0,1 1 0,0-1 0,1 0 1,3-15-1,0 7 46,1-1 1,1 1 0,1 0-1,1 1 1,0 0 0,1 0 0,1 1-1,15-21 1,-9 18 31,1 0-1,1 1 1,1 1 0,0 0 0,1 2-1,2 0 1,-1 2 0,2 0-1,0 1 1,48-20 0,-35 20 10,1 2 1,0 2 0,0 1-1,1 2 1,1 1-1,-1 2 1,41 2 0,-50 2 7,13-1-5,1 2 0,-1 2 0,59 11 0,-59-4-16,340 67 62,-280-61 25,183 4 0,91-14 401,-374-6-445,0-1 0,0 1 0,0-1 0,0 1 0,0-1 0,0 0 1,-1 0-1,1 0 0,0 0 0,-1 0 0,1 0 0,0 0 0,-1 0 0,1-1 0,-1 1 0,0-1 0,1 1 0,-1-1 0,0 1 1,0-1-1,0 0 0,0 1 0,0-1 0,-1 0 0,1 0 0,0 0 0,-1 0 0,1 0 0,-1 0 0,0 0 0,0 0 0,0-3 1,2-14 219,-1 0 0,-3-32 0,1 20 79,1 30-303,0 0-26,0-3-20,0 3-121,0 18-4830,0 1 2753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31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0 135 2592,'0'0'2218,"17"2"-2083,0 22-99,-11-12 35,92 180 976,-38-66-666,-42-89-161,24 69 1,-36-88-146,2 0 0,0-1 0,1 0 0,0-1 0,2 0 0,13 17 0,-23-32-74,-1 0 0,1 0 0,-1 0 0,1 0 0,0 0 0,-1-1 0,1 1 0,0 0 0,-1-1-1,1 1 1,0 0 0,0-1 0,-1 1 0,1-1 0,0 1 0,0-1 0,0 1 0,0-1 0,0 0 0,0 1-1,0-1 1,0 0 0,0 0 0,0 0 0,0 0 0,0 0 0,0 0 0,0 0 0,0 0 0,0 0 0,0 0-1,0 0 1,0-1 0,2 0 0,-1-1 1,1-1 1,-1 0-1,1 0 1,-1 0-1,0 0 0,0 0 1,0-1-1,1-2 0,10-17 20,3 0-33,-2-1 0,-1 0-1,0-1 1,-2-1 0,8-29 0,32-139-21,-49 185 35,6-15-3,0-11-8,-8 34 7,0 0 1,0 1-1,0-1 0,0 0 1,0 1-1,0-1 1,0 0-1,1 1 0,-1-1 1,0 0-1,0 1 0,1-1 1,-1 0-1,0 1 0,0-1 1,1 1-1,-1-1 1,1 1-1,-1-1 0,1 1 1,-1-1-1,1 1 0,-1-1 1,1 1-1,-1-1 0,1 1 1,-1 0-1,1-1 1,0 1-1,-1 0 0,1 0 1,-1-1-1,1 1 0,0 0 1,1 0-1,0-1-7,1 0-70,0 1-9,0 0 77,-1 1 0,1-1-1,-1 1 1,0-1 0,1 1 0,-1 0-1,0 0 1,0 0 0,1 0 0,-1 0-1,0 0 1,0 0 0,0 1 0,0-1-1,-1 1 1,1 0 0,0-1 0,-1 1 0,1 0-1,-1 0 1,1 0 0,0 2 0,14 16 10,128 154 134,-41-48 138,-67-79-124,-27-34-82,0 0 1,1-1 0,1 0-1,13 12 1,-5-6-6,-19-17-51,1 0 0,0 0 0,0 0 0,-1 0-1,1 0 1,0 0 0,0-1 0,0 1 0,0 0 0,0-1 0,0 1 0,0 0-1,0-1 1,0 1 0,0-1 0,1 0 0,-1 1 0,0-1 0,2 0 0,0 0 218,14-287 1502,-11 81-1725,9 21 43,-13 104-3155,37 79 538,-19-7 1110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32.1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1584,'0'0'5944,"0"8"-5862,0-1-69,5 138 281,-4-128-237,2 1 0,0 0 1,1-1-1,1 0 0,13 32 0,-15-43-35,0 0 1,0 0 0,-1 0-1,0 0 1,0 0 0,0 1-1,-1-1 1,0 0 0,0 9-1,0-9 64,-1 1 0,2-1 1,-1 0-1,1 0 0,0 0 0,4 11 0,0-1-6688,-6-32 4355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32.8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 80,'0'0'3511,"0"41"-1497,0-38-1925,0-1 0,0 0 0,0 1 0,-1-1 0,1 0 0,-1 0 0,0 1 0,0-1 0,0 0 0,0 0-1,-2 3 1,2-3-66,-1 1 1,1-1-1,0 0 0,0 1 0,0-1 0,0 1 0,0-1 0,1 1 0,-1 0 0,1-1 0,0 6 0,-1-5-12,1 1 0,0 0 0,-1-1 0,0 1 0,0-1 0,0 1 0,0-1 0,-3 4 0,2-3-7,1 0 1,-1 0-1,1-1 1,0 1 0,0 0-1,0 0 1,1 0-1,-1 6 1,0 36 41,-1-30-42,1 1 0,1-1 0,1 1 0,0-1 0,1 0 0,1 0 0,0 1-1,11 26 1,-6-27-4,0 0 0,1-1 0,1 0 0,1-1 0,21 23 0,-25-30-1,1 0 0,0 0 0,1 0 0,0-1 0,0-1-1,0 1 1,1-1 0,-1-1 0,1 0 0,1 0 0,9 1 0,-16-4-8,14 3-139,1 0 0,32 1 0,-48-5 48,0 1-1,0-1 0,0 0 1,0 0-1,0-1 0,0 1 1,0 0-1,0-1 0,0 0 1,0 0-1,0 0 1,0 0-1,0 0 0,0-1 1,-1 1-1,1-1 0,0 0 1,-1 0-1,0 0 0,1 0 1,-1 0-1,0 0 0,0-1 1,2-2-1,12-17-1703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33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1216,'0'0'2111,"3"1"-1895,12 3-25,41 15 595,-53-17-739,0 0-1,0-1 0,0 1 0,0 0 1,0 0-1,0 1 0,0-1 1,-1 1-1,0-1 0,1 1 0,-1 0 1,0 0-1,0-1 0,2 6 0,19 30 435,-20-34-423,0 0-1,0 1 1,0-1 0,-1 1 0,0-1-1,0 1 1,3 9 0,-1 0 126,0 0 0,-1 1 0,-1 0 0,0-1 0,0 18 0,-2 129 1120,0-160-1287,0 0 1,0 0-1,0 0 1,-1 0-1,1 0 1,0 0-1,0 0 1,0 0-1,-1-1 1,1 1-1,0 0 1,-1 0-1,1 0 1,-1 0-1,1-1 1,-1 1-1,1 0 1,-1-1-1,0 1 1,1 0-1,-2 0 1,1 0-162,0 0 0,0 0 1,0-1-1,0 1 0,0 0 1,1 0-1,-1 0 0,0 0 0,1 0 1,-1 0-1,1 0 0,-1 0 1,1 1-1,0-1 0,-1 0 1,1 0-1,0 0 0,0 0 1,0 0-1,0 1 0,0-1 1,0 1-1,0 7-1327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44.0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574 42 704,'0'0'7392,"-43"-18"-7018,4 6-267,25 12-99,-12-5-7,-47-1 27,70 6 48,-20 0 464,7 0-529,8-1-18,-1 1 1,1 0-1,0 1 0,0 0 1,0 0-1,0 1 0,1 0 1,-1 1-1,0-1 0,1 1 1,-1 1-1,1-1 0,0 1 1,0 1-1,1-1 0,-1 1 1,1 0-1,-8 8 0,-15 12-26,23-19 14,1-1 1,-1 1-1,2-1 0,-1 1 1,1 1-1,0-1 0,0 1 1,0-1-1,-2 9 0,-9 15-54,7-16 22,4-9 39,1 0 0,-1 1-1,1 0 1,1 0 0,-1 0 0,1 0 0,0 0-1,0 1 1,1-1 0,0 0 0,0 8 0,1-12 10,0 0 1,-1-1 0,1 1 0,0 0-1,-1 0 1,1 0 0,-1-1 0,1 1-1,-1 0 1,0-1 0,0 1 0,0-1-1,-1 3 1,0-2-1,1 0-1,0 0 1,0 0 0,0 0 0,0 0-1,0 0 1,0 0 0,1 0 0,-1 0-1,1 1 1,-1-1 0,1 0 0,0 4-1,0-4 2,0 0 0,-1-1 0,1 1 0,0-1 0,-1 1 0,1-1 0,-1 1 0,1-1-1,-1 1 1,0-1 0,0 0 0,0 1 0,-1 1 0,1-2-1,-1 1 1,1 0-1,0 0 1,0-1-1,0 1 1,1 0-1,-1 0 0,0 0 1,1 0-1,-1 0 1,1 0-1,-1 0 1,1 4-1,0-4 1,0-1 0,0 1 1,-1-1-1,1 1 0,0 0 0,-1-1 0,1 1 1,-1-1-1,0 1 0,1-1 0,-1 1 1,0-1-1,0 0 0,-1 2 0,0-1 0,1-1 1,0 1-1,0-1 0,0 1 1,1 0-1,-1-1 0,0 1 0,0 0 1,1 0-1,-1-1 0,1 1 0,0 0 1,0 0-1,-1 3 0,1 361-136,1-363 139,-1-1 0,1 1 1,-1-1-1,1 1 0,0-1 0,0 1 0,0-1 1,0 0-1,0 0 0,1 1 0,-1-1 0,1 0 0,-1 0 1,1 0-1,2 2 0,-2-3 4,0 1 0,0 0 1,-1 0-1,1 0 0,-1 0 0,1 0 1,-1 0-1,0 0 0,0 0 0,0 1 1,0-1-1,0 0 0,-1 1 0,1-1 0,0 3 1,-1-4-7,0 0 1,0 0-1,0-1 1,0 1-1,0 0 1,0-1-1,0 1 1,1 0-1,-1 0 1,0-1-1,1 1 1,-1 0-1,0-1 1,1 1-1,-1 0 1,0-1-1,1 1 1,-1-1-1,1 1 1,0-1-1,-1 1 1,1-1-1,-1 1 1,1-1-1,0 1 1,0-1-1,0 1 0,0-1 0,-1 0 1,1 1-1,-1-1 0,1 0 0,-1 1 0,1-1 1,-1 0-1,1 1 0,-1-1 0,0 1 0,1-1 1,-1 1-1,1-1 0,-1 1 0,0-1 0,0 1 1,1 0-1,-1-1 0,0 1 0,0-1 0,0 1 1,0 0-1,1-1 0,-1 1 0,0 0 0,0 0 1,0 0-1,0-1 0,0 1 0,0-1 0,0 1 1,0-1-1,0 1 0,0-1 0,1 1 1,-1-1-1,0 1 0,0 0 0,1-1 0,-1 0 1,0 1-1,1-1 0,-1 1 0,0-1 1,1 1-1,-1-1 0,1 0 0,-1 1 0,0-1 1,1 0-1,-1 1 0,1-1 0,-1 0 1,1 0-1,0 1 0,0-1 0,-1 0 0,1 0 1,0 1-1,-1-1 0,1 0 0,-1 1 1,1-1-1,-1 0 0,1 1 0,-1-1 0,1 1 1,-1-1-1,0 0 0,1 1 0,-1-1 1,0 1-1,1 0 0,-1-1 0,0 1 0,1-1 1,-1 1-1,0-1 0,0 1 0,0 0 1,0-1-1,0 1 0,0-1 0,0 1 0,0 1 1,1 0-2,0 0 1,0-1 0,1 1-1,-1 0 1,0 0 0,0 0-1,1-1 1,-1 1 0,1-1-1,0 1 1,-1-1 0,1 0-1,0 0 1,2 2 0,15 12-18,-10-7 14,1-1 0,-1-1-1,1 0 1,1 0 0,-1-1 0,1 0-1,0-1 1,0 0 0,0-1 0,16 3-1,38 15 19,-51-14-11,0-1 0,0-1 0,1 0 0,0-1 1,0-1-1,0 0 0,21 0 0,14 1-10,-39-2 5,1-1-1,0 0 1,-1-1 0,1 0-1,0-1 1,-1 0-1,1-1 1,-1 0 0,17-6-1,0-2 9,-14 6 0,-1-1 1,1-1-1,16-9 0,-24 11-3,45-26 51,93-71 1,-117 82-37,-21 15-14,1 1 0,-1-2-1,0 1 1,0-1 0,-1 0 0,1 0 0,-1-1-1,0 0 1,5-7 0,15-28 95,-20 36-92,-1 0-1,0-1 1,-1 0-1,1 0 1,-1 0-1,0 0 1,-1 0-1,1-1 1,-1 1-1,-1-1 1,2-9-1,-2 10 2,-1 1 0,1-1 0,0 0 0,1 1 0,-1-1-1,1 1 1,0 0 0,1 0 0,4-8 0,-4 8 18,-1-1 0,1 1 0,-1-1 0,0 1 0,0-1 0,0 0 0,-1 0 0,0 0 0,1-10 0,0-19 312,-1 26-314,0-1 1,-1 0-1,0 0 0,0 1 0,-1-1 0,0 0 0,-4-15 1,-1 13-20,4 9-4,1 1 0,-1-1 0,1 1 1,0-1-1,0 0 0,0 0 0,1 1 1,-1-1-1,1 0 0,-1-5 0,1 5 3,0 1-1,-1-1 1,1 0-1,-1 1 1,1-1-1,-1 0 1,0 1-1,0-1 1,0 1-1,-3-4 1,3 4-1,-1-1 0,1 1-1,0-1 1,0 1 0,0-1 0,0 1 0,1-1 0,-1 0 0,1 1 0,-1-5 0,0-3 11,-2 1-1,1-1 1,-1 1-1,-1 0 1,1 0-1,-2 0 1,1 0 0,-1 0-1,-7-9 1,-2-4 34,8 12 17,-1 0 1,0 0-1,0 1 1,-1 0-1,0 0 0,-1 1 1,0 0-1,0 1 1,-1-1-1,0 2 1,0 0-1,-1 0 0,-13-5 1,5 3-69,-1 2 1,1 0-1,-1 2 0,-1 0 1,1 1-1,0 1 0,-26 1 1,-106 1-962,87 0-3036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45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14 440,'0'0'4673,"-1"-1"-4599,1 1 0,0 0 0,0-1 0,0 1 1,0 0-1,0-1 0,0 1 0,0-1 0,0 1 0,0 0 0,0-1 1,0 1-1,0-1 0,0 1 0,0 0 0,0-1 0,0 1 0,0 0 1,0-1-1,0 1 0,1 0 0,-1-1 0,0 1 0,0 0 1,0-1-1,1 1 0,-1 0 0,0-1 0,0 1 0,1 0 0,-1 0 1,1-1-1,33 0-189,-11 0-12,-1 1-1,31 4 0,-48-2 116,0 0-1,0 0 0,0 0 0,-1 1 0,1-1 0,-1 1 1,1 0-1,-1 1 0,0-1 0,0 1 0,5 6 0,14 11-14,-21-19 22,0 0 0,0-1 0,-1 1 0,1 0 0,-1 0 0,1 0 1,-1 0-1,0 0 0,0 0 0,0 1 0,0-1 0,0 0 0,0 1 0,-1-1 0,1 0 0,0 5 0,-1 45-109,-1-26 111,0-20 20,0 0 0,-1-1 1,0 1-1,0 0 1,0-1-1,0 1 1,-1-1-1,0 0 0,0 0 1,0 0-1,-1 0 1,0 0-1,-7 6 0,4-3 12,-1 0 0,-1 0 0,0-1 0,0 0 0,0-1 0,-16 8 0,4-7 89,9-3-680,25-2 209,6-3 347,-1 2 0,1 0 0,-1 1-1,0 1 1,33 9 0,-46-11 5,-1 1 0,0 0-1,0 0 1,0 0 0,0 0 0,0 0 0,0 1-1,-1 0 1,1 0 0,-1 0 0,0 0 0,0 0-1,0 1 1,0 0 0,0-1 0,-1 1 0,0 0-1,0 0 1,0 0 0,0 0 0,0 1-1,-1-1 1,0 0 0,0 1 0,0-1 0,0 1-1,-1-1 1,0 7 0,-1-3 40,0 0 0,-1 0-1,0-1 1,-1 1 0,1-1 0,-1 1-1,-1-1 1,1 0 0,-1 0 0,-1-1-1,1 1 1,-1-1 0,0 0 0,-8 7 0,-5 5 16,-1-1 1,0 0-1,-26 16 1,-71 26 5,116-59-89,0 0-1,1 0 0,-1 0 0,0 0 0,0 0 0,0-1 1,0 1-1,0 0 0,0 0 0,0 0 0,0 0 1,0 0-1,0 0 0,0-1 0,0 1 0,0 0 0,-1 0 1,1 0-1,0 0 0,0 0 0,0 0 0,0 0 1,0-1-1,0 1 0,0 0 0,0 0 0,0 0 0,0 0 1,0 0-1,0 0 0,-1 0 0,1 0 0,0 0 1,0 0-1,0-1 0,0 1 0,0 0 0,0 0 0,0 0 1,-1 0-1,1 0 0,0 0 0,0 0 0,0 0 1,0 0-1,0 0 0,0 0 0,-1 0 0,1 0 0,0 0 1,0 0-1,0 0 0,0 0 0,0 0 0,0 0 1,-1 1-1,2-10-473,-1-14-1564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50.7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7 3488,'0'0'3920,"-2"-3"-3723,10 0-360,41 4 178,97 14 0,-96-5 11,-17-3-37,1-1 1,0-2-1,69-1 1,-87-3-178,-13 0-131,-3 14-2006,0-4 629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51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36 4216,'0'0'3726,"10"-1"-3362,89-13 161,-37 5-507,84-2-1,-93 11-1218,1 3 0,92 16-1,-83-6-780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52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0 135 3424,'0'0'2917,"0"10"-2762,2 2-63,-1 0 1,1 0 0,1 0 0,0 0-1,9 19 1,5 23 315,21 124 358,23 83-296,-22-136-346,41 117 49,-72-217-172,-7-20-1,1 1 1,-1-1 0,1 1-1,1-1 1,-1 0-1,1 0 1,0 0-1,0 0 1,5 6 0,-5-5 1,17-7 69,-19-3-60,-1 1-1,1 0 1,0-1-1,1 1 1,-1 0 0,0 0-1,1-1 1,0 1 0,0 0-1,2-3 1,-1 2 2,0 0 1,0-1-1,-1 1 1,0-1-1,0 1 0,2-8 1,39-203 183,6-49-223,-22 108-12,-27 154 37,1-6-3,1 0 0,-1 0-1,1 1 1,1-1 0,0 0-1,5-10 1,-3 8-95,0 3-283,8 14 317,0 4 60,-1 1 0,-1 0 0,1 0 0,16 27 0,-2-5 52,25 28 68,2-4 0,117 101-1,-162-152-109,2 2-1,0-1 0,0 0 0,1 0 0,0-1 0,1 0 0,-1-1 0,1 0-1,0-1 1,19 5 0,-20-8 0,-10-1 25,0-1 0,0 0 1,0 1-1,0-1 0,0 0 0,0 0 0,0 0 0,0 0 0,1 1 0,-1-2 0,0 1 0,0 0 0,0 0 1,0 0-1,0 0 0,0-1 0,0 1 0,0 0 0,0-1 0,2 0 0,-2-2 3,0 0 0,0 0 0,0 0 0,-1-1 1,1 1-1,-1 0 0,0 0 0,0 0 0,0 0 0,0-5 0,3-56 146,14-77 0,-1 10-109,-11-218 12,-7 201 12,2 145 300,-23 4-5589,-13 20 3020,16-8 58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00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76 96,'0'0'2667,"-6"0"-2106,-27 0 3267,33-11-2899,26 6-1061,281-13 160,151-12 92,-320 18-1228,-161 14-287,-13 8-751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01.0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43 904,'0'0'2251,"-6"0"-1917,5 0-160,-38 0 78,37 0 113,0 1 1,0-1-1,0 0 0,0 0 0,0 0 0,0-1 0,0 1 1,0 0-1,0-1 0,1 1 0,-1-1 0,0 0 0,0 0 1,0 0-1,-2-1 0,4-2-348,0 3-19,1 0 0,-1 1-1,1-1 1,-1 0 0,1 0-1,0 0 1,-1 1 0,1-1-1,0 0 1,-1 1 0,1-1 0,0 1-1,0-1 1,-1 1 0,1-1-1,0 1 1,0 0 0,0-1-1,0 1 1,0 0 0,0 0-1,0-1 1,0 1 0,1 0-1,31-5-82,-27 5 72,77-9-25,151 5-1,-135 5 27,-47 1 7,1 2 1,-1 2-1,0 3 1,72 21-1,-124-29-15,0-1-1,1 0 0,-1 1 1,0-1-1,1 0 0,-1 1 1,0-1-1,1 0 1,-1 1-1,0-1 0,0 1 1,0-1-1,0 1 0,1-1 1,-1 0-1,0 1 0,0-1 1,0 1-1,0-1 0,0 1 1,0-1-1,0 1 1,0-1-1,0 1 0,0-1 1,0 0-1,0 1 0,-1-1 1,1 1-1,0-1 0,0 1 1,0-1-1,0 0 0,-1 1 1,1-1-1,0 0 1,-1 1-1,1-1 0,0 0 1,-1 1-1,1-1 0,0 0 1,-1 1-1,1-1 0,0 0 1,-1 0-1,1 1 0,-2-1 1,-67 16-3027,46-15 478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01.9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0 144,'0'0'5726,"3"0"-5692,0 1-13,1 0 1,-1 0 0,0 0-1,0 0 1,1 1 0,-1-1-1,0 1 1,0 0 0,-1 0-1,1 0 1,0 0 0,-1 0-1,1 1 1,-1-1 0,0 1-1,1 0 1,-1 0 0,-1-1-1,3 5 1,19 20 345,9 8-93,-22-22-184,0-2 0,1 1 0,25 19 0,22 14 18,-32-22-39,48 29 0,296 175 164,-160-110-156,-200-111-74,86 41 94,-95-46-48,-1-1-1,1 1 0,-1-1 1,1 1-1,-1-1 0,1 1 1,-1-1-1,0 1 0,1-1 1,-1 1-1,0 0 0,1-1 1,-1 1-1,0 0 0,0-1 1,0 1-1,0 0 0,1-1 1,-1 1-1,0 0 0,0-1 0,0 1 1,0 0-1,0-1 0,-1 1 1,1 0-1,0-1 0,0 1 1,0 0-1,-1-1 0,1 1 1,0 0-1,-1-1 0,0 2 1,-13 19 427,12-18-581,-25 47 104,3 0 1,2 2-1,3 1 1,1 0-1,3 2 1,2 0-1,-7 80 1,-83 534 938,85-560-831,14-73-30,-2-1 0,-1 0 0,-14 36 0,18-42 108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14.5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80,'0'0'10271,"-20"12"-15741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04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560 1 2632,'0'0'5810,"-3"0"-5520,-45 0-356,1 1 0,-1 3 0,1 1 0,-73 19 0,-61 28-10,144-50-1,34-2 22,2 17-660,0 0 662,-7 29 0,5-29 59,0-1 1,-1 30 0,2 111 6,-2-58 123,5-1 0,24 182 0,18-8 211,-37-239-286,14 46 0,-7-31-32,-8-32-17,-2-6 11,0 1 1,-1-1 0,0 1 0,0 18-1,44-28 460,261 5-304,-304-6 80,-2 3-1299,-1-3 901,0 1-1,1 0 1,-1 0 0,1-1 0,-1 1 0,0 0 0,1 0 0,0-1 0,-1 1 0,1-1 0,-1 1 0,1-1 0,0 1 0,0-1 0,-1 1 0,1-1 0,0 1 0,1 0 0,1 1-526,1 4-1375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06.0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179 212 24,'0'0'4312,"0"-7"-3895,0-190-345,-7 195-58,1 0 1,-1 1-1,0 0 1,0 0-1,0 0 1,0 1-1,0 0 0,0 1 1,0-1-1,-10 3 1,-22 16-71,36-18 55,1 0 0,0 0 1,-1 1-1,1-1 0,0 1 0,0-1 0,0 1 1,0 0-1,0-1 0,1 1 0,-1 0 0,0 0 1,1 0-1,-1 1 0,1-1 0,-1 3 0,2-4 1,0 0 0,0 1 0,-1-1 0,1 0 0,0 0 0,0 1 0,-1-1 0,1 0 0,-1 0 0,1 0 0,-1 1 0,0-1 0,1 0 0,-1 0 0,0 0 0,0 0-1,-1 1 1,1-1-1,0 0-1,0 0 1,0 0-1,1 1 1,-1-1-1,0 0 0,0 1 1,1-1-1,-1 0 1,1 1-1,-1-1 0,1 1 1,0-1-1,-1 1 1,1-1-1,0 1 1,0 1-1,0 293 337,0-294-338,1-1 0,-1 0 0,1 1 0,-1-1 0,1 0 0,0 0 0,0 1 0,-1-1 0,1 0 1,0 0-1,0 0 0,0 0 0,0 0 0,0 0 0,0 0 0,0 0 0,1-1 0,-1 1 0,0 0 0,0-1 1,1 1-1,-1-1 0,0 1 0,1-1 0,-1 0 0,1 1 0,-1-1 0,0 0 0,1 0 0,-1 0 1,1 0-1,-1 0 0,1 0 0,-1-1 0,3 0 0,1 1-2,-1 0-1,1-1 1,-1 1-1,1-1 1,-1-1 0,1 1-1,-1 0 1,0-1-1,1 0 1,-1 0 0,4-3-1,-4 1 14,0 1-1,0-1 0,-1 0 1,1-1-1,-1 1 0,0-1 0,0 1 1,0-1-1,-1 0 0,0 0 1,4-10-1,-4 9 1,37-53 87,-33 50-72,-5 7-3,0 1 1,1-1-1,-1 0 0,0 0 1,-1 0-1,1 0 0,0 1 1,0-1-1,-1-1 0,1 1 1,-1 0-1,0 0 0,1 0 1,-1-3 1234,-4 22-1234,-5 2-17,1 1 0,0 0 0,1 0 0,1 0 0,1 1 0,1-1 0,-2 33 0,2 162 103,5-133-98,2-41 7,1 1-1,1-1 1,3 0-1,1 0 1,2-1-1,2 0 1,33 70-1,-40-99-45,0 1 1,0-1-1,1 0 0,0 0 1,15 16-1,-18-24 16,0 1 1,0-1-1,0 0 1,0 0-1,1 0 1,-1-1-1,1 1 1,0-1-1,-1 0 1,1-1-1,0 1 1,0-1-1,1 0 1,-1 0-1,0 0 1,9-1-1,-12 1 10,0-1 0,-1 0 0,1 0 0,0-1-1,0 1 1,-1 0 0,1 0 0,0-1 0,0 1 0,-1-1 0,1 0 0,-1 1 0,1-1-1,0 0 1,-1 0 0,1 0 0,-1 0 0,0 0 0,1 0 0,-1-1 0,1 0-1,1-3 39,0 0 0,-1-1 0,0 1-1,0 0 1,0-1 0,1-8-1,0-4 61,-2 0-1,0 0 0,-2-33 1,0 13-24,1 29-52,-1 0-1,0 0 0,0 0 1,-1 0-1,0 0 1,-1 0-1,1 1 0,-2-1 1,1 1-1,-1 0 0,-1 0 1,0 0-1,0 1 1,-10-13-1,-6-2 59,-1 2 0,0 1 0,-31-21 0,46 35-59,4 0-31,-5-1-5,-37 4-22,-14 2-275,55 11-663,21-4-3632,-14-7 3403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06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72,'0'0'5174,"3"3"-4888,1 3-193,0 1 1,-1 0-1,0 0 1,0 0-1,0 0 1,-1 0-1,0 1 1,1 13-1,3 5 94,4 15 66,20 62 119,-24-61-299,1-34-137,-6-6-35,0-1 0,0 0 0,0 1-1,0-1 1,-1 0 0,1 1 0,0-1 0,-1 1 0,1-1 0,-1 1 0,1 0 0,-1-1 0,1 1 0,-1-1-1,0 1 1,0 0 0,0 2 0,0-20-908,0-6-532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46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5 3064,'0'0'1559,"1"-1"-1631,0 1 50,0-1 1,-1 1-1,1-1 1,0 1-1,0 0 1,0-1-1,1 1 1,-1 0-1,0 0 1,0 0-1,0 0 1,0 0-1,0 0 1,0 0-1,0 0 1,2 1-1,6 23 62,-8-22-15,0 0-1,0 0 0,1 0 1,-1 1-1,0-1 0,-1 0 1,1 0-1,0 1 0,-1-1 1,1 0-1,-1 5 1,0 286 1834,-2-274-1848,-1 0 0,0-1 0,-2 1 0,0-1 0,-1 0-1,-1 0 1,-1-1 0,0 0 0,-2 0 0,-12 17 0,7-6-103,14-25 29,0 1 0,-1-1 0,1 1 0,-1-1 0,0 0 0,1 0 0,-2 0 0,1 0 0,0 0 0,0 0 0,-1-1 0,0 1 0,1-1 0,-1 0 1,0 0-1,0 0 0,-1 0 0,1 0 0,0-1 0,0 1 0,-1-1 0,1 0 0,-1 0 0,1 0 0,-1 0 0,0-1 0,1 1 0,-1-1 0,-5 0 0,-24 0-1208,10 0-902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07.8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300 219 1168,'0'0'4745,"0"-4"-4286,0-197 153,-1 199-617,0 1-1,-1 0 1,1 0 0,-1 0 0,1 0 0,-1 0 0,1 0-1,-1 0 1,0 0 0,0 1 0,1-1 0,-1 1 0,0-1-1,0 1 1,0 0 0,0-1 0,0 1 0,1 0 0,-1 0-1,0 0 1,0 1 0,-3 0 0,-51 2-103,50-1 94,0-1 0,0 2-1,1-1 1,-1 0 0,1 1 0,-1 0 0,1 1 0,0-1-1,1 1 1,-1 0 0,0 0 0,1 0 0,-4 6-1,-53 70-20,43-53 22,12-18 0,1 1-1,0-1 1,1 1-1,0 0 1,1 1 0,-3 13-1,-1 3-29,5-15 31,0 0 0,1 0 0,0 0 0,1 0-1,2 18 1,-1 3-31,-1-31 34,1 0-1,0 0 1,0 0 0,0 0-1,0 0 1,0 0 0,0 0-1,0 0 1,0 0 0,1-1-1,-1 1 1,1-1 0,-1 1-1,1-1 1,0 1 0,0-1-1,0 0 1,-1 0 0,1 0-1,0 0 1,0 0 0,0 0 0,1-1-1,-1 1 1,0-1 0,0 1-1,3-1 1,9 3-36,0-1 1,-1 0 0,22 0-1,-25-2 51,48-3-16,-56 3 16,0-1 0,1 1 1,-1-1-1,0 1 0,1-1 0,-1 0 1,0 0-1,0 0 0,1 0 0,-1 0 1,0 0-1,0-1 0,0 1 0,-1-1 1,1 0-1,0 1 0,-1-1 0,1 0 1,-1 0-1,3-3 0,0-4 62,-1 2-2,0 0 0,0-1 0,0 0 0,-1 1 0,0-1 1,1-11-1,-3 15-48,0 0 0,1 0 1,0 0-1,0 1 0,0-1 1,0 0-1,0 1 1,3-6-1,-2 6 7,-1 0-1,0-1 1,1 1-1,-1-1 1,0 1 0,-1-1-1,1 0 1,0-4-1,-1 7-24,0-1-1,1 1 0,-1 0 0,0-1 0,0 1 1,0 0-1,0-1 0,0 1 0,0 0 1,-1-1-1,1 1 0,0 0 0,-1-1 1,1 1-1,-1 0 0,1 0 0,-1 0 0,1-1 1,-1 1-1,0 0 0,0 0 0,0 0 1,0 0-1,1 0 0,-1 0 0,0 0 1,-1 1-1,1-1 0,0 0 0,0 0 0,0 1 1,0-1-1,-1 1 0,1-1 0,0 1 1,0 0-1,-1-1 0,1 1 0,0 0 1,-1 0-1,1 0 0,0 0 0,-1 0 0,1 0 1,0 0-1,-1 0 0,1 1 0,0-1 1,0 0-1,-1 1 0,0 0 0,0 0-5,1 0-1,0 0 1,-1 0-1,1 0 0,0 0 1,0 0-1,0 0 1,0 1-1,0-1 0,0 0 1,0 1-1,0-1 1,1 1-1,-1-1 1,0 1-1,1-1 0,-1 1 1,1-1-1,0 1 1,-1 0-1,1-1 0,0 1 1,0 0-1,0-1 1,0 1-1,0-1 1,1 1-1,-1 2 0,-2 24 1,-4 7-7,1 1 1,1 0-1,3 38 0,-19 188 232,20-172 24,20 162-1,-10-187-209,29 143 107,-30-172-121,1-2 1,2 1-1,30 58 1,-37-84-22,2 0 1,-1 0-1,2-1 0,-1 0 1,1 0-1,12 9 1,-9-7-15,-5-6 2,-1 0 0,1 0 0,0-1 0,0 0 0,1 0 0,-1 0 0,1-1 1,-1 0-1,1 0 0,0-1 0,8 1 0,-12-1 13,0 0 1,0-1-1,1 0 1,-1 0-1,0 0 1,1 0-1,-1-1 1,0 1-1,0-1 1,1 0-1,-1 1 1,0-2-1,0 1 1,0 0-1,0-1 1,0 1-1,0-1 1,-1 0-1,1 0 1,0 0-1,-1 0 1,0 0-1,1-1 1,3-4-1,0-5 28,-1 0 0,0 0 1,0-1-1,-1 0 0,-1 1 0,0-1 0,1-16 0,0-95 323,-4 87-286,1 30-33,-1-1-1,-1 0 1,1 0-1,-1 0 1,-1 0-1,1 0 1,-1 0-1,-1 1 1,1-1-1,-1 1 1,-1 0-1,1 0 1,-1 0-1,-1 0 1,1 0 0,-1 1-1,0 0 1,0 0-1,-8-6 1,5 5-9,-69-55 206,68 55-177,0 2 0,0-1 1,-1 1-1,1 1 1,-1 0-1,0 0 1,-17-3-1,-17 1-203,-64-1 0,105 7-187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08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3 129 616,'0'0'4458,"0"-4"-3938,0-7-233,-1 4-213,0 0 0,0 0 0,1 0 1,1 0-1,-1 0 0,1 0 0,0 0 1,3-8-1,-1 11-77,0 1 1,1-1-1,0 1 1,0-1-1,0 1 0,0 0 1,1 1-1,-1-1 1,1 1-1,-1 0 0,1 0 1,0 0-1,0 1 1,0-1-1,0 1 0,0 0 1,0 1-1,0-1 1,9 1-1,-5 0-1,0 0 2,1 0 1,0 1 0,0 0-1,0 0 1,9 3-1,-17-3 4,1-1-1,-1 1 0,0 0 0,0 0 1,0 0-1,-1 0 0,1 0 0,0 0 0,0 0 1,-1 1-1,1-1 0,0 1 0,-1-1 0,1 1 1,-1 0-1,0-1 0,0 1 0,0 0 1,0 0-1,0 0 0,0 0 0,0 0 0,0 0 1,-1 0-1,1 0 0,-1 0 0,0 1 1,1-1-1,-1 4 0,1 48 171,1-38-97,-1 1-1,-1 0 0,0-1 1,-2 1-1,0-1 0,0 1 1,-2-1-1,0 0 1,-6 16-1,4-19-42,-1-1 0,0 0 0,0 0 0,-1-1 0,-1 0 0,0-1 0,-14 13 0,19-18-21,-1-1-1,1 1 1,0 0-1,0 0 1,1 0-1,-1 1 1,1-1-1,1 1 1,-1 0 0,1 0-1,-3 7 1,45-13 95,-28 0-64,-1 0 0,1-1 0,0-1 0,-1 0 0,1-1 0,12-4 0,1-1-16,1 1 0,27-2 0,-4 7-1065,-19 3-1536,-10-1 715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09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5817,'0'0'4001,"20"6"-6458,0 0 1233,0 5-64,-1 1-929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09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3064,'0'0'3985,"20"0"-3881,0 0-1024,0 0 248,-1 0-273,1 0-959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10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 5833,'0'0'2272,"39"0"-2840,-19 0-56,20 0-256,-21 0-424,1-6-1313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10.6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178 281 3968,'0'0'2069,"7"-22"-1953,42-109-21,-47 124-64,-1 0 1,0 0-1,0 0 1,-1 0-1,0 0 1,-1-8-1,0-1 135,1 14-154,0-1 0,-1 1-1,0 0 1,1-1-1,-1 1 1,0 0-1,0 0 1,0 0 0,-1 0-1,1 0 1,0 0-1,-1 0 1,1 0 0,-1 0-1,0 1 1,1-1-1,-1 1 1,0-1-1,0 1 1,0 0 0,0 0-1,0-1 1,-1 2-1,1-1 1,0 0 0,0 0-1,-5 0 1,-1-1-7,0 0 1,0 1-1,0-1 1,1 2-1,-1-1 0,0 1 1,-9 1-1,14 1-18,-1-1 0,1 0-1,0 1 1,0 0 0,1-1-1,-1 1 1,0 0 0,0 1-1,1-1 1,0 0 0,-1 1 0,1-1-1,0 1 1,0 0 0,0 0-1,1 0 1,-1 0 0,1 0-1,-1 0 1,0 5 0,-11 16-36,3-4 30,1 1 0,1 0 0,1 0 0,1 1 0,1 0 0,1 0 0,0 0 0,2 0 0,1 45 0,41-68-125,-36 0 143,1-1 1,-1 0 0,1 0 0,-1 0 0,0 0-1,0-1 1,0 1 0,0-1 0,0 0-1,0-1 1,-1 1 0,4-5 0,36-45 0,-31 34 38,-10 15-51,0 1 0,0-1-1,0 1 1,1 0 0,-1 0-1,1 0 1,0 0-1,4-3 1,-7 6 11,0-1-1,1 1 1,-1 0 0,0 0-1,1 0 1,-1 0 0,0 0-1,1 0 1,-1 0-1,0 0 1,1 0 0,-1 0-1,0 0 1,1 1 0,-1-1-1,0 0 1,0 0 0,1 0-1,-1 0 1,0 0-1,1 1 1,-1-1 0,0 0-1,0 0 1,1 0 0,-1 1-1,0-1 1,0 0 0,0 0-1,1 1 1,-1-1-1,0 0 1,0 1 0,9 24-16,-5 46 68,-2-8 36,31 150 166,10 179 235,-28-283-228,69 360 896,-82-460-1149,0-1 1,1 1-1,1 0 0,-1-1 0,1 0 0,0 0 0,1 0 0,0 0 1,0-1-1,1 1 0,0-1 0,0-1 0,1 1 0,10 7 0,-15-12-7,-1-1-1,1 0 1,0 0 0,-1 1-1,1-1 1,0 0-1,0-1 1,0 1-1,0 0 1,0 0 0,0-1-1,0 1 1,0-1-1,1 0 1,-1 0-1,0 0 1,0 0 0,0 0-1,0 0 1,0 0-1,0-1 1,0 1-1,0-1 1,0 1 0,0-1-1,0 0 1,0 0-1,0 0 1,0 0-1,0 0 1,0 0 0,-1-1-1,1 1 1,-1 0-1,1-1 1,-1 0-1,1 1 1,-1-1 0,0 0-1,0 1 1,0-1-1,0 0 1,2-4-1,4-10 2,0 0 0,-1-1-1,-1 1 1,5-22 0,-6 22-1,3-14 4,-2-1 0,0 0 0,-3 0 0,0 0 0,-2 0 0,-5-43 0,3 61 2,-2 0-1,1 1 1,-2-1-1,1 1 1,-2 0-1,0 0 1,0 1-1,-1 0 1,0 0-1,-1 0 1,0 1-1,-1 0 1,0 0-1,-1 1 1,0 1-1,-21-15 1,15 12 29,0 1 0,0 1 0,-1 0 1,0 2-1,0 0 0,-1 0 0,0 2 0,0 0 1,0 1-1,-1 1 0,-28-1 0,37 4-49,0 0 0,0 1-1,1 0 1,-1 1 0,1 0 0,-1 0 0,-12 6-1,20-7-37,0 0-1,0 0 0,0 0 1,0 0-1,0 0 0,0 1 0,0-1 1,1 1-1,-1-1 0,0 1 1,1 0-1,-1 0 0,1-1 1,0 1-1,0 0 0,0 0 0,0 1 1,0-1-1,0 0 0,0 0 1,1 0-1,-1 0 0,1 1 1,-1-1-1,1 0 0,0 1 0,0-1 1,0 0-1,0 1 0,1-1 1,-1 0-1,0 0 0,1 1 1,0-1-1,0 0 0,-1 0 0,1 0 1,2 3-1,-1-2-38,-1-1 0,1 0 1,-1 1-1,1-1 0,0 0 0,0 0 0,0 0 0,0-1 1,0 1-1,0 0 0,1-1 0,-1 1 0,1-1 1,-1 0-1,1 0 0,-1 0 0,1 0 0,-1 0 1,4 0-1,53 6-1329,-52-7 1145,36 1-1436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11.4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35 888,'0'0'6020,"0"3"-5939,0 22-33,-1 3 79,2 1-1,0-1 1,2 0 0,1 0 0,8 31 0,4-13-78,2 0 0,44 82 0,-62-127-53,0 0 0,1 0 0,-1 0 0,1 0 0,0 0 0,-1 0-1,1 0 1,0 0 0,-1 0 0,1 0 0,0 0 0,0 0 0,0-1 0,0 1 0,0 0 0,0-1 0,0 1 0,0 0 0,0-1-1,0 0 1,0 1 0,0-1 0,1 1 0,-1-1 0,0 0 0,0 0 0,0 0 0,0 0 0,1 0 0,-1 0 0,0 0 0,0 0-1,0 0 1,1 0 0,-1-1 0,0 1 0,0-1 0,0 1 0,0 0 0,0-1 0,0 0 0,0 1 0,0-1 0,0 0 0,0 1-1,1-3 1,3-1-17,0-1 0,-1 0 0,0 0 0,0 0 0,-1-1 0,1 0 0,3-8 0,7-21-166,-2-1 0,-1 0-1,-2-1 1,8-64 0,0 37-164,-13 52 287,0 1 0,-1-2 0,0 1 0,-1 0 0,1-19 0,-3 29 69,0 0-1,0 0 1,0 0-1,0 0 1,0 0-1,0 0 1,0 0-1,1 0 1,-1 1-1,1-1 0,-1 0 1,1 0-1,0 0 1,0 1-1,0-1 1,0 0-1,0 1 1,0-1-1,0 1 1,1-1-1,-1 1 1,3-2-1,-3 9 183,0 1 0,-1-1 0,1 0 0,-1 1 1,0-1-1,0 1 0,-1-1 0,-1 7 0,-3 4-105,0 1 0,2-1 1,-3 35-1,6-43-57,0 0 0,0-1 0,1 1 0,0 0 1,0-1-1,1 1 0,0-1 0,1 1 0,0-1 0,6 11 0,-7-15-24,11 20 9,30 40 1,-36-56-11,0 0-1,0 0 1,1-1-1,0-1 1,1 1 0,-1-1-1,18 9 1,-2-3-127,-13-5-198,0 0 1,1-1-1,0-1 1,0 0-1,0-1 0,1 0 1,-1-1-1,24 3 1,-32-29-4681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13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0 568,'0'0'8442,"7"0"-8474,54 4 28,1 2 0,-1 2 1,84 24-1,-3 0 18,-133-32-11,-6 0-3,0 0 1,-1 0 0,1 0 0,-1 1 0,1-1-1,0 1 1,-1-1 0,1 1 0,-1 0-1,0 0 1,1 0 0,-1 1 0,0-1 0,0 0-1,1 1 1,1 1 0,-1-1 239,-3-1-233,0 3-23,-2 3-74,0-1 1,-1 0-1,0 0 1,0 0 0,-1 0-1,0 0 1,0-1-1,-5 7 1,4-6 35,1 1 27,0-1 0,0 1 0,1 0 0,0 0 0,-3 12 0,-10 22-59,11-28 77,1 1 0,0 0 0,0 0 0,2 1 0,0-1 0,0 1 0,2-1 0,0 1-1,2 22 1,-1 9 8,-1-23 0,-1 12 5,2 0 0,1 0 0,1 0 1,15 63-1,5-21 80,10 34 158,47 108 0,-19-40 97,-24-60-79,-32-108-229,-2 0 0,1 0 0,-2 0 0,0 0 0,0 1 0,0 15 0,-1-17 20,0 0 1,0-1 0,1 1-1,3 11 1,-2-11 32,-1 0 0,0 0 0,-1 0 0,1 12 0,-2-21-8,0 0-65,-1 0-1,0 0 1,1 0-1,-1 0 1,0-1-1,1 1 1,-1 0-1,0 0 0,0-1 1,0 1-1,0 0 1,0-1-1,1 1 1,-1-1-1,0 1 1,0-1-1,0 0 0,-1 1 1,1-1-1,0 0 1,0 0-1,0 0 1,0 0-1,0 0 1,0 0-1,-1 0 1,-32 5 85,-49-5-1603,81 0 1364,2 0 89,-1 0-1,1 0 1,-1 0-1,1 0 1,-1 0 0,1 0-1,-1 0 1,1 0 0,-1 0-1,1 0 1,-1 0-1,1 0 1,-1 0 0,1 0-1,0-1 1,-1 1 0,1 0-1,-1 0 1,1-1-1,-1 1 1,1 0 0,0 0-1,-1-1 1,1 1-1,0 0 1,-1-1 0,1 1-1,0-1 1,-1 1 0,1 0-1,0-1 1,0 1-1,-1-1 1,1 1 0,0-1-1,0 1 1,0-1 0,0 1-1,0-1 1,0 1-1,0-1 1,0 1 0,0-1-1,0 0 1,0-16-2243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19.2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17 176 4080,'0'0'5298,"-16"0"-4625,20-1-672,0 0-1,0-1 1,0 1-1,0-1 1,0 0-1,-1 0 1,1 0-1,0 0 1,-1-1-1,5-4 1,25-15 15,-6 8-11,1 1 0,45-15-1,13-5-9,-66 25 3,-1 1 1,1 1-1,1 0 1,-1 2-1,38-4 1,-41 7 3,-14 1 142,-19 5-5223,-7 7 3508,6 5-235,14-5 44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20.2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59 40,'-17'6'8853,"124"-11"-8488,174-30 0,-177 18-133,11 10 400,-112 7 532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46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0 336,'0'0'4802,"0"1"-4773,0-1-1,0 1 0,1-1 0,-1 0 0,0 1 0,0-1 1,0 1-1,0-1 0,0 0 0,0 1 0,0-1 0,0 1 1,0-1-1,0 0 0,-1 1 0,1-1 0,0 1 0,0-1 1,0 0-1,0 1 0,0-1 0,-1 0 0,1 1 0,0-1 1,0 0-1,-1 1 0,1-1 0,0 0 0,-1 1 0,1-1 1,-4 4 9,1 0 0,0 0 0,0 0 0,0 0 1,0 0-1,1 1 0,-1-1 0,1 1 1,1 0-1,-1 0 0,-1 7 0,-17 68 138,19-74-154,-6 99 132,0-59-52,-2 88-1,9-113-95,-1-6 9,1-1 0,0 1 0,1 0 0,1-1 1,0 1-1,1-1 0,10 28 0,-7-27 3,0 0 0,1-1 0,1 1 0,0-2 0,1 1 0,1-1 0,0 0 0,1-1 1,0 0-1,1-1 0,0 0 0,1-1 0,19 12 0,-22-15-14,0 0 0,1-1 0,-1 0 0,2-1-1,-1 0 1,0-1 0,1 0 0,0-1 0,0-1 0,0 0 0,0 0 0,17 0 0,-15-2-783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21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1 640,'0'0'3818,"-8"-1"-1099,10 11-1483,15 30-720,31 48-866,-48-88 357,54 102-3,31 51 16,73 95 34,-143-225-57,2 0 1,34 37 0,4 5 9,-52-62-7,-1 0 0,0 0 0,1 0 1,0 0-1,0 0 0,0-1 0,0 1 1,0-1-1,0 0 0,1 0 0,5 3 1,26 14-7,-19-13-3432,-15-6 3409,-1 0 0,0 0 0,1 0 0,-1-1 0,1 1 0,-1 0 0,1 0 0,-1-1 0,0 1 0,1 0 0,-1-1 0,0 1 0,1 0 0,-1-1 0,0 1 0,0 0 0,1-1 0,-1 1 0,0-1 0,0 1 0,0-1 0,0 1 0,1-1 0,-1 1 0,0 0 0,0-1 0,0 1 0,0-1 0,0 1 0,0-1 0,0 1 0,0-1 0,0 1 0,-1-1 0,1-21-1379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22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456 0 760,'0'0'3332,"-23"0"-1247,20 1-2002,0 1-1,0-1 1,1 0-1,-1 1 1,1-1-1,-1 1 1,1 0 0,0 0-1,0 0 1,0 0-1,0 0 1,0 1 0,0-1-1,-2 3 1,4-3-61,-1 0 1,0-1-1,0 1 1,0 0-1,0-1 1,0 1-1,0-1 1,0 1-1,0-1 1,-1 0 0,1 0-1,-1 0 1,-2 2-1,-20 23 55,12-7-49,-1 0 1,-17 18 0,15-20 20,1 2 0,-21 35 0,9-11-12,13-22-27,-21 43 0,-51 166 62,68-183 2,-19 89 0,36-135-71,-2 10 36,-1-1 0,0 0 0,0 0 0,-6 10 0,7-13 832,1 3-3819,1-38-3195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25.1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64 1400,'0'0'6336,"4"0"-6278,61-3 524,103-19-1,-12 1-253,-87 14-245,99-4 54,-128 11-69,-37 0 402,-6 0-502,-4 0-109,-128 6-2442,118-4 2304,0 1 0,1 1 0,-1 1-1,1 0 1,0 1 0,-17 9 0,-105 49-1173,131-62 1463,7-2-3,-1 0-1,0 0 1,1 0 0,-1 0 0,1 0 0,-1 0 0,1 1 0,-1-1 0,0 0-1,1 0 1,-1 1 0,1-1 0,-1 0 0,1 1 0,-1-1 0,1 0 0,-1 1-1,1-1 1,0 1 0,-3 5 2637,3 24-1915,-2 71-134,0-27-89,9 94 0,5-77-183,0-6 130,0 93-1,-11-169-417,-1 1 1,2-1 0,-1 1-1,5 14 1,-3-16-66,-1 1 0,0 0-1,-1 0 1,1 13 0,-22-22-2933,1 0 294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27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1 224 808,'0'0'3235,"0"-4"-2529,0-75 2945,0 47-3981,0 30 546,0 15 604,3 109-742,4-1 0,7 1-1,41 175 1,8-21 27,-61-267-97,1 1 1,1-1-1,0 0 1,0 0-1,1 0 1,9 14-1,2 3 13,-10-8-8,-6-18-12,0 1 0,0-1 0,1 0 1,-1 1-1,0-1 0,0 1 0,0-1 0,0 0 0,0 1 0,0-1 0,1 0 0,-1 1 0,0-1 0,0 0 0,1 1 1,-1-1-1,0 0 0,0 0 0,1 1 0,-1-1 0,0 0 0,1 0 0,-1 1 0,0-1 0,1 0 0,-1 0 0,0 0 0,1 0 1,-1 0-1,1 0 0,-1 1 0,0-1 0,1 0 0,-1 0 0,1 0 0,-1 0 0,0 0 0,1 0 0,-1 0 0,1-1 1,-1 1-1,0 0 0,1 0 0,-1 0 0,0 0 0,1-1 0,6-8 14,28-64 123,41-118 0,-75 188-140,66-244 17,-32 104-91,1-35 41,-32 119 34,-5 58 2,1-7 0,17 4-14,-13 4-37,-1 14-422,11 12 456,2-2 0,1 0 1,23 25-1,-18-22 18,47 83 8,-45-82-7,47 61 9,-54-66-6,33 35 0,5 6 6,-44-52-9,1 0 0,-1 0 0,2-1 0,-1-1-1,22 14 1,-31-22 693,-3-22 116,1-83-614,2 35-54,-4 0-1,-2 0 1,-17-91-1,-6-15-137,16 100-5,6 21-6,4 43 4,-1-1-1,0 1 1,-1-1-1,0 1 1,0 0-1,-6-15 1,3 9-667,7 26-3431,-2-8 3856,0 0-1,0 0 1,0 0-1,0-1 1,0 1-1,-1 0 1,1 0-1,-1-1 1,0 3-1,-16 15-2676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29.5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12 1664,'0'0'6272,"-16"0"-4273,586-11-1867,-558 11-1809,-32 0 720,-28 0-130,-170 5-2996,215-5 4153,-5 0 592,6 0-597,0 0 0,1-1-1,-1 1 1,0 0 0,1 0-1,-1 0 1,0 0 0,1 0 0,-1 1-1,1-1 1,-1 0 0,0 1-1,1-1 1,-1 1 0,1-1 0,-1 1-1,-1 1 1,-21 12 979,22-13-990,-1 0 1,0 0-1,0 1 1,1-1 0,-1 1-1,1 0 1,-1-1-1,1 1 1,0 0-1,0 0 1,0 1 0,0-1-1,-3 4 1,-3 4 308,8-10-351,-1 1 1,0-1 0,0 1 0,1-1-1,-1 1 1,0-1 0,1 1 0,-1 0-1,0-1 1,1 1 0,-1 0 0,1-1-1,-1 1 1,1 0 0,-1 0 0,1-1-1,0 1 1,-1 0 0,1 0 0,0 0 0,0 0-1,0-1 1,0 1 0,-1 0 0,1 1-1,0-1-3,0-1-1,0 1 1,0 0-1,0-1 0,0 1 1,0-1-1,-1 1 1,1 0-1,0-1 1,0 1-1,-1-1 1,1 1-1,0-1 0,-1 1 1,1-1-1,-1 1 1,1-1-1,0 0 1,-1 1-1,1-1 0,-1 1 1,1-1-1,-1 0 1,0 1-1,0-1 9,0 1 0,0-1 0,1 0 0,-1 1-1,0-1 1,1 1 0,-1-1 0,1 1 0,-1 0 0,1-1 0,-1 1 0,1 0-1,-1-1 1,1 1 0,0 0 0,-1-1 0,1 1 0,0 0 0,-1 0-1,1-1 1,0 1 0,0 0 0,0 0 0,0 0 0,0 0 0,0 565 4537,0-571-5595,0-4 702,-4-42-2119,-12 11-1146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34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2968,'0'0'4112,"24"0"-891,404 0-2932,-425 0 763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35.3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87 100 264,'0'0'357,"-10"0"-237,-66-3 11071,106 0-12089,284-9 1189,-5 0-237,-85 12 2032,-247-8-3257,-56-31-1897,23 16 355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55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4 832,'0'-3'9278,"1"8"-9279,0-1 0,0 1 1,0-1-1,1 1 0,0-1 0,0 1 1,0-1-1,0 0 0,0 0 0,1 0 1,0 0-1,0 0 0,0-1 0,6 5 0,10 16 1,27 70 8,-36-79-6,11 23 8,44 54 1,-12-15-10,-41-57-1,1 0 0,28 32 0,8 5-2,-36-39 0,1-2 0,1 1 0,32 26 1,-44-42 0,-2-1 1,0 0-1,0 1 1,-1-1 0,1 0 0,0 1 0,0-1 0,0 1 0,0-1-1,-1 1 1,1-1 0,0 1 0,-1 0 0,1-1 0,0 1 0,-1 0-1,1-1 1,-1 1 0,1 0 0,-1 0 0,1-1 0,-1 1 0,0 0-1,1 0 1,-1 0 0,0 0 0,0 0 0,1 0 0,-1 0 0,0-1-1,0 4 1208,-4-13-4024,-12-11 993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4:56.3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317 0 968,'0'0'6560,"0"1"-6536,0 0 1,0 0-1,0 0 0,0 0 1,0 0-1,0 0 1,0 0-1,0 0 1,0 0-1,0 0 1,0 0-1,-1 0 0,1 0 1,0 0-1,-1 0 1,1 0-1,-2 2 1,-10 10-3,9-10-5,0 0 0,0 0 0,1 0 0,0 0 0,-1 0 0,1 1 0,0-1 0,0 1 0,1-1 0,-1 1 0,0 4 0,-1 0 2,-1-1-1,1 1 1,-1-1-1,-1 0 1,-6 8-1,-12 23 45,-74 192 357,92-215-402,-18 54 52,4 1 1,-13 89-1,7-31 13,18-92-35,1 1 0,2-1 0,1 72 0,3-106-103,0-47-1190,0-44-751,0 42 232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39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7 312,'0'0'96,"-59"0"-88,39 0-136,1 0-64,19-6 120,-20 6 49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52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0 452 224,'0'0'6318,"0"-3"-6300,1-6-12,0 1 0,0-1 1,1 0-1,0 1 0,1-1 1,0 1-1,0 0 0,1 0 1,0 0-1,0 0 1,1 1-1,0-1 0,12-12 1,-6 6 3,-1-1 0,13-24 1,4-17-7,45-69 0,-69 120-4,-1 3 0,0-1 0,0 1 0,-1-1 0,1 1 1,-1-1-1,0 0 0,0 0 0,0 1 0,0-1 0,0 0 0,0 0 0,0-6 0,-1 8 3,0 0 1,0 0-1,0 0 1,0 0-1,1 1 1,-1-1-1,0 0 1,0 0-1,1 0 1,-1 0-1,1 1 1,-1-1-1,1 0 1,-1 0-1,1 1 1,-1-1-1,1 0 1,0 1-1,-1-1 1,1 1-1,0-1 1,0 1-1,-1-1 1,3 0-1,4-6-1002,-17 63 938,7-46 54,1 1 0,0 0 1,-1 19-1,3 256-42,0-280 45,0-1 0,1 1 0,0-1 0,0 1 1,1-1-1,-1 0 0,1 0 0,0 0 0,1 0 1,-1 0-1,1 0 0,0 0 0,0-1 0,1 0 1,-1 1-1,1-1 0,0-1 0,0 1 1,0 0-1,0-1 0,1 0 0,-1 0 0,1 0 1,0-1-1,0 1 0,0-1 0,0 0 0,1-1 1,-1 1-1,0-1 0,1 0 0,9 0 0,-3-1 12,7 0 38,-1 0 0,1-1-1,19-4 1,-30 3-16,0-1 0,0 1 0,0-1 0,-1-1 0,1 1 0,-1-1 0,0-1 0,0 1 1,0-1-1,6-6 0,1-1 1,-12 11-28,0 0-1,-1-1 1,1 1 0,0-1 0,0 1-1,-1-1 1,1 0 0,-1 1 0,1-1-1,-1 0 1,0 0 0,0 0 0,0 0-1,0-1 1,0 1 0,0 0 0,-1 0-1,1 0 1,-1-1 0,1 1 0,-1 0-1,0-1 1,0 1 0,0-5 0,0 7-9,0-1 1,0 0-1,0 0 1,0 1-1,0-1 1,0 0 0,0 1-1,0-1 1,1 0-1,-1 1 1,0-1-1,0 0 1,1 1 0,-1-1-1,0 0 1,1 1-1,-1-1 1,1 1-1,-1-1 1,1 1-1,-1-1 1,1 1 0,-1-1-1,1 1 1,-1-1-1,2 0 1,-1 1-7,0 0 0,-1-1 0,1 1-1,0-1 1,-1 0 0,1 1 0,0-1 0,-1 1 0,1-1 0,-1 0 0,1 0 0,-1 1 0,1-1 0,-1 0-1,0 0 1,1 0 0,-1 1 0,0-1 0,0 0 0,1 0 0,-1 0 0,0 0 0,0 0 0,0 0 0,0 1-1,0-3 1,0-46-1558,0 25-146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40.5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1 199 304,'0'0'10030,"3"-1"-9871,254-93 351,-191 75-492,0 3 0,116-13 0,-102 15 1,-60 9-7,1 2 1,32-3 0,-26-1 47,-14 2-32,-10 5-9,7 0-46,-5 0-498,-23 0-394,-18 0-1991,-4 0-3130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41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0 247 1280,'0'0'10885,"4"0"-11037,13-3 131,0 0 0,0-1 1,0-1-1,0-1 1,0 0-1,-1-1 1,20-12-1,24-9 15,34-11-16,1 4 0,2 4 0,151-27 0,-224 56-155,-20 6-1405,-31 15-2269,6-7 3421,-18 12-2012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48.1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357 225 288,'0'0'5657,"0"-14"-4810,1-13-755,0 18-89,0 1 1,-1-1-1,0 1 1,0-1-1,-1 1 1,0-1-1,-4-13 1,1 12-6,2 4-2,0 0 0,0 0 1,0 1-1,-1-1 0,0 1 0,0 0 0,0 0 0,-1 0 0,0 0 0,0 1 0,0-1 0,0 1 1,-8-5-1,7 6-29,0 1 1,-1 0 0,1 0-1,-1 0 1,1 1 0,-1-1 0,0 1-1,0 1 1,1-1 0,-1 1-1,0 0 1,0 1 0,0-1-1,0 1 1,1 0 0,-1 1-1,0-1 1,1 1 0,-1 0-1,1 0 1,0 1 0,0 0 0,-8 5-1,0 3-34,0 1-1,1 0 0,1 1 0,0 0 1,1 1-1,-16 27 0,8-13 6,13-22 56,1 1-1,-1-1 1,1 1-1,0 0 1,1 0 0,0 1-1,0-1 1,1 1-1,-1 0 1,2 0 0,-1-1-1,1 1 1,0 12-1,1-5-20,-1-8-1,1-1-1,0 1 0,1 0 1,-1-1-1,4 11 1,-3-14 17,0 0 0,1 0 0,-1 0-1,1-1 1,0 1 0,0-1 0,0 1 0,0-1 0,0 0 0,0 1 0,1-1 0,-1 0 0,1-1 0,-1 1-1,4 1 1,8 4 8,0-2-1,1 0 0,-1-1 0,1 0 0,0-1 1,0-1-1,0 0 0,0-1 0,0-1 0,30-3 1,-3 3 76,-40-1-53,-1 1 1,0 0-1,1 0 0,-1-1 0,1 1 0,-1-1 0,0 1 0,0-1 1,1 0-1,-1 1 0,0-1 0,0 0 0,0 0 0,0 0 0,0 0 1,0 0-1,0 0 0,0 0 0,0 0 0,0 0 0,-1 0 0,2-3 0,12-32 186,-9 22-139,5-7-2,-6 13-45,0-1 0,0-1 0,-1 1 1,0 0-1,0-1 0,-1 1 1,2-18-1,-3 17-20,0 1 0,1 0-1,0 1 1,4-13 0,2-7 297,-17 60-277,1-12-13,-10 53 19,-10 101 0,13-74-9,6-47 60,-3 95 1,11-72-50,6 148 63,-2-195-84,2 0 1,0 1 0,2-2 0,2 1-1,17 42 1,-23-65-1,1 0 0,0-1-1,0 1 1,1-1 0,-1 0 0,1 0 0,0-1-1,0 1 1,1-1 0,-1 0 0,1 0 0,0-1-1,0 0 1,0 0 0,1 0 0,-1-1 0,1 0 0,8 2-1,-9-3 2,0 0 0,0 0 1,0 0-1,-1 0 0,1-1 0,0 0 0,0 0 0,0-1 0,0 0 0,0 0 0,0 0 0,-1 0 0,1-1 0,0 0 0,-1-1 0,0 1 0,1-1 0,-1 0 0,0 0 1,0 0-1,8-8 0,5-9 79,-1 0 1,27-40-1,-39 51-59,0 0-1,-1-1 1,1 1-1,-2-1 1,1 0-1,-2 0 1,1 0-1,-1 0 1,-1-1-1,1-15 1,-2-97 679,0 121-682,0 0 1,-1 0-1,1 0 1,-1 0-1,0 0 1,1 0 0,-1 0-1,0 0 1,0 0-1,0 0 1,-1 0-1,1 0 1,0 0 0,-1 1-1,1-1 1,-1 1-1,1-1 1,-1 1-1,0 0 1,0-1-1,1 1 1,-1 0 0,0 0-1,0 0 1,0 0-1,0 1 1,-1-1-1,1 1 1,-4-1 0,-8-2-17,1 0-1,-1 2 1,-20-1 0,19 2 23,-20-2 60,13-1-74,-1 2 1,0 0-1,0 1 1,1 2-1,-1 0 1,-24 7-1,44-8-26,26 1-5756,13 7 3173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5:49.6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 1664,'0'0'8153,"3"0"-8144,155-16 224,201 13-57,-187 5-1,102 4 256,-271-6-367,26 0 1205,-24 0-1214,-19 0-1497,-6 1-1319,0 3-2489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24.7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 1512,'0'0'3926,"23"0"-4432,-17 0 248,0 0 1,0 0 0,0-1-1,0 1 1,0-1 0,0-1-1,-1 1 1,1-1 0,0 0 0,-1 0-1,7-4 1,8-1-1363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25.1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1 184,'0'0'2632,"20"0"-2624,0 0-8,-1 0-152,1 0-200,0 0-368,20 0-296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25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1744,'0'0'4757,"0"2"-4594,0 6-150,0-6-93,23-2-677,4 1 69,-21 0 435,0 0 1,1 0 0,-1-1 0,0 0-1,1-1 1,-1 0 0,0 0 0,1 0 0,5-2-1,8-12-1744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27.2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419 153 1064,'0'0'4146,"0"-2"-4099,0 0 0,0 0-1,1 0 1,-1 0 0,0 0-1,-1 0 1,1 0 0,0 1-1,-1-1 1,1 0 0,-1 0-1,-1-3 1,-23-19 6,17 15-10,-1 1 0,0 0 0,0 1 1,-1-1-1,0 2 0,0-1 0,-15-5 1,1 3-65,-1 2 0,0 1 0,-1 1 0,1 1 0,-1 1 0,0 1 1,-47 3-1,46 0-126,26-1 140,0 0 0,0 0 0,0 0 0,0 1 0,0-1 0,1 0 0,-1 1 0,0-1 0,0 1 0,0-1 0,0 1 0,1-1 0,-1 1 0,0 0 0,0-1 0,1 1 0,-1 0 0,1 0 0,-1 0 0,1-1 0,-1 1 0,1 0 0,-1 0 0,1 0 0,0 0 0,-1 0 0,1 0 0,0 0 0,0 0 0,0 0 0,0 0 0,0 1 0,-1 40-111,1-31 101,-1 38-1,0 39 11,1-80 6,1-1 0,0 1 0,1 0 1,-1-1-1,1 0 0,1 1 0,0-1 0,6 12 1,1-2 1,0-1 0,1-1 0,23 25 1,-30-36-14,0-1 1,1 1-1,-1 0 1,1-1-1,0 0 1,0 0-1,0-1 1,0 1-1,0-1 1,1 0-1,-1 0 1,1-1-1,-1 0 1,1 0-1,0 0 1,6 0-1,-2-1 25,-1 0 1,0 0-1,1-1 0,-1 0 0,11-4 1,-16 4 0,1-1 0,-1 0 0,0-1 0,0 1 1,0-1-1,-1 1 0,1-1 0,-1 0 0,1 0 0,-1-1 1,0 1-1,4-7 0,2-3 41,-1-1 1,0 0-1,11-29 0,13-23 68,-26 43 348,-9 40 770,-7 61-1245,7-61 0,0 1 1,-1 28-1,-15 403 2,17-372 2,0-32-1,2-1-1,2 1 0,2 0 0,13 65 1,-5-57-22,-8-33 7,0-1-1,1 0 0,0 0 1,17 33-1,-20-47-13,0-1 0,1 0 0,0 0 1,0 0-1,0 0 0,1 0 0,-1-1 0,1 1 0,0-1 0,0 0 1,0 0-1,0-1 0,0 1 0,1-1 0,-1 0 0,1 0 0,0 0 1,-1-1-1,1 1 0,0-1 0,0-1 0,0 1 0,0 0 1,7-1-1,-9 0 26,1 1 0,0-1 0,0 0 0,-1 0 0,1 0 0,0 0 0,0-1 0,-1 1 0,1-1 0,0 0 0,-1 0 0,1-1 0,-1 1 0,1-1 0,-1 0 0,0 1 0,0-2 0,0 1 0,0 0 0,0 0 0,0-1 0,0 0 0,-1 1 0,1-1 0,-1 0 0,0 0 0,0-1 0,0 1 0,0 0 0,-1-1 0,2-5 0,4-6 34,-1-1 0,-1 0 0,-1 0 0,5-32 1,-3 15 0,-4 22-3,0 0-1,0 0 0,-1 0 0,0-1 0,-1 1 1,-1 0-1,1-1 0,-2 1 0,0 0 0,0 0 1,-1 0-1,0 0 0,-1 0 0,0 1 0,-1 0 1,0-1-1,0 2 0,-1-1 0,-1 1 0,0 0 1,0 0-1,0 0 0,-1 1 0,-15-11 0,13 11 26,0 0 0,-1 1 0,-1 0-1,1 1 1,-1 1 0,0 0 0,-22-7-1,13 8 48,-1 0-1,0 2 1,-41 0-1,23 2-40,40 0-127,-1 0 1,1 0-1,-1 1 0,0-1 1,1 0-1,-1 0 0,1 0 1,-1 0-1,1 0 0,-1 0 1,0 0-1,1 0 0,-1 0 1,1 0-1,-1 0 0,1-1 1,-1 1-1,0 0 0,1 0 1,-1-1-1,1 1 0,-1 0 1,1 0-1,-1-1 0,1 1 1,0-1-1,-1 1 0,1 0 1,-1-1-1,1 1 0,0-1 1,-1 0-1,18-12-3441,3 3 883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30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96 576,'0'0'5098,"0"8"-5075,0 22-26,-1-11 25,0 1-1,2 0 1,1-1-1,0 0 1,1 1-1,7 23 1,-7-12 41,-4-29-61,1 1 1,0-1 0,0 1-1,0-1 1,0 0 0,0 1-1,1-1 1,-1 0 0,1 1-1,-1-1 1,1 0 0,1 4-1,4 2 16,-5-6-17,0-1 1,0 0 0,0 0-1,0 1 1,0-1-1,0 1 1,-1-1-1,1 1 1,0-1 0,-1 1-1,0-1 1,1 1-1,-1-1 1,0 1-1,1 3 1,0-4-10,0 0 0,0 0 0,0 0 0,0 0-1,0 0 1,0 0 0,1 0 0,-1-1 0,0 1 0,1 0 0,-1-1 0,0 1 0,1-1 0,-1 1-1,1-1 1,-1 0 0,1 0 0,-1 1 0,1-1 0,-1 0 0,1 0 0,-1-1 0,1 1-1,2-1 1,-2 1 22,0 0 0,1 0-1,-1 0 1,0-1 0,1 1-1,-1-1 1,0 0 0,0 1-1,0-1 1,0 0 0,0 0-1,0 0 1,0-1 0,0 1-1,0 0 1,0-1 0,-1 0-1,1 1 1,0-1 0,1-3-1,20-43 135,-8 14-81,-10 26-61,-1 0-1,0-1 1,0 1 0,-1-1 0,5-18 0,7-20-4,-11 38-2,-1 0 0,-1-1 0,1 1-1,-2 0 1,1-1 0,-1 0 0,0-18 0,-2 25-8,1 0 1,1-1-1,-1 1 0,0 0 1,1 0-1,0 0 1,-1 0-1,1-1 0,0 1 1,1 0-1,-1 1 1,1-1-1,-1 0 1,1 0-1,2-2 0,0-26-203,-4 23 146,-1 23 63,1 7 46,0-1 0,1 1 1,1-1-1,1 0 1,1 0-1,1 0 1,0 0-1,2-1 0,1 0 1,0 0-1,1 0 1,18 27-1,-7-6 21,-19-36-53,1 0 0,0 0 1,0-1-1,0 1 0,0-1 1,1 1-1,0-1 1,-1 0-1,2 0 0,-1 0 1,0 0-1,8 5 0,25 15 150,-32-18-36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19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376 247 888,'0'0'2916,"0"-12"1150,0-40-4282,1 45 205,-1 0 1,0-1-1,0 1 0,-1 0 0,0 0 0,0-1 0,-1 1 0,0 0 0,0 0 0,0 0 0,-1 1 0,0-1 0,-1 0 0,0 1 1,0 0-1,0 0 0,0 0 0,-1 1 0,0-1 0,-8-6 0,8 8-17,-1 0 0,0 0 0,0 0 0,0 1 0,-1 0 0,1 0 0,-1 1 0,1 0 0,-1 0 0,0 0 0,0 1 0,0 0 0,0 0 0,0 1 0,0 0 0,-8 0 0,9 1-14,0-1-1,0 1 1,0 0 0,0 1-1,1-1 1,-1 1 0,0 1-1,0-1 1,1 1-1,0-1 1,-1 2 0,1-1-1,0 1 1,1-1 0,-1 1-1,-6 7 1,0 0 21,0 1 0,0 0 0,1 1 0,1 0-1,-14 25 1,16-2-196,4-28 145,0 0-1,0 1 1,1-1-1,0 1 1,1-1-1,-1 1 1,2-1-1,0 18 1,-1-13 60,1 1 1,1-1-1,4 19 1,-4-26 9,2 0 0,-1 0 0,1 0 0,-1 0 0,2 0 0,-1-1 0,1 0 0,-1 1 1,6 4-1,-7-8 5,2 3-10,-1 0 1,1 0 0,0 0-1,1-1 1,-1 0-1,1 0 1,0 0-1,0-1 1,0 1-1,0-1 1,1 0-1,-1-1 1,1 1-1,0-1 1,0 0-1,0-1 1,0 1-1,0-1 1,0 0 0,0-1-1,0 0 1,0 0-1,11-1 1,-14 1 12,0 0 0,0-1 0,0 1 0,0-1 0,-1 0 0,1 0 1,0 0-1,0 0 0,0 0 0,-1-1 0,1 1 0,-1-1 0,1 1 0,-1-1 1,1 0-1,-1 0 0,0 0 0,3-4 0,29-51 7,-22 36-5,-9 12-12,1 0-1,-1 0 1,0 0 0,-1-1 0,0 1-1,0-1 1,0-17 0,-3-63 283,0 69 400,1 41-667,-2-1 1,0 1-1,-1-1 0,-6 20 0,7-24-14,0-1 0,1 1 0,1 26 0,-2 29-6,-6-10 15,0 115 0,8 181 426,7-359-281,-7 3-150,1 0 0,-1 0 0,1 0 0,-1 0 0,1 0 0,-1 0 0,1 0 0,-1 0 0,1-1 0,-1 1 0,1 0 0,-1 0 0,0 0 0,1 0 0,-1-1 0,1 1 0,-1 0 0,1-1 0,-1 1 0,0 0 0,1-1 0,-1 1 0,0 0 0,1-1 0,-1 1 0,0 0 0,0-1-1,1 1 1,-1-1 0,0 1 0,0-1 0,1 0 0,-2-4 3,1 1 1,1-1-1,-1 0 0,1 0 0,0 0 0,0 1 0,0-1 0,1 0 0,-1 1 0,1 0 1,5-9-1,-4-9-13,-4 20 5,1 1-1,0-1 1,0 1 0,0-1 0,0 1 0,0 0-1,0-1 1,0 1 0,0-1 0,1 1-1,-1-1 1,0 1 0,1 0 0,0-1-1,-1 1 1,2-2 0,5-7-10,-3 6 8,0-1 0,0 0 1,-1 0-1,1-1 0,-1 1 0,4-11 0,-6-13 34,0 25-25,0 0 1,-1 0 0,0 0 0,0 0-1,0 0 1,0 0 0,-1 0 0,1 0-1,-1 0 1,0 1 0,-2-7 0,-1 4 16,1 1-1,-1 0 1,1 0 0,-2 0 0,1 0 0,0 0 0,-1 1 0,0 0-1,0 0 1,0 0 0,-1 0 0,1 1 0,-10-4 0,-5-4 364,17 11-298,-60 0 261,30 11-1588,30-10 773,23 11-5466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53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7 800,'0'0'4001,"0"0"-3987,0-1 0,0 1 0,-1 0 0,1 0 0,0 0 0,0 0 0,0 0 0,0 0 0,0-1 0,0 1 0,0 0 0,0 0 0,0 0 0,0 0 0,0-1 0,0 1 0,0 0 0,0 0 0,0 0 0,0 0 0,0 0 0,0-1 0,0 1 0,0 0 0,0 0 0,0 0 0,0 0 0,0 0 0,1-1 0,-1 1 0,0 0 0,0 0 0,0 0 0,0 0 0,0 0 0,0 0 0,0 0 0,1-1 0,-1 1 0,0 0 0,0 0 0,0 0 0,0 0 1,0 0-1,1 0 0,-1 0 0,0 0 0,0 0 0,0 0 0,0 0 0,0 0 0,1 0 0,-1 0 0,0 0 0,92 0 352,-29 0-2967,-43 0 200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20.6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1224,'0'0'5566,"0"8"-5550,-2 36-38,1-29 21,0 0 0,1 0-1,1 0 1,0 0 0,4 17 0,1-13 1,-3-13 0,-1 0 0,-1 1 1,1-1-1,-1 0 0,1 12 0,-2-16 1,0 0-1,0 0 1,0-1-1,1 1 1,-1 0-1,0 0 1,1-1-1,0 1 1,-1 0 0,1-1-1,0 1 1,0-1-1,0 1 1,0-1-1,1 3 1,-1-3 0,0 0 1,0 0-1,0 0 1,0 1-1,0-1 1,-1 1-1,1-1 0,-1 0 1,1 1-1,-1-1 1,1 1-1,-1-1 1,0 1-1,0 0 1,1 1-1,-1-2 142,0-30-1926,0 11 477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22.6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221 119 864,'0'0'4230,"-36"-41"-3207,27 31-1067,6 6 36,0 0 0,0 1 0,0 0-1,0-1 1,-1 1 0,0 0 0,1 1 0,-5-3 0,-8-9-37,15 13 45,0 0 1,0 0-1,-1-1 0,1 1 1,0 0-1,-1 0 1,1 0-1,-1 0 0,1 0 1,-1 1-1,1-1 1,-1 0-1,1 1 1,-4-1-1,-3-2 29,-23-1-26,14 4-19,14 0-3,2 0-60,0-1 63,0 1 0,0 0-1,0 0 1,0 0-1,0 0 1,-1 0 0,1 0-1,0 0 1,0 0 0,0 1-1,0-1 1,0 0-1,0 1 1,0-1 0,0 0-1,-1 2 1,2-1 11,0 1 0,0-1 1,-1 1-1,1-1 0,-1 1 0,1-1 0,-1 1 0,1-1 1,-1 0-1,0 1 0,1-1 0,-1 0 0,-2 2 1,2-1-1,0-1 0,0 1 0,0 0 0,0-1 0,0 1 1,0 0-1,0 0 0,1 0 0,-1-1 0,0 1 0,1 0 1,0 0-1,-1 0 0,1 2 0,-1 43-29,0 44-91,1-84 116,1 0 1,-1-1-1,2 1 0,-1 0 1,1 0-1,0 0 1,1-1-1,-1 1 0,7 9 1,54 72-15,-62-86 14,1-1 0,-1 1 0,1-1 0,0 1 0,0-1-1,0 0 1,0 0 0,0 1 0,0-1 0,0-1 0,0 1 0,0 0 0,4 0 0,2 0-10,0 0 1,0 0 0,0-1-1,1 0 1,-1-1-1,8-1 1,-13 1 18,0 0-1,0 0 1,0 0-1,-1 0 1,1-1 0,0 1-1,-1-1 1,1 0 0,-1 1-1,0-1 1,1 0-1,-1 0 1,0 0 0,0-1-1,0 1 1,-1-1-1,1 1 1,0-1 0,-1 1-1,2-5 1,20-61 15,-19 51-7,-1-1-3,0 0 1,-2 0-1,0 0 0,-1-1 1,-2-21-1,-1-16 653,3 97-595,0 340 365,19-170-130,-15-180-261,1-8-14,0 0 0,2 0 0,0-1 0,13 27 0,-8-22 6,12 45 0,-20-61-35,0 0-1,1 0 1,1 0-1,0-1 1,0 0 0,1-1-1,0 1 1,1-1-1,11 11 1,-16-18-12,-1-1-1,1 1 1,-1-1 0,1 0-1,0 0 1,-1 0-1,1 0 1,0 0 0,0 0-1,0-1 1,-1 0 0,6 1-1,-5-1-50,-1-54 52,0 35 14,-1 1 0,-1 0 0,-1 0 0,-1 0 0,-3-19 0,-1 18-30,3 13 19,1 0-1,1 0 1,-1-1-1,1 1 1,0 0-1,0-7 1,1 9 13,0 1 0,-1 0 1,1 0-1,-1-1 1,0 1-1,0 0 0,0 0 1,0 0-1,-3-4 1,3 4 2,-1 0 1,1 0-1,0 1 1,0-1 0,0 0-1,0 0 1,1 0-1,-1 0 1,0-4 0,1 6-2,0 0 1,0 0 0,0 1-1,0-1 1,0 0 0,0 0-1,0 1 1,0-1 0,-1 0-1,1 0 1,0 1 0,-1-1-1,1 0 1,0 1 0,-1-1-1,1 1 1,-1-1 0,1 0-1,-1 1 1,1-1 0,-1 1-1,0-1 1,1 1 0,-1 0-1,1-1 1,-1 1 0,-1-1 0,2 1 21,-1 0 0,1 0 0,-1-1 0,1 1 0,-1 0 0,1-1 0,0 1 0,-1 0 0,1-1 1,-1 1-1,1 0 0,0-1 0,-1 1 0,1-1 0,0 1 0,-1-1 0,1 1 0,0-1 0,0 1 1,-1-1-1,1 1 0,0-1 0,0 1 0,0-1 0,0 1 0,0-2 0,-60 1 1649,46 3-1656,0 0 0,0 0-1,1 2 1,-1-1 0,1 2-1,-1 0 1,-23 12 0,12-5-20,7 1 110,0-2-2948,57-11 6,-2 0 1248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23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48 368,'0'0'2564,"-4"-2"-2228,2 1-254,-1-1 1,1 1 0,-1 0 0,1-1 1,-1 1-1,1-1 0,-1 0 0,1 0 0,0 0 0,0 0 0,0 0 0,0-1 0,0 1 0,-2-5 0,4 6-60,0-2-20,0 3-7,0 0 0,0-1 0,0 1 0,0 0 0,-1 0 0,1-1 0,0 1 0,0 0 0,0 0 0,0-1 0,0 1 0,0 0 0,0-1 0,0 1 0,0 0 0,0 0 0,0-1 0,1 1 0,-1 0 0,0 0 0,0-1 0,0 1 0,0 0 0,0 0 0,0-1 0,0 1 0,1 0 0,-1 0 0,0 0 0,0-1 0,0 1 0,1 0 0,-1 0 0,0 0 0,0 0 0,1 0 0,-1-1 0,0 1 0,28 0-105,51 2 14,-75-1 108,1 0 1,-1 0 0,1 0 0,-1 0 0,0 1-1,0 0 1,0-1 0,0 2 0,0-1-1,0 0 1,0 1 0,-1 0 0,1 0 0,4 4-1,-7-3 31,0 0-1,1 1 1,-2-1-1,1 0 1,0 0-1,-1 1 1,0-1-1,0 0 1,0 1-1,-2 7 1,1 3 98,0-10-95,1 0-1,-2 0 1,1 0-1,0-1 1,-1 1 0,0 0-1,0-1 1,-1 0-1,1 1 1,-1-1-1,0 0 1,0 0-1,0 0 1,0-1-1,-1 1 1,-5 3 0,-5 5 118,-1 0 0,-27 16 0,2 5 35,37-31 21,3-2-228,0 0-1,-1 1 0,1-1 1,0 1-1,0-1 1,0 0-1,0 1 0,0-1 1,0 1-1,0-1 1,0 1-1,0-1 0,0 0 1,0 1-1,0-1 1,0 1-1,1-1 0,-1 0 1,0 1-1,0-1 0,0 0 1,1 1-1,-1-1 1,0 0-1,0 1 0,1-1 1,-1 0-1,0 1 1,0-1-1,1 0 0,16 8 24,0-1-1,1 0 1,0-2 0,0 0-1,29 3 1,-33-6 85,0-1 1,-1 0 0,17-2-1,41-1-1034,-58 2-271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32.8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0 176,'0'0'7336,"0"19"-7698,1-12 324,0 1 0,0-1 0,0 0 0,1 0 0,0 0 0,0 0 0,1 0 0,4 9-1,10 26 93,-8-11-41,-6-23-10,0 0-1,-1 0 0,0 0 0,-1 0 0,2 14 1,-3-21 11,0 1 1,0-1 0,0 0 0,0 0 0,0 0 0,1 0-1,-1 1 1,0-1 0,1 0 0,-1 0 0,1 0-1,-1 0 1,1 0 0,0 0 0,-1 0 0,1 0 0,0 0-1,0 0 1,0 0 0,1 0 0,-1 0-167,-1-1 1,1 1-1,-1 0 0,1-1 1,0 1-1,-1-1 1,1 1-1,-1 0 0,1 0 1,-1-1-1,0 1 1,1 0-1,-1 0 0,0-1 1,1 1-1,-1 0 1,0 0-1,0 0 0,0 1 1,0-17-1447,0-8-547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33.7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1 128,'0'0'4368,"0"7"-4303,0 253 438,1-256-502,0-1 1,1 1 0,-1-1-1,1 0 1,-1 1 0,1-1-1,0 0 1,0 0-1,1 0 1,-1 0 0,1-1-1,-1 1 1,1-1 0,0 1-1,0-1 1,0 0 0,4 3-1,6 4 3,-8-6-6,0 0-1,0-1 1,0 0-1,0 0 1,1 0-1,-1 0 1,0-1-1,1 0 1,-1 0-1,1-1 1,0 0-1,9 0 1,-11 0-75,15 0-4311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34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1 288,'0'0'2855,"3"0"-2725,5 0-64,-7 0-52,0-1 0,1 1 0,-1 0 0,1 0 0,-1 0 0,1 0 0,-1 1 0,1-1 0,-1 0 0,0 1 0,1-1 0,-1 1 0,0-1-1,1 1 1,-1-1 0,0 1 0,0 0 0,1 0 0,-1 0 0,0 0 0,0 0 0,2 2 0,4 3 3,0 1 1,0-1-1,0 0 0,1-1 1,12 7-1,-11-7 5,-1 0-1,0 1 1,0 0-1,0 0 1,10 11-1,0 2 103,-14-16-89,-1 1-1,1-1 1,-1 1-1,1 0 1,-1-1-1,0 1 1,-1 1-1,1-1 1,-1 0-1,0 1 1,0-1-1,0 1 1,0 0-1,1 6 1,-3-8-5,0-1 0,0 1 0,1 0 0,0 0 0,-1-1 0,1 1 0,0 0 0,0-1 1,0 1-1,3 2 0,-3-2 2,0-1 0,1 1 1,-1-1-1,0 1 0,-1-1 1,1 1-1,0-1 0,-1 1 0,1 0 1,-1 3-1,0 47 953,0-52-937,17 10-4680,-14-5 3011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35.8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1 392,'0'0'4857,"-20"6"-4286,19 37-474,-1-28-87,2 0 0,0 0 0,0 0 0,2 0 0,3 18 0,-1-19-5,-1-4 2,-1-1 0,1 1 0,-2 0 0,1 0 0,-1 16 0,-1-24-5,0 0 1,0 0-1,0 0 1,1 1-1,-1-1 1,1 0-1,-1 0 1,1 0-1,0 0 1,0 0-1,0 0 1,0 0 0,0 0-1,0 0 1,0 0-1,1-1 1,-1 1-1,3 2 1,-4-4-3,1 1 0,-1 0 1,1 0-1,-1 0 1,1 0-1,-1 0 0,0 0 1,1 0-1,-1 0 0,0 0 1,0 0-1,0 0 1,0 0-1,0 1 0,0-1 1,0 0-1,0 0 0,0 1 1,-1 12 22,1-13-72,0-14-2991,0-4 299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36.2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0 280,'0'0'1891,"0"25"-1601,0 131 170,0-150-405,1 0 0,-1 0 0,2 0 0,-1 0-1,1 0 1,0 0 0,0-1 0,0 1 0,5 7-1,10 26 122,-13-23-115,-3-12-40,0 0 0,0 1 0,0-1 0,1 0 0,0 0 1,-1 0-1,2 0 0,-1-1 0,3 5 0,10 18 70,-13-22-80,0 1 0,0-1 0,1 0 0,0 1 0,-1-1 0,2-1 0,2 5 0,13 13 0,-18-18-10,1-1 1,0 1-1,0-1 0,1 1 1,-1-1-1,0 0 0,1 0 0,-1 0 1,1 0-1,-1-1 0,1 1 1,0-1-1,0 1 0,0-1 1,5 1-1,12 5-308,0-2-1,0-1 1,0 0 0,1-2 0,-1 0-1,1-1 1,-1-1 0,29-4 0,-26-6-880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36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1 968,'0'0'680,"23"0"208,-18 1-831,0 0 0,0 1 1,0 0-1,-1 0 0,1 0 0,-1 0 0,0 1 1,1 0-1,-1 0 0,0 0 0,-1 0 0,1 1 0,-1-1 1,5 6-1,53 67 380,-54-68-275,3 6-25,-5-9-81,0 1 1,0 0 0,-1 0-1,0 0 1,0 0-1,-1 1 1,0-1 0,0 1-1,0 0 1,-1 0 0,0 0-1,0 0 1,0 1-1,-1-1 1,0 11 0,-1 185 1332,0-202-1393,20-1-3377,-1 0 1965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38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 1 1744,'0'0'4837,"-20"2"-3972,20-1-852,0 0-1,-1 1 0,1-1 0,-1 0 0,0 1 0,1-1 1,-1 0-1,0 0 0,0 1 0,0-1 0,0 0 1,0 0-1,0 0 0,0 0 0,0 0 0,0 0 0,-1-1 1,-1 2-1,-15 15-1,11-2 5,0-2 0,-1 1 0,-13 14 0,14-17-3,0 0 0,1 0 0,0 1 0,0-1 0,2 1 0,-1 0 0,1 0 0,1 1 0,-3 21 0,2 8-71,2 70 0,3-60-7,0-44 39,0-1 1,1 1-1,-1-1 0,2 0 0,-1 1 0,1-1 0,0 0 0,0 0 0,1-1 0,0 1 0,0-1 0,1 0 1,0 0-1,0 0 0,9 8 0,-4-5-69,0 0 0,0-1-1,1 0 1,0-1 0,0 0 0,1-1 0,-1 0 0,21 7 0,-24-12-231,1 0 1,-1 0-1,1-1 1,16-1-1,-8 1-519,-11-3-318,11-12-361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54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1 318 824,'0'0'2448,"16"-21"-2080,7-7-256,-6 8-17,-1 0 0,-1-1 1,16-32-1,25-85 1166,-49 122-1078,-10 44-382,2 55 183,-1-15 130,3-1 0,3 1 0,14 72 0,8 0 82,30 121 47,40 69 88,-90-305-282,-1-1 1,-1 1-1,-1 0 1,-2 0 0,-1 35-1,0-56-36,0-3-9,0 0-1,0 0 1,0 0 0,0 0-1,-1 0 1,1 0-1,0 0 1,-1-1-1,1 1 1,-1 0-1,1 0 1,-1 0-1,1 0 1,-1-1 0,1 1-1,-1 0 1,0-1-1,1 1 1,-1 0-1,0-1 1,0 1-1,0-1 1,1 1-1,-1-1 1,-1 1 0,-33 6-104,27-6 13,-1-1-1,0-1 1,0 0-1,0 0 1,-16-4-1,16 1 18,1 0 1,1-1-1,-1 1 0,1-1 0,-1-1 0,1 1 0,1-1 1,-1-1-1,1 1 0,0-1 0,1 0 0,-1 0 0,1-1 0,-4-9 1,-4-9-92,1 0 1,2 0 0,-10-34 0,17 49 131,-6-17-52,1 0 0,2 0 0,1 0 0,-3-44 0,7 39 74,0 25 12,0 1 0,1-1 0,0 0 0,0 0 0,1 1 1,0-1-1,0 0 0,1 1 0,0-1 0,0 1 0,0-1 0,1 1 0,1 0 0,4-8 0,7-5 71,26-41 306,-35 51-331,1 1 0,1 0 0,-1 0 0,1 0 0,1 1 0,0 0 0,0 1 0,0 0 0,1 0 0,17-8 0,22-17 111,-42 27-160,0 1-1,0 0 1,1 0 0,-1 1-1,13-5 1,-16 7-81,-24 1-2858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39.0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1 512,'0'0'3623,"0"13"-3205,0 230 469,1-235-857,-1 0 0,1 0 1,1 0-1,4 13 0,-4-13-15,1 1 0,-2-1 0,1 0-1,0 16 1,-2-23-15,0-1 0,0 1 0,0-1 0,0 1 0,0-1 0,0 1 0,0-1 0,0 0 0,0 1 0,0-1 0,0 1 0,0-1 0,0 1 0,0-1 0,0 0 0,1 1 0,-1-1 0,0 1 0,0-1 0,1 0 0,-1 1 0,0-1 0,1 0 0,-1 1 0,0-1 0,1 0 1,-1 1-1,0-1 0,1 0 0,-1 0 0,0 1 0,1-1 0,-1 0 0,1 0 0,-1 0 0,1 0 0,-1 0 0,1 1 0,-1-1 0,0 0 0,1 0 0,-1 0 0,1 0 0,-1 0 0,1 0 0,-1-1 0,1 1 0,2 0-6,1 0-88,-4-29-3043,0 0 2236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39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1 432,'0'0'1765,"3"1"-1269,2 1-410,0 1-1,-1 0 1,0 1-1,0-1 1,0 1-1,0 0 1,0-1-1,-1 2 0,1-1 1,-1 0-1,0 1 1,0-1-1,-1 1 1,4 8-1,12 19 201,7 3 110,-17-25-314,0 0 1,-2 0-1,1 0 0,-1 1 1,0 0-1,-1 0 0,7 23 1,-7-16 65,1-1 1,17 32 0,-17-37-52,0-1 0,0 1 0,-1 1 0,-1-1 0,0 1 0,-1 0 1,0 0-1,1 17 0,-3-20-53,0 0 0,0 0 0,1 0 0,3 10 0,-2-10 200,-1 0 0,0 0 0,0 1 1,-1 11-1,-1-22-234,0 0 0,0 0 1,0 1-1,0-1 0,0 0 0,0 0 0,0 0 0,0 1 1,0-1-1,-1 0 0,1 0 0,0 0 0,0 0 0,0 1 1,0-1-1,0 0 0,-1 0 0,1 0 0,0 0 0,0 0 1,0 0-1,0 1 0,-1-1 0,1 0 0,0 0 1,0 0-1,0 0 0,-1 0 0,1 0 0,0 0 0,0 0 1,0 0-1,-1 0 0,1 0 0,0 0 0,0 0 0,0 0 1,-1 0-1,1 0 0,0 0 0,0 0 0,-1-1 0,-9 4-688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41.6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203 251 56,'0'0'5334,"0"-13"-4988,0-205 412,0 216-735,-1 1-1,0 0 0,0 0 1,0 0-1,0 0 1,0 0-1,0 0 0,0 0 1,0 0-1,-1 0 0,1 0 1,0 1-1,0-1 0,-1 1 1,1-1-1,0 1 0,-1-1 1,1 1-1,-1 0 1,1-1-1,0 1 0,-1 0 1,1 0-1,-3 0 0,-43-3 77,44 3-120,-1 1 1,0 0 0,1 0 0,-1 0-1,0 0 1,1 0 0,0 1 0,-1-1-1,1 1 1,0 0 0,0 0 0,0 0-1,0 1 1,0-1 0,0 1-1,1-1 1,-1 1 0,1 0 0,0 0-1,-4 6 1,-5 4-38,6-6 28,1 0 0,0 0-1,0 1 1,0-1 0,-4 14 0,1-2 0,4-9 17,1 0 0,1 0 1,0 0-1,0 1 0,1-1 0,0 0 0,3 17 0,-1 10-41,-2-29 30,0 1 1,1 0-1,1-1 1,0 1-1,0-1 1,0 1-1,1-1 1,0 0-1,1 0 1,0 0-1,0-1 1,1 1-1,0-1 1,0 0-1,1 0 1,-1-1-1,1 1 1,14 9-1,-15-11-4,0 0 0,1 0 1,0-1-1,0 0 0,0 0 0,0-1 0,0 1 0,1-1 1,0-1-1,-1 1 0,1-1 0,0 0 0,0-1 1,1 0-1,-1 0 0,0 0 0,0-1 0,0 0 0,1-1 1,-1 1-1,13-4 0,-17 3 38,-1 0 0,1-1-1,-1 1 1,0 0 0,1-1 0,-1 0-1,0 0 1,0 1 0,0-1 0,0 0-1,0-1 1,-1 1 0,1 0 0,-1 0-1,1-1 1,-1 1 0,0-1 0,2-4-1,14-56 128,-9 30-115,-5 21 72,1 0-1,-1 0 1,-1 0-1,0 0 1,0-23 893,-5 78-1177,-5-11 174,1 1 0,-5 57-1,6-35 9,0 21-8,6 123-1,3-78 3,-2-53 1,3-1 0,4 0 0,2 0 1,3-1-1,3-1 0,30 80 0,-43-138-7,-1-1 0,1 1 0,1-1 1,-1 0-1,1 0 0,0 0 0,0-1 0,0 1 1,10 7-1,-10-10-7,0 0-1,0-1 1,1 1 0,-1-1 0,0 0-1,1 0 1,0-1 0,-1 0 0,1 1-1,0-2 1,0 1 0,0 0 0,0-1-1,5 0 1,-7 0 33,-1 0 0,1-1 0,-1 1 1,1 0-1,-1-1 0,1 0 0,-1 0 0,1 1 0,-1-1 0,0-1 1,1 1-1,-1 0 0,0-1 0,0 1 0,0-1 0,0 1 0,0-1 0,0 0 1,-1 0-1,1 0 0,0 0 0,-1 0 0,0 0 0,1 0 0,-1-1 1,0 1-1,0 0 0,0-1 0,-1 1 0,1-1 0,-1 1 0,1-5 1,2-11 91,-2 0 1,0 1 0,-4-35 0,1 14-90,2 29 26,-1-1 1,-1 1-1,1 0 1,-2 0-1,1 0 1,-1 0-1,-1 0 0,0 0 1,0 1-1,0-1 1,-1 1-1,0 0 1,-1 1-1,0-1 1,-12-11-1,9 11 0,0 0 0,0 0-1,0 1 1,-1 0 0,0 1-1,-1 0 1,0 1 0,1 0 0,-2 0-1,1 1 1,0 1 0,-16-3-1,-9 5 24,32 1-141,24-6-6902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42.1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1176,'0'0'4294,"0"32"-3650,0 303-298,1-334-445,0-1 0,-1 0 1,1 0-1,0 0 1,0 1-1,0-1 1,0 0-1,-1 0 0,1 0 1,0 0-1,0 0 1,0 0-1,0-1 0,-1 1 1,1 0-1,0 0 1,0-1-1,-1 1 0,1 0 1,0-1-1,0 1 1,-1-1-1,2 0 0,7-33-1481,-2 13 896,-3-19-1033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43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356 232 808,'0'0'3125,"0"-46"-492,0 39-2592,-1 1-1,0 0 0,-1 0 1,1 0-1,-1 0 0,0 0 1,-1 1-1,0-1 1,0 1-1,0-1 0,0 1 1,-1 0-1,-6-7 0,-14-24 90,19 31-123,0 0 0,0 0-1,0 1 1,0 0 0,-1 0 0,0 0-1,0 1 1,0 0 0,0 0 0,0 0-1,-1 1 1,1 0 0,-1 0 0,-11-2-1,9 2 16,0 0 0,0 0-1,0 0 1,0 1 0,0 1-1,-1 0 1,-17 1 0,3 2-22,21-4-4,0 1-1,0 1 1,0-1 0,0 0 0,0 1 0,0-1 0,0 1 0,0 0 0,1 0 0,-1 0 0,0 0 0,1 1-1,-1-1 1,1 1 0,-1-1 0,1 1 0,0 0 0,-1 0 0,1 0 0,0 0 0,0 0 0,1 1-1,-1-1 1,0 1 0,1-1 0,0 1 0,-1 0 0,1-1 0,-1 6 0,-1 4-39,0 1 1,1 0-1,1 1 1,0-1-1,1 17 1,0-19 26,1-4 5,0-1-1,1 0 0,-1 0 1,1 0-1,0 0 0,0 0 1,1 0-1,0-1 0,0 1 0,0-1 1,1 0-1,0 0 0,0 0 1,0 0-1,8 6 0,3 3-51,0-1 0,1-1 1,26 16-1,-34-25 40,0 0 0,0 0 0,1-1 0,-1 0 0,1-1 0,0 0 0,-1 0 0,1-1 0,0 0 0,15-2 0,5 1 32,-25 1-1,0-1 0,0 1 0,-1-1 0,1 0 0,0 0 0,-1-1 0,1 1 0,-1-1 0,1 0 0,-1 0 0,0 0 0,0 0 0,0-1 0,0 1 0,0-1 0,-1 1 0,1-1 0,-1 0 0,1 0 0,-1 0 0,3-6 0,4-7 46,-1-1-1,0-1 0,5-17 0,-7 19-20,-5-18-52,-1 32 142,-1-1 0,1 0 1,0 1-1,0-1 0,0 0 1,0 1-1,0-1 1,1 1-1,-1-1 0,2-3 1,-18 18-71,4 7-71,0 0-1,2 0 1,0 1-1,2 0 1,0 1-1,1 0 1,-7 39-1,12-52 23,-7 46-8,2 0 1,2 0-1,3 0 0,4 55 0,-1-17 0,-1 284-29,0-366 14,0-1 0,1 0 1,0 0-1,0 0 0,1 0 0,0 0 1,1 0-1,7 17 0,-8-23 4,0 1-1,0-1 1,0 0 0,0-1-1,0 1 1,1 0 0,0-1-1,-1 1 1,1-1 0,0 0-1,0 0 1,0 0 0,0 0 0,1 0-1,-1-1 1,0 0 0,1 1-1,-1-1 1,1-1 0,-1 1-1,1 0 1,0-1 0,-1 0-1,6 0 1,-7 0 14,6 1 3,-1-1 1,1 0-1,0-1 1,0 0-1,-1 0 1,1 0-1,7-4 1,-13 4 5,0 0 1,0 0-1,0-1 1,0 1 0,0-1-1,-1 1 1,1-1 0,0 0-1,-1 0 1,0 0 0,1 0-1,-1 0 1,0 0 0,0 0-1,0 0 1,0 0 0,0 0-1,-1-1 1,1 1-1,-1 0 1,0-1 0,1 1-1,-1 0 1,0-1 0,0 1-1,-1-4 1,1-116 343,0 117-332,-1 0 0,0-1 0,0 1 0,-1 0 0,0-1 1,1 1-1,-2 0 0,1 0 0,-1 0 0,1 1 0,-1-1 0,-1 1 0,1-1 0,0 1 0,-1 0 1,0 0-1,-8-6 0,-9-5 81,0 0 0,-35-18-1,30 18-47,-25-13 22,34 20-250,1 0 0,0-2 0,-22-17 0,37 27 104,1-1 0,-1 1 1,0-1-1,1 0 0,-1 0 0,1 1 0,-1-1 0,1 0 1,0 0-1,-1 1 0,1-1 0,0 0 0,0 0 0,-1 0 1,1 0-1,0 0 0,0 0 0,0 1 0,0-1 1,0 0-1,0 0 0,0 0 0,0 0 0,0 0 0,1 0 1,-1 1-1,0-1 0,1 0 0,-1 0 0,0 0 0,1 1 1,0-2-1,0 0-130,1 0 1,-1 0-1,0 0 0,1 1 1,0-1-1,-1 1 0,1-1 1,0 1-1,0 0 0,-1 0 1,5-2-1,30-9-2335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44.8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1 1408,'0'0'3171,"19"6"-2758,-19 151 1344,0-156-1754,0 1 0,0-1 0,0 0 0,0 0 1,0 0-1,-1 0 0,1 0 0,0 0 0,-1 1 0,1-1 0,-1 0 0,1 0 0,-1 0 1,1 0-1,-1 0 0,0-1 0,0 1 0,1 0 0,-2 1 0,1-1 14,0 0-1,0 0 0,0-1 1,0 1-1,1 1 0,-1-1 1,0 0-1,1 0 0,-1 0 1,1 0-1,-1 0 0,1 1 1,-1-1-1,1 0 1,0 0-1,0 1 0,0-1 1,0 0-1,0 3 1558,-20 2-1381,20-6-192,0 1-1,0 0 1,0-1-1,-1 1 1,1-1-1,0 1 1,0-1-1,0 1 1,-1-1-1,1 1 1,0 0-1,0-1 1,-1 1-1,1-1 1,0 0-1,-1 1 1,1-1-1,-1 1 1,1-1-1,-1 0 1,1 1-1,-1-1 1,1 0 0,-1 1-1,0-1 1,0 1-2,0-1 1,1 0 0,-1 1 0,0-1 0,1 1 0,-1-1-1,1 0 1,-1 1 0,1-1 0,-1 1 0,1 0 0,-1-1 0,1 1-1,-1-1 1,1 1 0,0 0 0,-1-1 0,1 1 0,0 0-1,0-1 1,-1 1 0,1 0 0,0 0 0,0-1 0,0 1-1,0 1 1,1 0-1,-1-2 1,-17 10-1,13-6-6,4-3 2,0 0 9,-3 3-2,-10-3 5,9-1 448,8 0-633,1 1 173,1-1-1,0 0 0,0 0 0,-1-1 1,1 1-1,0-1 0,0-1 0,-1 1 1,1-1-1,7-3 0,16-6 24,106-31 54,-115 37-65,-4 4-5,-13 1 92,-6-24-1964,-11 6 188,0 1-1,-26-24 0,36 36 1321,-20-24-1661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45.6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1 616,'0'0'3867,"0"1"-3724,1-1 0,-1 1 0,0 0 0,0 0 0,0 0 0,0 0 0,0 0 0,0-1-1,0 1 1,0 0 0,0 0 0,0 0 0,-1 0 0,1 0 0,0-1 0,-1 1 0,1 0 0,0 0 0,-1-1 0,0 2 0,-35 21 278,35-23-419,0 0 0,0 0 0,0 0-1,0 0 1,1 0 0,-1 0 0,0 1-1,0-1 1,0 0 0,1 1 0,-1-1 0,0 0-1,0 1 1,1-1 0,-1 1 0,0-1-1,1 1 1,-1-1 0,0 1 0,1 0-1,-1-1 1,1 1 0,-1 0 0,1 0-1,0-1 1,-1 1 0,1 0 0,0 0 0,-1 0-1,1-1 1,0 1 0,0 0 0,0 0-1,0 0 1,0 0 0,0-1 0,0 1-1,0 0 1,0 1 0,0-1-1,0-1-1,0 1 1,-1 0 0,1-1-1,0 1 1,0 0 0,0-1-1,-1 1 1,1-1-1,0 1 1,-1-1 0,1 1-1,-1 0 1,1-1 0,-1 1-1,1-1 1,-1 0 0,1 1-1,-1-1 1,1 1 0,-1-1-1,1 0 1,-2 1-1,2-1 0,-1 1 0,0-1-1,1 0 1,-1 1 0,1-1-1,-1 1 1,0-1 0,1 1-1,-1-1 1,1 1-1,-1 0 1,1-1 0,0 1-1,-1 0 1,1-1 0,0 1-1,-1 0 1,1-1 0,0 1-1,0 0 1,-1 0-1,1-1 1,0 2 0,-6-1-7,5-1 7,1 0-1,-1 0 1,1 0-1,-1-1 1,1 1 0,0 0-1,-1 0 1,1 0-1,-1 0 1,1 0-1,-1 0 1,1 0 0,0 0-1,-1 0 1,1 1-1,-1-1 1,1 0-1,0 0 1,-1 0 0,1 0-1,-1 1 1,1-1-1,0 0 1,-1 0 0,1 0-1,0 1 1,-1-1-1,1 0 1,0 1-1,-1-1 1,1 0 0,0 1-1,0-1 1,-1 1-1,1 0-8,0 1-14,-3 19 23,-5-17 4,3-2-2,2 4-1,3-1-2,0-4-6,36-3-5013,-33-8 2767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46.7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1 106 616,'0'0'6813,"3"0"-6737,10 0-61,-9 0-22,29-2-610,0-2 48,0-1 1,-1-1 0,0-2 0,0-1 0,0-2 0,54-26 0,-43 14-1343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47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1200,'0'0'3777,"20"0"-3769,0 0 0,0 0-8,-1 0 0,1 0-96,0 0-297,0 5-295,19 1-536,-19-6-488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47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1456,'0'0'5081,"20"6"-5129,0-6-512,0 0-48,0 0 40,-1 0-113,21 0-231,-20 0-416,19 0-424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54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4184,'0'0'2361,"60"12"-2529,-40-7 224,-1 1-56,1 0-64,20 0-216,-21 0-184,1 11-408,20 1-785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48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337 199 936,'0'0'4806,"0"-18"-4167,1-4-509,0 16-102,0 0 0,-1-1 0,0 1 1,0-1-1,0 1 0,-1-1 0,0 1 1,0 0-1,-3-8 0,-2 7-24,5 6-4,0 0 0,0 0 0,1 0 0,-1 0 1,0 0-1,0 0 0,1 0 0,-1 0 1,0 0-1,1 0 0,0-1 0,-1 1 1,1 0-1,-1 0 0,1-1 0,0 1 1,0 0-1,0-2 0,0 2-2,-1 0-1,1-1 1,0 1 0,-1 0-1,1-1 1,-1 1 0,0 0 0,1 0-1,-1 0 1,0 0 0,1 0-1,-1 0 1,0 0 0,0 0-1,0 0 1,0 0 0,0 0-1,0 0 1,0 0 0,-3 0 0,-36-17-123,-37 3 18,-26 14-113,100 2 215,0-1 0,0 1 0,0 1 0,0-1 0,0 0-1,0 1 1,0 0 0,0 0 0,0-1 0,1 2 0,-1-1 0,1 0 0,-1 0 0,1 1 0,0-1 0,0 1-1,0 0 1,1 0 0,-1 0 0,0 0 0,1 0 0,-2 5 0,-1 2-11,0-1 1,1 1-1,0-1 0,1 1 0,0 0 1,0 0-1,0 11 0,2-7-1,1 0 0,0 1 0,1-1 0,5 20 0,-5-27 13,0-1 0,1 0 0,-1 0 0,1 0 0,0 0 0,1 0-1,-1 0 1,1-1 0,1 0 0,-1 0 0,1 0 0,7 6 0,-5-5-14,0-1 0,1-1 0,-1 1 0,1-1 0,0 0-1,1-1 1,-1 0 0,0 0 0,11 2 0,5-2-36,0-1 0,37 0 0,-59-2 56,0 0 0,0 0 0,0 0 0,0 0 1,0-1-1,0 1 0,0 0 0,0-1 0,0 1 0,0-1 0,0 0 0,0 0 0,-1 0 0,1 0 1,0 0-1,1-1 0,17-32 63,-15 24-54,-1 2 159,-1 0-1,-1-1 1,1 1-1,-2-1 1,3-11-1,-4 788 195,0-724-350,2 0-1,2 0 0,1 0 0,3-1 0,2 1 0,1-2 1,28 66-1,-36-100-19,1-1 0,0 0 0,0 0 1,1 0-1,0-1 0,0 0 0,1 0 0,-1 0 1,1 0-1,10 6 0,-13-10 3,1 1 1,0-1-1,-1 0 0,1-1 1,0 1-1,0-1 0,0 1 1,0-1-1,0-1 0,0 1 1,0 0-1,0-1 0,0 0 0,1 0 1,-1 0-1,0 0 0,0-1 1,0 0-1,0 0 0,0 0 1,0 0-1,4-2 0,-6 1 19,0 0-1,0 0 1,0 0 0,-1 0-1,1 0 1,0 0-1,-1 0 1,0-1-1,0 1 1,1 0-1,-1-1 1,0 1 0,-1-1-1,1 1 1,0-1-1,-1 0 1,0 1-1,1-1 1,-1 0-1,0-3 1,-2-73 342,1 50-273,1 21-69,-1 0 1,0 0 0,0 1 0,0-1 0,-1 0-1,0 1 1,-1-1 0,0 1 0,0-1 0,0 1-1,-8-12 1,-3 0-9,-1 1 0,-30-28 0,28 29-1,-1 0-3,-1 1 0,-1 0 0,0 2 0,-1 1 1,0 0-1,-1 1 0,-1 2 0,1 0 1,-2 1-1,1 1 0,-1 2 0,-49-8 0,34 13-42,134-5-5175,-55 6 3830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4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 1840,'0'0'2491,"0"6"-2399,1 8 30,0-1 0,2 0 0,-1 0 0,2-1 0,-1 1 0,9 16 0,41 79 435,-47-96-525,26 41 23,-29-50-56,-1 0 1,0 0-1,1 0 0,-1 0 1,1 0-1,0-1 1,0 1-1,0-1 0,0 0 1,1 0-1,-1 0 1,4 2-1,-5-3 3,0-1 0,-1 1 0,1 0 0,0-1 0,0 1 0,0-1 0,-1 0 0,1 1 0,0-1 0,0 0 0,0 0 0,0 0-1,0-1 1,0 1 0,-1 0 0,1-1 0,0 1 0,0-1 0,0 1 0,-1-1 0,1 0 0,0 0 0,-1 0 0,1 0 0,-1 0 0,3-2 0,-3 1 10,1-1-1,-1 0 1,0 0-1,0 1 1,0-1 0,0 0-1,0 0 1,0 0 0,-1-1-1,0-4 1,3-8 10,4-24-86,-1-1 0,-2 0 1,-2 0-1,-4-49 0,1 19 131,1 69 489,0 33-384,-1 3-109,0-23-45,0 1 1,1-1-1,0 1 0,1-1 1,0 1-1,4 12 1,-1-12-7,0 0 0,1 0 0,1 0 0,0 0 0,0-1 0,1 0 0,11 12 0,-2 6-17,-15-26 3,1 1 0,-1-1 0,1 0 0,-1-1 0,1 1 0,0 0 0,0 0 0,0-1 0,0 1 0,4 2 0,4 4-117,22 16 34,-30-24-36,-1-1-1,1 1 1,0 0 0,-1-1 0,1 1 0,0-1 0,-1 1-1,1-1 1,0 0 0,-1 0 0,1 0 0,0 0-1,0 0 1,-1 0 0,1 0 0,0 0 0,-1-1-1,1 1 1,0-1 0,-1 1 0,1-1 0,2-1 0,12-7-1877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50.4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71 208,'0'0'7400,"0"-1"-7398,-1 1 1,1-1-1,0 0 1,0 0-1,0 0 1,0 0-1,0 1 1,0-1-1,0 0 1,0 0 0,0 0-1,1 0 1,-1 1-1,0-1 1,0 0-1,1 0 1,-1 0-1,1 1 1,0-2-1,5-3-3,-5 4 1,-1 1 0,1-1 0,0 1 0,-1-1 0,1 0 0,0 1 0,-1-1 0,1 0 0,0 0 0,-1 1 0,1-1 0,-1 0 0,0 0 0,1 0 0,-1 1 0,0-1 0,1 0 0,-1 0 0,0 0 0,0 0 0,0 0 0,1-1 0,-1 2 0,0-1-1,0 1 1,0-1 0,0 0 0,0 1-1,0-1 1,0 1 0,0-1 0,1 1-1,-1-1 1,0 1 0,0-1 0,1 1-1,-1-1 1,0 1 0,1-1 0,-1 1-1,0-1 1,1 1 0,-1-1 0,1 1-1,-1 0 1,1-1 0,-1 1 0,1 0-1,-1 0 1,1-1 0,-1 1 0,1 0-1,0 0 1,0 0-2,-1-1 0,1 1 0,-1 0-1,1 0 1,-1 0 0,0 0 0,1 0 0,-1-1 0,1 1-1,-1 0 1,0 0 0,1-1 0,-1 1 0,0 0-1,1-1 1,-1 1 0,0 0 0,1-1 0,-1 1-1,0-1 1,0 1 0,0 0 0,1-1 0,-1 1 0,0-1-1,0 1 1,0 0 0,0-1 0,0 0 0,1 0-5,-1 1 0,0 0 1,1-1-1,-1 1 0,0-1 0,1 1 1,-1-1-1,1 1 0,-1 0 1,1-1-1,-1 1 0,1 0 0,-1 0 1,1-1-1,-1 1 0,1 0 0,-1 0 1,1 0-1,0 0 0,-1 0 1,1-1-1,-1 1 0,1 0 0,-1 0 1,1 1-1,0-1 0,0 0 1,35 0-275,-8 0 180,-26 0 103,-1 0 0,1 0 0,-1 0 0,1 0 0,-1 1 0,0-1-1,1 0 1,-1 1 0,1-1 0,-1 1 0,0-1 0,0 1 0,1 0 0,-1 0 0,0-1-1,0 1 1,0 0 0,0 0 0,0 0 0,0 0 0,0 0 0,0 1 0,0-1-1,0 0 1,-1 0 0,1 0 0,0 1 0,-1-1 0,1 0 0,0 2 0,0 6 5,1 0 1,-1-1 0,0 1 0,-1 15 0,0-15 12,0 0 1,-1 0 0,0 0 0,0 0-1,-1 0 1,0 0 0,0-1 0,-5 11-1,0 12 52,2-24-51,4-6-11,-1 0-1,1 1 1,0-1-1,0 0 1,1 1-1,-1-1 1,0 1-1,0 0 1,1-1-1,-1 1 1,1 0-1,-1-1 1,1 1-1,0 0 1,-1-1-1,1 1 1,0 0-1,0 2 1,0-3-14,42 0-267,-25 1 210,0-2 0,0 0 0,0-1 0,28-6 0,-41 6-137,15-10-835,-19 10 932,1 0-1,-1 0 1,0 0 0,0 0-1,0 1 1,0-1 0,1 0-1,-1 0 1,0 0 0,1 0-1,-1 1 1,0-1 0,1 0-1,-1 0 1,1 1 0,-1-1-1,1 0 1,0 1 0,-1-1 0,1 1-1,0-1 1,-1 1 0,2-1-1,4-5-604,-3-5-1237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50.9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0 336,'0'0'2915,"9"11"-2399,34 35-23,-39-41-421,0 0-1,0-1 1,-1 1 0,0 0-1,0 1 1,0-1 0,-1 0-1,0 1 1,3 9-1,9 19 171,-3-12-89,0 1-1,-1 0 1,-1 0 0,-1 1-1,-2 1 1,7 39-1,-7 0 86,-1 86-1,-6-146-260,1-1-1,0 1 1,-1-1-1,0 1 1,0-1 0,0 0-1,0 1 1,0-1-1,-1 0 1,0 0-1,1 0 1,-1 0 0,0 0-1,-1 0 1,1-1-1,0 1 1,-1 0 0,1-1-1,-1 0 1,0 0-1,0 0 1,0 0-1,0 0 1,0-1 0,0 1-1,0-1 1,-5 2-1,3-2-118,1 0 0,0 1 0,-1-2 0,1 1 0,0 0 0,-1-1 0,1 0 0,-1 0 0,1 0 0,-1-1 0,1 1 0,0-1 0,-1 0 0,1 0 0,0-1 0,0 1 0,0-1 0,0 0 0,0 0 0,0-1 0,-5-2 0,-10-13-2255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51.6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1 624,'0'0'4969,"-1"-1"-4952,0 1 0,0 0 0,0 0 0,1 0 0,-1 0 0,0 0-1,0 0 1,0 1 0,1-1 0,-1 0 0,0 0 0,0 1 0,0-1 0,1 0 0,-1 1 0,0-1 0,1 0 0,-1 1 0,0-1-1,1 1 1,-1 0 0,0-1 0,1 1 0,-1-1 0,0 2 0,-9 48 19,8-42-34,0-1 1,0 1-1,0-1 1,0 15-1,2 195 529,1-211-524,0 0 1,0 0 0,0 0 0,1 0-1,-1-1 1,2 1 0,-1 0 0,1-1-1,-1 0 1,1 0 0,1 0-1,-1 0 1,1 0 0,0-1 0,0 1-1,0-1 1,0 0 0,1 0 0,0-1-1,7 5 1,-2-1 10,1-1-1,0 0 1,0-1 0,1 0-1,0-1 1,0 0 0,0 0-1,23 2 1,44 1-1345,-76-7 518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54.1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0 888,'0'0'6414,"0"1"-6378,0-1-1,-1 0 0,1 1 0,0-1 0,0 1 1,0-1-1,0 0 0,0 1 0,0-1 1,0 0-1,0 1 0,0-1 0,0 1 1,0-1-1,0 0 0,0 1 0,0-1 1,0 0-1,1 1 0,-1-1 0,0 1 0,0-1 1,0 0-1,0 1 0,1-1 0,-1 0 1,0 0-1,0 1 0,1-1 0,-1 0 1,0 0-1,1 1 0,72-1-84,-70 0 31,6 0-151,-7 0 153,-1-1-1,0 1 1,0 0 0,1 0-1,-1-1 1,0 1-1,1 0 1,-1 0 0,0 0-1,0 0 1,1 1-1,-1-1 1,0 0 0,0 1-1,1-1 1,-1 0-1,0 1 1,0-1 0,0 1-1,0 0 1,0-1-1,0 1 1,2 1 0,-3-1 12,0 0 1,0 0 0,0 0 0,0 0-1,0 0 1,0 0 0,1 0 0,-1 0-1,0 0 1,1 0 0,-1 0 0,1 0-1,-1 0 1,1 0 0,0-1 0,-1 1-1,1 0 1,0 0 0,0-1 0,1 2-1,-2-1 4,1-1 0,0 1-1,0 0 1,-1-1-1,1 1 1,0 0 0,-1 0-1,1 0 1,-1 0 0,1-1-1,-1 1 1,1 0 0,-1 0-1,0 0 1,1 0-1,-1 0 1,0 0 0,0 0-1,0 0 1,0 2 0,0 195 40,0-195-34,0 1 0,-1-1 0,0 0 0,0 0 0,1 0 0,-2 0 0,1 0 0,0 0 0,-1-1 0,1 1 0,-1 0 0,0-1 0,0 1 0,0-1 0,0 1 0,0-1 0,-1 0 0,-3 3 0,-19 23 65,24-26-65,0 0 0,-1 0 0,1 0 0,-1 0 0,1 0 0,-1 0 0,0-1 1,0 1-1,0-1 0,0 1 0,-4 1 0,-9 8 2,-1-2 131,25-12-7,54-31-167,-55 29 19,0 0-1,0 1 1,0 0 0,0 1-1,1 0 1,0 0-1,0 1 1,0 0-1,0 0 1,0 1-1,12 0 1,-18 1 8,17-6-2171,-20-17-1295,0 11 1662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54.6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1 704,'0'0'1591,"6"5"-1157,67 62 788,-70-64-1154,0 1 0,0 0 0,-1-1 1,1 1-1,-1 0 0,0 0 0,0 1 0,2 5 1,12 23 370,-10-25-379,1 1 0,-1 0 0,0 1 0,-1-1 0,0 1 0,-1 0 0,0 0 0,0 0 0,-1 1 0,0-1 1,-1 1-1,0 0 0,-1 0 0,0 14 0,-1 184 713,0-203-768,0-1 0,-1 1 0,0 0-1,0 0 1,0 0 0,-1 0 0,0-1 0,0 1-1,0-1 1,-1 1 0,1-1 0,-7 9-1,7-11-57,-1-1-1,1 1 1,-1 0-1,1-1 1,-1 1-1,0-1 0,0 0 1,0 0-1,-1 0 1,1 0-1,0 0 1,-1-1-1,1 1 0,-1-1 1,0 0-1,1 0 1,-1-1-1,0 1 1,-6-1-1,8 0-69,0 0-1,0 0 1,0-1 0,0 1-1,0-1 1,1 0 0,-1 0-1,0 1 1,0-1 0,0 0-1,1 0 1,-1-1 0,0 1 0,1 0-1,-1 0 1,1-1 0,0 1-1,-1-1 1,1 1 0,0-1-1,0 0 1,0 0 0,-1-2-1,-2-14-1689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55.2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1 360,'0'0'3880,"0"30"-2915,0 261 191,0-285-1165,0 0 0,1 0 0,-1 0 0,2 0 0,-1 0 0,1 0-1,0 0 1,0 0 0,0-1 0,1 1 0,0-1 0,0 0 0,6 8 0,-2-5-30,0 0-1,0-1 1,1 0 0,0-1 0,0 0-1,1 0 1,13 7 0,5-1-118,1-1-1,-1-1 1,2-1 0,54 9 0,-4-6-2349,-43-11-121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56.7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53 696,'0'0'5065,"4"-1"-5057,23-17 15,-23 14-38,1 0 0,0 1 0,0 0 0,0 0 0,0 0 0,1 1 0,-1 0 0,1 0 0,0 0 0,-1 0 0,1 1-1,0 0 1,0 1 0,7-1 0,3 1-43,-9-1 39,0 1 0,0 0 0,0 1 0,0-1 0,0 2 0,7 1 0,-12-3 22,0 1 0,-1 0 0,1 0 0,-1-1 0,1 1 0,-1 0 0,1 1 1,-1-1-1,0 0 0,0 0 0,1 0 0,-1 1 0,0-1 0,0 1 0,0-1 0,0 1 0,-1-1 0,1 1 1,0 0-1,-1-1 0,1 1 0,-1 0 0,1-1 0,-1 1 0,0 0 0,0-1 0,0 1 0,0 0 1,0 2-1,1 30 122,0-11-48,-2 1 1,-5 43-1,6-61-55,-1-1 1,-1 0-1,1 0 0,-1 0 1,0 0-1,0 0 1,0 0-1,-1 0 0,1-1 1,-1 1-1,0-1 0,-1 0 1,1 0-1,-1 0 1,0 0-1,0 0 0,-8 5 1,-2 0 79,13-8-68,-1 0 0,1 0 0,0 0 0,-1 0 0,1 0 0,-1 0 0,1 0 0,-1-1 0,0 1 0,1-1 0,-1 1 0,-3 0 0,2-1 195,29-12-550,123-48 330,-117 52-361,2-1-3685,-18 4 2097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57.1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1 864,'0'0'2500,"9"11"-1961,-6-7-499,13 13 163,-2 1 0,0 0 0,-1 1 0,-1 0 0,-1 1 0,12 29 0,-18-29-18,-3-12-98,0-1 0,0 1 0,1-1 0,6 13 0,-4-7-13,0 0 1,-1 0 0,-1 1 0,0 0-1,-1-1 1,-1 1 0,0 0-1,0 0 1,-2 0 0,-2 17 0,2 18-8,1-42-131,-1-1 1,0 0-1,0 1 0,0-1 1,-1 1-1,0-1 1,0 0-1,0 0 0,-1 0 1,0 0-1,0-1 0,-1 1 1,0-1-1,1 0 1,-2 0-1,1 0 0,-1 0 1,1-1-1,-1 0 0,0 0 1,-1 0-1,1 0 1,-1-1-1,0 0 0,1 0 1,-1-1-1,-1 0 0,1 0 1,0 0-1,0 0 0,-10 0 1,-7-2-1369,3 0-629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56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1200,'0'0'3469,"13"-16"-2996,93-102 221,-67 47-80,-34 66-595,-1-1-1,-1 0 0,1-1 0,-1 1 1,3-9-1,12-20-8,-11 27-7,-6 7-2,0 0 0,0 0-1,-1 0 1,1 1-1,0-1 1,-1 0 0,1 0-1,0 0 1,-1 0-1,1-1 1,-1 1 0,0 0-1,1 0 1,-1 0 0,0 0-1,0 0 1,1-1-1,-1 0 1,0 0 0,0 1-1,0 0 1,0 0 0,0-1-1,0 1 1,1 0 0,-1 0-1,0 0 1,1-1 0,-1 1-1,1 0 1,-1 0 0,1 0-1,0 0 1,-1 0 0,1 0-1,0 0 1,1-1 0,-1 1-1,0 0 0,0-1 0,0 1 0,0 0 0,0-1 0,-1 1 1,1-1-1,0 1 0,-1-1 0,1 1 0,-1-1 0,1 1 0,-1-1 0,0 1 0,1-1 0,-1 0 0,0 1 1,-1-3-1,1 3-7,0 5-160,-1 0 159,0 0 0,1 0 0,0 0 0,-1 0 0,2 0 0,-1 0 0,1 5 0,0 10-1,-2 26-17,0-23 12,0-1 1,5 35-1,-3-49 15,0-1-1,1 1 0,0-1 1,0 0-1,0 1 1,1-1-1,-1 0 0,2-1 1,-1 1-1,1 0 1,-1-1-1,1 0 0,5 5 1,-1-1-17,0-1 0,1 0 0,0 0 0,0-1 0,1 0 1,0-1-1,0 0 0,0 0 0,1-1 0,0-1 0,0 0 0,0 0 1,0-1-1,1 0 0,-1-1 0,1 0 0,13-1 0,-14 0-25,-8-1 3,0 1 0,-1-1 0,1 0 0,0 1 0,0-1 1,-1-1-1,1 1 0,0 0 0,-1-1 0,1 1 0,0-1 0,-1 0 0,1 0 0,0 0 0,-1 0 0,0 0 0,1-1 0,-1 1 0,0-1 0,1 1 1,-1-1-1,0 0 0,0 0 0,2-3 0,49-78-1683,-52 80 1498,0-1 0,1 0 0,-2 0 0,1 1-1,0-1 1,-1 0 0,0 0 0,0-7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09:58.0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 80,'0'0'5418,"0"30"-4631,0-25-772,-1 0 0,0-1-1,0 1 1,-1-1 0,1 1 0,-1-1-1,0 0 1,0 1 0,-4 5 0,3-6-10,0 1 1,0 0 0,1 0 0,0-1 0,0 2 0,0-1 0,1 0 0,0 0 0,-1 10 0,2-10 25,0 1 1,-1-1-1,1 0 1,-1 0-1,0 0 1,-1 0 0,1 0-1,-1 0 1,0 0-1,0 0 1,-3 4-1,3 0 0,0 0-1,1 0 1,0 0-1,0 1 1,1-1-1,0 0 1,2 17-1,0 5-23,-2-10 9,-1-16-14,0 1 0,1-1 0,0 1 0,0-1 0,0 1 0,1-1 0,0 0 1,0 1-1,1-1 0,-1 0 0,1 0 0,0 0 0,0 0 0,1 0 0,4 7 0,32 58 20,-25-53-8,1-1 1,1 0 0,0-1-1,1-1 1,21 13 0,-32-22-21,16 2 20,-17-6 17,24-2-10,-23 1-96,27-1-1030,-32 1 1046,0 0-1,-1 0 1,1 0-1,0 0 0,0 0 1,0 0-1,0 0 0,-1 0 1,1 0-1,0-1 0,0 1 1,-1 0-1,1-1 0,0 1 1,0 0-1,-1-1 0,1 1 1,0-1-1,-1 1 0,1-1 1,0 1-1,-1-1 0,1 0 1,-1 1-1,1-1 0,-1 0 1,0 1-1,1-1 0,0-1 1,-1-9-2632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01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416 7 784,'-4'-6'7620,"-405"12"-7496,406-6-131,3 3-1004,20 470 902,8-193 179,23 178 75,11-52 82,31 238 163,-63-394-258,-7-113-51,26 197 86,7 189 181,-49-334-64,-3-157-239,8 135 162,8 158-46,0-31-8,-10-164-126,0-8 0,-10-50 1350,0-41-1354,-2-1-22,0 1 0,-2-1 0,-1 0 0,-2 0 0,-1-1 0,-1 0 0,-1 0 0,-19 36 0,26-32-1,4-31 0,-1 1 0,0 0 0,0-1 0,0 1 0,0 0 0,0-1-1,-1 1 1,1 0 0,-1-1 0,1 1 0,-3 3 0,1-2-1,0-1 0,0 1 0,0 0 0,0-1 0,1 1 0,-1 0 0,1 0 0,0 0 0,1 0 0,-1 0 0,0 0 0,1 0 0,0 1 0,1 6 0,-1 11 10,0-21 163,0 24-1869,0-18-1052,0-25 719,9-19 401,-2 18 823,-3-15-1146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02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83 288,'0'0'648,"0"-30"-640,0 25 8,0-1-16,0 0-16,0 0-120,0 0-192,0 0 32,0 1 144,39-1 121,-39 0 31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04.4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1 328,'0'0'1311,"0"41"22,-2 8-1143,1-30-110,0 0 1,1 0-1,1 0 1,5 27-1,12 38 295,-8-34-195,22 68 0,-13-63-110,18 80 1,1 18 44,3 15-35,77 398 547,-103-489-496,-14-62-96,1 1-1,1-1 1,0 0 0,2 0-1,-1 0 1,2 0 0,11 23-1,-15-37 216,0 1-1,-1-1 0,1 0 1,0 1-1,0-1 0,0 0 1,0 0-1,0-1 1,0 1-1,0 0 0,0 0 1,0-1-1,0 0 0,0 1 1,0-1-1,0 0 0,1 0 1,-1 0-1,0 0 0,0 0 1,0-1-1,4 0 1,58-15-1085,-39 9 1251,-3 1-404,-15 5-8,-1-1 0,1 1 0,0 0 0,0 0 0,-1 1 0,11 0 0,-14 0 144,-3-1-714,0 1 503,0-1-1,0 1 1,0-1-1,0 1 1,0-1-1,0 1 1,0-1-1,0 1 1,0-1-1,0 1 1,0-1-1,0 1 1,0 0 0,0-1-1,1 1 1,-1-1-1,0 1 1,0-1-1,0 1 1,1 0-1,-1-1 1,0 1-1,1 0 1,0-1 0,1-1-145,-1-1 0,1 1 0,0 0 1,-1-1-1,1 1 0,-1-1 1,0 0-1,0 1 0,0-1 0,0 0 1,0 0-1,-1 0 0,1 0 1,-1 0-1,1 1 0,-1-1 1,0 0-1,-1 0 0,0-5 0,1-3-630,0-23-3191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05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13 992,'0'0'4800,"-4"-2"-4380,-5-8-1346,28 19-835,11 12 661,-7 2-221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05.9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1 800,'0'0'2879,"0"0"-2868,-1 1 1,1-1 0,0 1-1,0-1 1,0 0-1,0 1 1,0-1 0,0 1-1,0-1 1,0 1-1,0-1 1,0 1 0,0-1-1,0 1 1,0-1 0,1 1-1,-1-1 1,0 0-1,0 1 1,0-1 0,1 1-1,-1-1 1,0 0 0,0 1-1,1-1 1,-1 1-1,1-1 1,2 3-83,0 0 0,0 0 0,0 0 0,0 0 0,-1 0 0,1 1 0,-1-1 0,0 1 0,0 0 0,0-1 0,0 1 0,-1 0 0,0 0 0,0 0 0,0 0 0,0 0 0,0 0 0,-1 8 0,0-9-20,1 0 1,-1-1 0,1 1 0,-1-1 0,1 1 0,0-1-1,0 1 1,0-1 0,0 1 0,2 2 0,-2-3-1,1 1 1,-1-1-1,0 1 1,0-1 0,0 1-1,0 0 1,0 0-1,-1-1 1,1 1-1,-1 3 1,0 2 23,0-1 1,1 0-1,0 0 0,0-1 1,0 1-1,1 0 0,0 0 0,0-1 1,5 8-1,-6-8 72,0-1 1,0 1-1,0 0 1,-1-1-1,1 1 1,-1 0-1,-2 7 0,2 4 3810,1-17-3870,1 0 1,0 0-1,-1 0 0,1 0 1,-1-1-1,1 1 1,-1 0-1,1-1 1,-1 0-1,1 1 0,-1-1 1,0 0-1,3-1 1,32-26-1559,-16 17 132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07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258 138 1464,'0'0'5594,"0"-31"-5270,0 26-321,0 1 0,-1-1 0,0 1 0,0-1 0,0 1 1,0 0-1,-1-1 0,0 1 0,1 0 0,-5-7 0,-2-8 4,8 17-4,-1 1 1,1 0-1,-1 0 1,1-1-1,-1 1 1,1 0-1,-1 0 0,0-1 1,0 1-1,1 0 1,-1 0-1,0 0 1,0 0-1,0 0 1,0 0-1,0 0 1,0 1-1,-1-1 1,1 0-1,-2 0 1,-3-1-13,1 0 0,-1 0 0,0 1 0,0 0 0,-1 0 0,1 0 0,0 1 0,0 0 0,0 0 0,0 1 0,0 0 0,0 0 0,-1 0 0,2 1 0,-1 0 0,0 0 0,0 0 0,1 1 0,-1 0 0,1 0 0,-6 4 0,-41 54-289,48-56 288,1 0-1,0 0 1,0 0-1,1 0 1,0 0-1,0 1 1,0-1-1,0 1 1,1-1-1,0 1 1,-1 9-1,2-4-31,0-3-9,0 0 1,0-1-1,1 1 0,0 0 1,2 8-1,-2-13 34,1 1 0,-1-1-1,1 0 1,0 1-1,0-1 1,0 0 0,1 0-1,-1 0 1,1-1 0,-1 1-1,1 0 1,0-1-1,4 2 1,-3-1-29,2 3 1,0-2-1,0 1 0,1-1 0,0 0 0,0 0 0,0-1 0,0 0 0,1 0 1,-1-1-1,1 0 0,14 2 0,1-2 18,-1 0 1,1-2-1,41-4 0,-59 1 34,-1-1 0,1 0 0,0 0 0,-1 0 0,0-1-1,0 1 1,4-8 0,-6 6 2,0 0 0,-1 0 0,0 0 0,0 0 0,-1-1 0,0 1 0,0 0 0,0 0 0,-2-9 0,0-8 41,2-36 953,-3 92-916,-7 1-81,0 2 0,-5 45-1,-6 27-3,10-53-3,-9 105 1,15-106-3,-2 144 2,0-134-11,-7 112 27,13-156-34,2-1 0,0 0 1,1 0-1,1 0 0,1-1 0,11 34 0,-12-45-25,1-1-1,-1 0 0,2 0 0,-1 0 0,1-1 0,0 1 1,0-1-1,0 0 0,1-1 0,-1 1 0,1-1 0,0 0 1,1 0-1,-1-1 0,1 0 0,-1 0 0,1-1 1,0 1-1,0-2 0,0 1 0,13 1 0,-12-2 44,-1 0 0,0 0-1,1-1 1,-1 0 0,0-1-1,1 1 1,-1-1 0,0-1 0,0 1-1,1-1 1,-1 0 0,0-1-1,-1 0 1,1 0 0,0-1-1,-1 1 1,0-1 0,0-1 0,0 1-1,0-1 1,6-7 0,-3 0 48,0 0 0,0 0 1,-1-1-1,-1 0 1,0 0-1,-1-1 0,0 1 1,-1-2-1,-1 1 0,0 0 1,-1-1-1,-1 0 1,1-29-1,-3-112 297,0 151-323,-1 0 1,0 0-1,-1 0 1,1 0-1,-1 0 1,0 1 0,0-1-1,0 0 1,-1 1-1,0-1 1,0 1-1,0 0 1,0 0-1,0 0 1,-1 1 0,0-1-1,0 1 1,0 0-1,0 0 1,0 0-1,-1 0 1,1 1-1,-1 0 1,-5-2 0,-6-3 56,-1 0 1,1 2-1,-1 0 1,0 1 0,0 1-1,-24-2 1,36 5-56,-32-3 31,-1 1 0,1 2 0,-1 1-1,1 3 1,-42 8 0,135-7-3730,-16-5 2042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08.9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4 104 224,'0'0'7132,"0"14"-7191,-2 14 62,1-19 8,1 0 1,-1 1-1,2-1 0,-1 0 0,1 0 0,4 16 0,-2-16 0,0 0 0,0 0-1,-1 0 1,0 1 0,0-1-1,-1 0 1,-1 15 0,0-24-11,0 1 0,0-1 0,0 1 0,0-1 0,0 0 0,0 1 1,0-1-1,0 1 0,0-1 0,1 1 0,-1-1 0,0 1 0,0-1 1,0 1-1,0-1 0,1 1 0,-1-1 0,0 0 0,1 1 0,-1-1 1,0 0-1,1 1 0,-1-1 0,0 0 0,1 1 0,-1-1 0,0 0 1,1 1-1,-1-1 0,1 0 0,-1 0 0,1 0 0,-1 0 0,1 1 0,-1-1 1,1 0-1,-1 0 0,0 0 0,2 0 0,6 5-49,-10-17-8,1 1 1,0-1-1,1 0 1,2-20-1,0-7 18,-2 32 33,1-1 0,-1 1-1,1-1 1,1 1-1,0 0 1,0 0 0,0 0-1,5-10 1,-1-29-17,1 34 18,-6 10 5,0 0-1,0 0 1,0 1 0,0-1-1,0-1 1,0 1-1,0 0 1,-1 0-1,1 0 1,-1 0 0,0 0-1,1-3 1,-1 1 0,1 0 1,1 0-1,-1 0 1,0 1-1,1-1 1,0 0-1,0 1 1,4-7-1,0-2-478,-4 15 479,0 1-1,0-1 0,0 0 1,0 1-1,0-1 1,-1 1-1,0 0 0,0 0 1,0-1-1,0 1 1,0 0-1,-1 0 0,0 0 1,1 0-1,-2 0 0,1 0 1,0-1-1,-2 6 1,2-1 7,-1 0 0,1 1 1,1-1-1,0 0 0,2 10 1,1-2 9,0 1 0,-1 0 0,-1 1 0,1 30 0,-3-46-17,0-1 0,0 0 0,0 0-1,0 0 1,0 0 0,1 1-1,-1-1 1,0 0 0,1 0 0,-1 0-1,0 0 1,1 0 0,0 0 0,-1 0-1,1 0 1,-1 0 0,1 0 0,2 2-1,-2-2 2,0 0-1,0 1 0,0-1 0,0 1 0,0-1 1,0 1-1,0 0 0,-1-1 0,1 1 1,0 0-1,-1 0 0,0 0 0,1-1 1,-1 1-1,0 0 0,0 0 0,0 0 0,0 3 1,0-4-17,12 6-18,-12-6 29,1-1 0,0 1 0,-1-1 1,1 0-1,-1 1 0,1-1 0,0 1 0,-1 0 0,1-1 0,-1 1 0,0-1 0,1 1 0,-1 0 0,1-1 0,-1 1 0,0 0 0,0-1 0,1 1 0,-1 0 0,0 0 1,0-1-1,0 1 0,0 0 0,0 0 0,0-1 0,0 1 0,0 0 0,0 0 0,0-1 0,0 1 0,0 0 0,0 0 0,-1-1 0,1 2 0,-1 2 150,21 2-5818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09.4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1 928,'0'0'2393,"3"7"-1998,132 255 1562,-128-247-1933,-1 0 1,0 0-1,-1 0 1,-1 1-1,0-1 1,-1 1-1,-1 0 1,1 29-1,-2-3 51,0-30-68,0-1 0,0 1 0,-1 0 0,-1 0-1,0 0 1,-1-1 0,0 1 0,-1 0 0,0-1 0,-9 22 0,7-24-145,0-1-1,0 0 1,-1 0 0,0-1 0,0 1 0,-1-1 0,0-1-1,0 1 1,-1-1 0,0 0 0,0-1 0,0 0 0,0 0-1,-1-1 1,0 0 0,0-1 0,0 1 0,-16 2 0,2-4-1345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0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1 760,'0'0'3957,"0"13"-3657,-9 77 118,-2 40 239,11 69-413,0-192-254,1 1 0,0-1 1,1 1-1,-1-1 0,1 0 1,1 1-1,-1-1 1,1 0-1,0 0 0,1-1 1,0 1-1,0-1 0,0 0 1,1 0-1,0 0 0,0 0 1,0-1-1,1 0 1,12 9-1,-8-7-28,1-1 0,0 0 0,0 0 0,0-1 0,1-1 1,-1 0-1,1 0 0,0-1 0,0 0 0,0-1 0,1-1 0,12 0 0,87-1-1394,-69 0-330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56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4352,'0'0'2033,"-19"6"-2033,19-1-96,0 1-264,0 6 296,19 0-64,-19-1-184,40 1-312,-20 5-449,-1-11-743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0.7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3240,'0'0'2546,"3"23"-2395,-1-10-116,4 34 178,22 75-1,-10-64-61,-3-15 112,8 52 0,-3-7 160,-17-64-389,-3-23-40,0 0 0,0 0 0,0-1 0,-1 1 0,1 0 0,0 0 0,0-1 0,0 1-1,0 0 1,0 0 0,1-1 0,-1 1 0,0 0 0,0 0 0,0-1 0,1 1 0,-1 0 0,0-1-1,1 1 1,-1 0 0,0-1 0,1 1 0,-1 0 0,1-1 0,-1 1 0,1-1 0,-1 1 0,1-1-1,0 1 1,-1-1 0,1 0 0,-1 1 0,1-1 0,0 0 0,0 1 0,-1-1 0,1 0 0,0 0-1,-1 0 1,1 1 0,0-1 0,1 0 0,1 0-411,0-8-287,1-2 414,-1-1 0,0 0 1,-1 0-1,0 0 0,0 0 1,-1-17-1,-1-35-1470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2.4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341 339 1272,'0'0'3587,"0"-21"-3337,0-167 534,0 100-497,0 87-268,0-1 0,0 0 0,-1 0 0,1 1 0,-1-1 0,1 0 0,-1 1 0,0-1 0,0 1 0,0-1 0,0 1 0,0-1 0,0 1 0,0-1 0,0 1 0,0 0 0,-1 0 0,1-1 0,0 1 0,-1 0 0,1 0 0,-1 1 0,1-1 0,-1 0 0,0 0 0,1 1 0,-1-1 0,0 1 0,1-1 0,-1 1 0,-2 0 0,-9-2 13,-1 0 0,1 1 1,-17 1-1,16 1-127,7 0 55,0 0-1,0 1 0,0 0 0,0 1 0,1 0 1,-1 0-1,1 0 0,0 0 0,-1 1 0,1 0 1,1 1-1,-1-1 0,-9 11 0,3-2 21,0-1-1,0 2 1,2 0-1,-1 0 0,-7 16 1,9-11 3,2-1 1,-9 36-1,11-39-9,2 2 6,1-1 0,1 1 1,0-1-1,1 1 0,2 17 0,0 12-101,-2-45 113,0 1 1,1 0 0,-1-1 0,0 1 0,1-1-1,-1 1 1,1-1 0,0 0 0,-1 1 0,1-1-1,0 1 1,0-1 0,0 0 0,0 0 0,0 1-1,0-1 1,0 0 0,0 0 0,1 0 0,-1 0-1,0-1 1,0 1 0,1 0 0,-1 0 0,1-1-1,-1 1 1,1-1 0,1 1 0,50 9-83,-53-10 89,22 2-9,61 4 9,-79-6 1,1 0 1,-1 0-1,1 0 0,-1-1 1,0 0-1,1 0 0,-1 0 1,0 0-1,0-1 1,1 1-1,-1-1 0,0 0 1,-1 0-1,8-6 0,21-16 9,-29 23 8,0 0-1,0-1 1,0 1 0,0-1 0,-1 0 0,1 0 0,0 0-1,-1 0 1,0 0 0,0-1 0,1 1 0,-1 0 0,-1-1-1,1 0 1,0 0 0,-1 1 0,1-1 0,-1 0 0,0 0-1,0 0 1,1-7 0,-1 7 17,-1-1 0,0 0 0,1 1 0,0-1 0,0 1 0,0-1 0,0 1 0,3-5 0,-2 5-7,-1-1 0,1 0 0,-1 1 0,0-1 0,0 0 0,0 0 0,-1 0 0,1-5 0,0 1 101,-1 6-106,0 0 0,1 0 0,-1 0 1,0 0-1,0 0 0,0 0 0,0 0 0,0-1 0,-1 1 1,1 0-1,-1 0 0,1 0 0,-1 0 0,-1-2 0,-11-1 26,9 4 251,4 2-284,0 0 0,0 0 0,0 1-1,-1-1 1,1 0 0,0 0 0,-1 1 0,1-1 0,-1 0-1,0 0 1,1 0 0,-1 0 0,0 0 0,0 0 0,-1 2 0,-5 7 7,5-4-18,1 0-1,0 0 1,0 0-1,0 0 1,1 1-1,0-1 1,2 10-1,-1 9 2,-3 172 48,-2-4-2,29 253-1,-19-399-50,48 289 0,-46-305-15,1 0 0,25 57 1,-23-63-29,-10-24 33,0 0 0,0 1 0,-1-1 0,1 0 1,0 0-1,0 0 0,0 0 0,0 0 0,1 0 0,-1 0 0,0-1 0,0 1 1,0 0-1,1-1 0,-1 1 0,0 0 0,1-1 0,-1 0 0,0 1 0,1-1 0,-1 0 1,1 0-1,-1 0 0,1 1 0,-1-2 0,0 1 0,1 0 0,1 0 0,-1-1 3,0 1 0,0 0 0,1-1 0,-1 0 0,0 1 0,0-1-1,0 0 1,0 0 0,0 0 0,0-1 0,0 1 0,0 0 0,-1-1-1,1 1 1,0-1 0,-1 1 0,1-1 0,-1 0 0,2-3 0,14-29 14,-2-1 0,-1 0 0,-2-1 1,-1 0-1,-2-1 0,-1 0 0,-3-1 1,3-75-1,-8-137-224,0 243 221,0 1 0,-1-1 1,0 0-1,0 1 0,0-1 1,-1 0-1,0 1 0,0 0 1,-1-1-1,1 1 0,-2 0 0,1 0 1,-1 1-1,1-1 0,-7-6 1,2 4 21,1 1 0,-1 1 1,0 0-1,-1 0 0,1 0 1,-1 1-1,0 1 0,-1-1 1,-12-3-1,-9-1 63,-1 2 1,0 1-1,0 1 0,0 2 0,-48 1 1,62 2-247,0 0 471,15 6-1160,3-1-519,19-18-1337,1-9 426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3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20 158 496,'0'0'5341,"-20"2"-4066,22 25-1284,1 0 1,9 41-1,-6-35 63,27 72 72,-13-30-55,-16-54-56,-5-6-15,1-15-80,0-8-152,0-352-767,1 355 997,-1 0 1,1 0-1,0 0 1,0 1-1,0-1 0,4-8 1,-3 8 1,0 0 1,-1 0 0,1 0-1,-1 0 1,0 0 0,0-10-1,0 11 13,-1 1-1,0-1 1,1 1 0,0-1-1,0 1 1,0-1-1,1 1 1,-1 0-1,1-1 1,-1 1 0,1 0-1,0 0 1,1 0-1,-1 0 1,0 0-1,1 1 1,-1-1-1,1 1 1,0 0 0,0 0-1,0 0 1,0 0-1,0 0 1,1 0-1,3-1 1,-3 2-33,12 3-121,-14 0 146,0 0 0,0 0 0,0 0 0,0 1 0,-1-1 0,1 0 0,-1 1 0,1-1 0,-1 1 0,0 0 0,0-1 0,0 1 0,-1 0 0,2 5 0,2 9 161,5 9-10,-1 0 0,-2 1 0,-1 0 0,-1 1 0,1 52 0,-5-75-150,1 1 0,-1-1 1,1 0-1,1 1 0,-1-1 0,3 6 0,-2-5-24,0 0-1,0-1 1,-1 1-1,1 0 0,-2 0 1,2 8-1,-2-13-221,56-1-3850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3.8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0 144,'0'0'2068,"7"5"-1240,2 4-515,-1 0 0,1 1 0,-2 0 0,1 0 0,-2 1 0,11 20 0,-7-12-84,-1 2 0,-1-1 0,10 35 1,-11-24-66,-2-11-25,-1 0-1,-1 0 1,1 23-1,-4-27-75,2 0-1,6 28 1,-5-28-55,0 0 1,1 28 0,-4-26-31,0-12-48,0 0 0,0 0 0,0 0 0,-1 1 0,-2 11-1,2-16-32,0 0 0,0 0 0,0 0 0,0-1-1,0 1 1,0 0 0,-1 0 0,1-1 0,0 1-1,-1-1 1,0 0 0,1 1 0,-1-1 0,0 0-1,1 0 1,-1 0 0,0 0 0,0 0-1,0 0 1,0 0 0,-3 0 0,-15 1-2232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4.2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1384,'0'0'3349,"0"20"-3085,0 357 1260,0-364-1559,0 0 0,1-1 0,1 1 0,0 0 0,1-1 0,0 1 0,1-1 0,0 0 0,1 0 1,1 0-1,0-1 0,0 1 0,1-2 0,1 1 0,-1-1 0,2 0 0,-1 0 0,2-1 0,-1 0 0,1-1 0,0 0 0,1-1 0,0 0 0,0-1 0,0 0 0,1 0 0,0-1 1,0-1-1,0 0 0,1-1 0,-1 0 0,1 0 0,13-1 0,50 0-1266,-13-2-899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5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1 133 1608,'0'0'2911,"29"-21"-2680,97-61-67,-119 78-149,0 0 0,0 0 0,1 1 0,-1 0 0,1 0 0,0 1 0,0 0 0,0 0 0,0 1 0,0 0 0,0 0 0,0 1 0,0 0 0,14 2 0,9 0 114,-29-1-109,0 0 1,0 0-1,0 0 1,-1 0-1,1 0 1,0 1-1,-1-1 1,1 1-1,-1-1 1,1 1-1,-1-1 1,0 1-1,0 0 1,0-1-1,0 1 1,0 0-1,0 0 1,0 0-1,0 0 1,-1 0-1,1 0 1,-1 0-1,1 4 1,2 5 139,-1 0 0,0 0 0,1 21 0,-3-3-52,-2-1 0,0 1 0,-9 37 1,7-51-99,-1 0 1,0 1 0,-1-2-1,0 1 1,-1-1 0,-1 0 0,-15 21-1,-27 39 14,-16 20 3,66-94-21,0 0 0,-1 0 1,1 0-1,0 1 0,0-1 0,-1 0 1,1 0-1,0 0 0,0 1 0,0-1 1,-1 0-1,1 1 0,0-1 0,0 0 1,0 0-1,0 1 0,0-1 0,-1 0 1,1 1-1,0-1 0,0 0 0,0 1 0,0-1 1,0 0-1,0 1 0,0-1 0,0 0 1,0 1-1,0-1 0,1 0 0,-1 1 1,0-1-1,0 0 0,0 1 0,0-1 1,13 2 93,13-7 150,13-5-64,0 2-1,1 2 1,75-3 0,-11 7-3432,-84 2 1013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5.8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4488,'0'0'3113,"39"12"-5361,-19 5 1343,0-5-943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6.2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4424,'0'0'2465,"59"0"-3129,-39 6 96,0 0 16,0 0-281,-1 5-415,21-5-312,-20 0 97</inkml:trace>
  <inkml:trace contextRef="#ctx0" brushRef="#br0" timeOffset="1">317 53 704,'0'0'4745,"20"0"-4505,0 0-184,20 0-56,-1-6-520,1-12-1329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6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1072,'0'0'800,"-39"0"-2656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7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617 108 888,'-55'2'562,"2"0"152,3 0 2991,47-37-2744,-3 28-893,1 1 0,-1 0-1,-1 0 1,1 0-1,-1 1 1,0 0 0,0 0-1,0 1 1,-1 0 0,1 0-1,-1 1 1,0 0-1,-15-4 1,8 5-38,0-1 0,0 2 0,1 0 1,-1 0-1,0 2 0,0 0 0,0 0 0,-28 8 0,35-7-31,0 1 0,1 0 0,-1 0 0,1 1 0,-1 0 0,1 1 1,0-1-1,1 1 0,-1 1 0,1-1 0,0 1 0,0 0 0,1 0 0,0 1 0,0 0 0,-8 14 0,2-1-25,0 2 1,2-1-1,0 2 0,-9 36 1,17-53 4,0 1 0,0-1 0,0 1 0,1 0 0,0-1 0,0 1 0,1-1 0,0 1 0,0-1 0,0 1 0,1-1 0,0 0 0,0 0 0,1 1 0,0-2 0,0 1 0,0 0 0,1 0 0,-1-1 0,1 0 0,9 9 0,-5-8-19,0 0 0,0 0-1,1-1 1,0 0-1,0 0 1,0-1 0,0-1-1,1 1 1,0-1-1,-1-1 1,1 0 0,0 0-1,0-1 1,0 0-1,1-1 1,11-1 0,-18 1 36,-1 0 0,1 0 0,0 0 0,-1-1 0,1 1 0,0-1 0,-1 0 0,0 0 0,1-1 0,-1 1 0,1 0 0,-1-1 0,0 0 0,0 0 0,0 0 0,0 0 0,0-1 0,-1 1 0,1-1 0,-1 1 0,1-1 0,-1 0 0,2-4 0,2-4 6,-1 0 1,-1-1 0,1 0 0,-2 0 0,3-17 0,10-29-16,-11 44 18,-1-1 1,0 1 0,-1-1 0,-1 0 0,0 0 0,-1 0-1,-2-26 1,1 27 84,-23 14 402,22 0-491,0 1 0,0-1 0,0 0 1,0 1-1,1 0 0,-1-1 0,0 1 1,0 0-1,0-1 0,1 1 0,-1 0 1,1 0-1,-1-1 0,0 1 0,1 0 1,-1 0-1,1 0 0,0 0 0,-1 0 1,1 0-1,0 0 0,-1 0 0,1 1 1,-11 39-22,1-1-9,1-12 28,1 0 0,2 1-1,1 0 1,-3 49 0,1-2 20,-10 226 305,16-274-324,1 0 0,1-1 0,1 1 0,1 0 0,2-1-1,1 0 1,1 0 0,13 32 0,36 59-16,-47-97-26,1 0-1,1-1 1,1-1 0,1 0-1,0 0 1,2-2 0,21 22-1,-34-36 5,1 0-1,-1-1 1,1 1-1,0-1 0,0 0 1,0 0-1,0 0 1,0 0-1,1-1 0,-1 1 1,0-1-1,1 0 1,-1 1-1,1-2 0,0 1 1,-1 0-1,7-1 1,-9 0 38,-1 0 0,1 0 0,0 0 0,0-1 0,0 1 0,0 0 1,0-1-1,0 1 0,0-1 0,0 1 0,-1-1 0,1 0 0,0 1 1,0-1-1,-1 0 0,1 1 0,0-1 0,-1 0 0,1 0 0,-1 0 0,1 1 1,-1-1-1,1 0 0,-1 0 0,0 0 0,1 0 0,-1 0 0,0 0 1,0 0-1,0 0 0,0 0 0,1 0 0,-2 0 0,1 0 0,0 0 0,0 0 1,0 0-1,0 0 0,0 0 0,-1 0 0,1 1 0,0-1 0,-1-1 0,0-2-1,3-47 65,-1 24-31,0 0 1,-4-28-1,2 48-23,0 0 0,0 0 0,-1 0 0,0 1 0,0-1 0,-1 1 0,1-1 0,-1 1 0,-1 0 0,1 0 0,-1 0 0,-9-10 0,11 14 75,-1-1 0,0 0 0,1 0 0,-1 1 0,-1 0 0,1 0 0,0-1 0,-1 2 0,1-1 0,-1 0 0,1 1 0,-1 0 0,0 0 0,1 0-1,-1 0 1,0 0 0,0 1 0,0-1 0,0 1 0,1 0 0,-1 1 0,-7 0 0,-5-1 240,-41 1 607,-80 11 0,100-1-772,34-11-146,6-6-2173,-2 4 1984,0 0 0,0 0 1,0 0-1,0 1 0,1-1 0,-1 1 0,1-1 1,-1 1-1,1-1 0,2-1 0,-1 0-168,30-23-1645,-10-7-966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57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1 357 384,'0'0'3721,"0"-3"-3427,1-2-192,0 0 0,0 1 0,1-1 0,0 0 0,0 1 0,0 0-1,1-1 1,0 1 0,-1 0 0,7-7 0,-4 6-23,-1-1-1,0 0 0,0 0 1,-1-1-1,5-9 0,15-65 202,13-24 71,-35 100-316,1-1-1,-1 0 1,-1 1 0,1-1-1,-1 1 1,-1-12 0,0 4 91,1 11 160,0 26-705,0 23 342,5 187-45,-1-185 127,2 0-1,22 85 1,48 203 12,-41-173 5,6 33 5,-38-173-19,-2 1 0,-1 29 0,-1-15 6,1-36-22,0 0 0,0 0 0,0 0 0,-1 0 0,1 1 1,-1-1-1,0 0 0,0 0 0,0 0 0,0 0 0,-1 0 0,1-1 0,-1 1 1,0 0-1,0-1 0,0 1 0,0-1 0,0 1 0,0-1 0,-1 0 1,1 0-1,-1 0 0,1 0 0,-1-1 0,0 1 0,0-1 0,0 1 1,1-1-1,-1 0 0,-1 0 0,1-1 0,0 1 0,0 0 0,0-1 1,0 0-1,0 0 0,-6 0 0,3 0-44,0 0 0,0-1 0,0 0 1,0 0-1,0 0 0,1-1 0,-1 0 0,0 0 0,1 0 0,-1-1 0,1 0 1,-1 0-1,1 0 0,0 0 0,1-1 0,-1 0 0,1 0 0,-1 0 1,-5-9-1,1-2 8,1-1 1,1 0 0,0 0-1,1 0 1,1-1-1,0 0 1,1 0 0,-1-18-1,0-22 55,3-64-1,2 88-15,0 19 28,1-1 1,1 0-1,0 1 1,0-1-1,2 1 1,0 0-1,1 0 0,8-18 1,-1 9-5,1 1 0,0 1 0,2 0-1,18-19 1,8-12 15,-28 34-83,1 0 0,0 1 1,1 1-1,0 1 0,2 0 0,28-21 0,-44 36 32,0-1-1,-1 0 0,1 0 1,-1 0-1,0 1 1,1-1-1,-1 0 0,0 0 1,1 0-1,-1 0 0,0 1 1,0-1-1,0 0 0,0 0 1,0 0-1,0 0 1,0 0-1,0 0 0,0 0 1,0 0-1,-1-1 0,1 0-114,0-11-682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19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70 392,'0'0'8857,"0"9"-8809,2 63-28,4 0-1,3-1 1,30 116-1,-37-157-17,1-7 15,-3-23-43,1 1 0,-1 0-1,0-1 1,1 1 0,-1-1-1,1 1 1,-1-1 0,1 1-1,0-1 1,-1 1 0,1-1-1,0 1 1,-1-1 0,1 0-1,0 1 1,-1-1 0,1 0 0,0 0-1,-1 0 1,1 1 0,0-1-1,0 0 1,-1 0 0,1 0-1,0 0 1,1 0 0,1-9-434,16-25 444,-1-1 0,-2 0 1,-1-1-1,-2-1 0,-2 0 1,-1-1-1,7-56 0,16-10 23,-13 40 10,-14 45 1119,-9 41-737,3 3-418,1 0 0,0 1 0,3-1 1,11 47-1,-14-66-25,1 0-1,0 0 1,0 0-1,1 0 1,0 0-1,0-1 1,0 1 0,1-1-1,0 0 1,0 0-1,0 0 1,0 0-1,1-1 1,0 0-1,0 0 1,0 0 0,0-1-1,1 1 1,-1-1-1,1 0 1,0-1-1,0 1 1,0-1 0,0-1-1,6 2 1,-6-2-239,0 0 0,0 0 0,0-1 0,0 0 0,0 0 0,0-1 0,-1 1 0,1-1 0,0 0 0,0-1 0,9-3-1,4-10-2071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20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1136,'0'0'3696,"3"13"-3579,8 4-89,-8-13-10,1 1 0,-1-1 0,-1 1 0,1 0 0,-1 0 1,3 9-1,38 141 570,-32-117-474,6 42 1,-9-40-43,-2-3 13,-6-29-71,1 0 0,1 0 0,-1 0-1,1-1 1,6 15 0,-2-11 12,-6-17 46,-3-17-51,3-196-400,0 210 361,1 0-1,-1-1 1,2 1-1,-1 0 1,1 0-1,1 0 1,-1 1-1,1-1 1,1 0-1,0 1 1,0 0-1,10-15 1,-8 18 11,-5 4 7,0 0 1,0 0-1,0 0 1,0 0-1,0 0 0,0 0 1,0 0-1,0 0 1,-1 0-1,1 0 1,0 0-1,-1-1 0,1 1 1,-1 0-1,1 0 1,-1-1-1,0 1 0,0 0 1,1-3-1,-1 3 7,0 1 0,0-1-1,0 0 1,0 0-1,1 0 1,-1 0 0,0 0-1,1 1 1,-1-1 0,1 0-1,-1 0 1,1 1 0,-1-1-1,1 0 1,-1 1-1,1-1 1,0 0 0,-1 1-1,1-1 1,0 1 0,-1-1-1,1 1 1,0 0 0,0-1-1,-1 1 1,1-1-1,0 1 1,0 0 0,0 0-1,0 0 1,0 0 0,-1-1-1,1 1 1,0 0-1,0 0 1,0 1 0,0-1-1,0 0 1,0 0 0,1 1-1,0-1 8,0 0 0,0 1 0,0-1-1,0 1 1,1-1 0,-1 1 0,0 0 0,0 0-1,-1 0 1,1 0 0,0 0 0,0 1-1,0-1 1,-1 0 0,1 1 0,-1 0 0,2 1-1,34 79 321,-28-61-276,-1 0 1,0 1-1,-2 0 1,6 36-1,1-1 36,-7-23-44,-5-28-47,0-1 1,0 1-1,0 0 0,1-1 1,0 0-1,3 9 1,1 11-26,-6-25 13,0 1 0,0-1 0,0 1 0,0-1 0,0 1 0,0-1 1,0 0-1,0 1 0,0-1 0,0 1 0,0-1 0,0 1 0,0-1 1,0 1-1,0-1 0,1 0 0,-1 1 0,0-1 0,0 1 0,0-1 1,1 0-1,-1 1 0,0-1 0,1 0 0,-1 1 0,0-1 0,1 0 1,-1 0-1,0 1 0,1-1 0,-1 0 0,0 0 0,1 0 0,-1 1 1,1-1-1,-1 0 0,1 0 0,-1 0 0,0 0 0,1 0 0,-1 0 1,1 0-1,-1 0 0,1 0 0,-1 0 0,1 0 0,-1 0 0,0 0 1,1 0-1,-1 0 0,1-1 0,3 1-488,-4-13-1607,0-3-172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21.1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1 744,'0'0'3305,"23"36"-2906,76 116-78,-81-126-156,-1 0 0,-2 0 0,0 2 1,-2 0-1,-1 0 0,-2 1 0,0 1 1,-2-1-1,6 46 0,-11-62-168,-1 1 0,0-1-1,-1 0 1,-1 1 0,0-1 0,-1 0 0,0 0 0,-1 1-1,-1-1 1,0 0 0,0 0 0,-1-1 0,-1 1 0,0-1-1,-12 20 1,15-29-27,-19 27-407,-34 41-1,46-62 156,0 0 0,0-1 1,-1 0-1,0 0 0,-1-1 0,1 0 0,-1-1 0,-14 6 0,-31 3-2350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21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1 680,'0'0'2781,"0"36"384,0-33-3163,-1-1 0,1 1-1,-1 0 1,0 0 0,0 0-1,0-1 1,0 1 0,0 0 0,-1-1-1,1 1 1,-1-1 0,1 0-1,-5 4 1,-11 24-3,3 23 29,-9 75-1,20-110-25,1 11 24,1 50-1,1-44 0,1-19-12,0 0 0,2 0-1,0-1 1,0 1 0,1-1-1,1 0 1,1 0-1,0 0 1,1-1 0,1 0-1,0 0 1,0-1 0,2 0-1,0 0 1,0-1-1,1-1 1,0 1 0,1-2-1,0 0 1,27 17 0,-28-23-26,-1 0 0,1 0 1,1-1-1,-1-1 0,0 0 1,1 0-1,-1-2 0,1 1 1,20-2-1,-7 0-52,-14 1-3,-1 0 0,0-1 0,1-1 1,-1 0-1,0 0 0,0-1 0,0 0 1,14-7-1,-2-2-587,-1-1 0,28-21 1,10-12-2340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24.2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55 536,'0'0'5577,"-11"1"-4757,5-4 1253,29-6-2120,0 0-1,0 2 1,1 0 0,0 2-1,0 0 1,46-1-1,230 1-31,-158 8 77,-102-2 2,55 8 0,-52-8 87,-42-1-102,0 1 1,-1-1 0,1 0-1,0 0 1,0 0 0,0 1-1,-1-1 1,1 0 0,0 1-1,0-1 1,-1 1 0,1-1-1,0 1 1,-1-1 0,1 1-1,-1-1 1,1 1 0,0-1-1,-1 1 1,1 0 0,-1 0-1,0-1 1,1 1 0,-1 0-1,0 0 1,1-1 0,-1 1-1,0 0 1,0 0 0,0 0-1,1-1 1,-1 1 0,0 1-1,-1 38-439,0-21 409,44 775 296,17-364-135,-8-55-23,130 1286 912,-103-802-277,-56-550-464,13 117 201,7-107-177,7-5 133,-24-170-287,112 537 61,-111-535-180,2 7 14,-25-135 81,-2 0 0,-1 1 0,0-1 0,-3 35 0,0-1-154,2 266 407,-1-310-342,1 0-1,-2-1 1,1 1 0,-1 0 0,-2 8-1,1-9-12,1 0 0,1 0 0,-1 0 0,1 0 0,0 8 0,1 166 303,0-180-178,-8 0 500,-1-1-1,1 1 1,0 1-1,-1 0 1,-10 4-1,-72 35-983,65-28 631,-205 106-279,-148 69-40,308-154 7,53-23 28,1-2-1,-2 0 0,1-1 1,-1-1-1,0-1 0,0-1 1,-38 6-1,53-11-92,1-19-7541,2 17 7275,0-1 0,0 1 0,-2-3 0,-4-12-1133,4-17-2820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27.1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3320,'0'0'3228,"23"0"-2954,-17 0-299,19-1 23,0 2 1,-1 0-1,1 2 1,48 11-1,-47-6 41,38 13-6,1-3 0,1-3 0,0-3 0,122 7 0,-163-17 238,6 2-3590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27.6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1120,'0'0'8441,"7"0"-8687,497 19 283,-464-14-26,-37-5 3,12 2 68,6 13-5229,-18-3 3211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1.9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1168 117 312,'0'0'643,"0"-4"-503,0-16-12,0 15 257,-23 5 4641,-5-2-4862,0-1 1,0-1-1,1-1 0,-48-17 0,-56-11-401,67 24 113,-102 0-1,162 9 106,4 12-329,0-10 347,0 0 1,0-1-1,0 1 0,-1-1 0,1 1 0,0-1 0,-1 1 0,0-1 0,1 1 0,-1-1 0,0 1 0,1-1 0,-1 0 0,-2 3 1,2-3-7,0 1 0,0-1 1,0 1-1,0-1 1,0 1-1,0 0 1,0-1-1,1 1 1,-1 0-1,1 0 1,-1 0-1,1 0 0,0 0 1,-1 3-1,21 468-235,49 160 404,-39 6 52,-27-248 89,-6 374 181,-53-10-63,31-556-361,-29 183 22,26-220-64,-30 133 52,22-141 7,-23 87 32,-17 72 83,30-108-10,10-63-18,-63 290 234,56-118-235,10-134-93,24-118-51,2-13 33,0 64-1,-13 114 53,20 718 86,0-942-196,0-1 0,0 1 1,1 0-1,-1-1 0,1 1 1,0-1-1,0 1 0,-1-1 1,2 0-1,-1 1 0,2 2 1,-2-3 90,0 0 0,1 1 0,-1-1 0,0 0 0,0 1 0,-1-1 0,1 1 0,0-1 0,-1 1 0,0-1 0,1 4 0,38-6-333,-13 2 232,-1 1 0,1 1 0,-1 1 0,0 2 0,39 14 1,25 7 8,640 135 643,-449-104-230,-151-29-246,-123-28-124,0 0 0,0 0 0,0 0 1,0 1-1,8 5 0,5 1 167,-18-15-527,0 1 0,0 0 0,-1 0 1,0 0-1,1-1 0,-2-7 0,1 7-32,0-51-2338,0-15-1974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3.1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0 592,'0'0'4000,"0"0"-3962,0 1 1,0-1-1,0 0 0,0 0 0,0 0 0,0 0 0,0 0 1,-1 1-1,1-1 0,0 0 0,0 0 0,0 0 0,0 0 1,0 0-1,0 1 0,0-1 0,0 0 0,0 0 0,0 0 1,0 0-1,0 1 0,0-1 0,0 0 0,1 0 0,-1 0 1,0 0-1,0 0 0,0 1 0,0-1 0,0 0 1,0 0-1,0 0 0,0 0 0,0 0 0,0 0 0,1 0 1,-1 1-1,0-1 0,0 0 0,0 0 0,0 0 0,0 0 1,1 0-1,-1 0 0,0 0 0,0 0 0,0 0 0,0 0 1,0 0-1,1 0 0,-1 0 0,0 0 0,0 0 0,0 0 1,23-1-343,38 2-132,-58 0 426,1-1 0,-1 1 1,1 0-1,-1 0 0,0 0 0,1 0 0,-1 1 1,0-1-1,0 1 0,0 0 0,0 0 0,0 0 1,0 0-1,4 4 0,-1 3 20,1-1 0,-1 1 0,-1-1 0,1 2 0,-1-1 0,-1 0 0,0 1 0,0 0 0,-1 0 0,0 0 0,-1 0 0,0 1 0,-1-1 0,0 1 0,-1 20 0,0-24 0,0 14 60,-1 1 0,-4 27 0,4-42-47,-1 1 0,0-1 0,0 0 1,-1 0-1,0 0 0,0-1 0,0 1 0,-1-1 0,0 1 1,-9 10-1,-63 64 113,67-72-94,1 0 0,-2 0 0,1-1 1,-1-1-1,-1 1 0,-18 9 0,-37 27 125,67-44-224,7-8-206,0 2-1,0-1 1,1 1-1,0 1 1,0-1-1,1 1 1,-1 1-1,19-6 1,68-13-1820,-57 17 636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3.8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340 1 672,'0'0'3363,"-3"0"-2963,-5 1-308,0 0 1,0 0-1,1 1 1,-1 0-1,1 1 1,-1-1-1,1 1 1,0 1 0,0 0-1,0 0 1,0 0-1,1 0 1,-10 10-1,-10 10 332,-41 47 0,40-41-253,19-20-136,0 0 0,1 0 0,-9 16 0,-7 11 42,17-28-76,1 0 0,0 0 0,1 0-1,0 0 1,0 1 0,1-1 0,0 1-1,1 0 1,0 0 0,-1 14 0,1 16-41,3 54 1,1-30 25,-2-60 10,0 0 0,1 0 0,0 0 0,-1 0 0,2-1-1,-1 1 1,0 0 0,1 0 0,-1-1 0,1 1 0,0-1-1,0 1 1,1-1 0,-1 0 0,1 0 0,-1 0 0,1 0 0,0 0-1,5 3 1,5 3-19,0-1-1,0 0 0,24 9 0,-33-16 26,20 8-139,1-2 0,0-1-1,0-1 1,0-2 0,1 0-1,0-1 1,-1-2 0,1 0-1,27-5 1,-47 4-55,-1 0 1,1 1-1,-1-2 0,1 1 1,-1-1-1,0 0 0,1 0 1,6-4-1,8-6-1776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47.2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970 76 1040,'0'0'7689,"-23"-1"-7377,-92-44-65,111 44-248,-15-5 21,0 1 0,-1 0 1,1 2-1,-1 0 1,0 2-1,0 0 1,-21 2-1,22-1-44,0 1 0,0 0-1,0 2 1,0 0 0,-24 8 0,-53 34 8,57-21 15,33-22-1,0 1 0,0 0 0,0 0 0,1 0 1,0 1-1,-1-1 0,1 1 0,1 1 0,-8 7 1,-26 20-35,28-25 23,1 1-1,1 0 1,-1 0 0,1 1-1,1 0 1,-1 0-1,2 1 1,-8 14-1,-3 1 14,10 0 0,-1-16 1,3-4-1,0 0 1,0 0 0,1 0-1,-1 1 1,1-1 0,1 1-1,-1 0 1,1 0 0,0 0-1,-4 12 1,7-16-1,0 0 0,0-1 0,-1 1 0,1 0-1,-1-1 1,1 1 0,-1-1 0,0 1 0,1-1 0,-1 1 0,0-1 0,0 0 0,0 0-1,0 1 1,0-1 0,-1 0 0,1 0 0,0 0 0,-1 0 0,-1 1 0,2-1 0,-1 0-1,1 0 1,-1 0 0,1 0 0,0 1-1,0-1 1,-1 0 0,1 1 0,0-1 0,0 0-1,0 1 1,0 0 0,1-1 0,-1 1 0,0-1-1,1 1 1,-1 0 0,1-1 0,-1 1 0,1 3-1,0-4 1,0 1-1,-1 0 1,1 0-1,0-1 1,-1 1-1,1 0 1,-1-1 0,1 1-1,-1 0 1,0-1-1,0 1 1,0-1-1,-2 3 1,2-2 0,0-1-1,0 1 1,0 0 0,0-1 0,0 1 0,0 0-1,1-1 1,-1 1 0,1 0 0,-1 0 0,1 0 0,-1 0-1,1-1 1,0 3 0,0-2 0,0-1 0,0 0 0,-1 0 0,1 1 0,0-1 0,0 0 0,-1 0 0,1 0 0,-1 1 0,0-1 0,1 0 0,-1 0 0,0 0 0,1 0 0,-1 0 0,-1 1 0,1-1 0,0 0 0,0 0 0,0 1 0,0-1 0,0 0 0,0 1 0,1-1 0,-1 0 0,1 1 0,-1-1 0,1 1 0,-1-1 0,1 1 0,0 0 0,-1-1 0,1 3 0,0-3 0,0 0 0,0 0 0,0 0 0,0 0 0,-1 0 0,1 0 0,0 1 0,-1-1 0,1 0 0,-1 0 0,1-1 0,-1 1 0,1 0 0,-1 0 0,0 0 0,1 0 0,-1 0 0,-2 1 0,3-2 0,-1 1 0,0 0 0,0 0 0,0 0 0,1-1 0,-1 1 0,0 0 0,1 0 0,-1 0 0,1 0 0,-1 0 0,1 0 0,0 0 0,-1 0 0,1 0 0,0 0 0,0 1 0,-1 1 0,1-1 0,0 0 0,0-1 0,0 1 0,-1 0 0,1 0 0,-1-1 0,1 1 0,-1 0 0,0 0 0,0-1 0,1 1 0,-1-1 0,-2 3 0,2-2 0,-1-1 0,1 1 0,0-1 0,1 1 0,-1 0-1,0-1 1,0 1 0,1 0 0,-1 0 0,1 0 0,-1-1 0,1 1 0,0 3 0,0 309 97,1-308-95,0 0 0,1 0 0,0 0 0,0 0 0,0 0 0,1 0 0,0-1 0,0 1-1,0-1 1,5 6 0,5 9 8,-5-9-11,1 0 1,0-1 0,1 0 0,0-1 0,15 12 0,19 17-7,-21-17 5,2-2 1,0-1 0,1-1-1,50 25 1,105 34 16,-171-73-15,-1 0 0,1-1 0,0 1 1,0-2-1,12 1 0,6 1 0,-4 0 5,1-1 0,-1-1 0,1-2 0,0 0 0,-1-1 0,0-2 0,39-10 0,-36 3-4,-1-1 0,25-14 0,-41 20-1,-1-1-1,0 1 1,0-1 0,-1-1-1,0 0 1,0 0-1,12-17 1,-4 6 0,7-12 15,-16 19 4,-6 10-17,0 1 1,0-1-1,0 0 0,0 0 1,0 0-1,0 0 0,0 0 0,-1 0 1,1-1-1,-1 1 0,0 0 1,1-4-1,-1 0 3,1 1 0,0 0 0,0 0 0,0 0 1,1 0-1,0 0 0,0 0 0,0 0 0,5-8 0,-4 9-2,0-1 0,-1 0 0,1 1 0,-1-1 0,-1 0 0,1 0 0,-1-1 0,0 1 0,1-9 0,-2 11-3,1-1 0,-1 1 0,1-1 1,0 1-1,-1-1 0,2 1 0,-1 0 0,3-6 0,-3 6 1,1-1 0,-1 1 0,1-1-1,-1 0 1,0 0 0,0 0 0,-1 0-1,1-7 1,-1 9-1,0-1 0,1 1 0,-1-1 0,1 1 0,-1 0 0,1-1 0,0 1 0,0 0 0,0 0 0,0 0 0,2-3 0,-2 3 0,0-1-1,1 1 0,-1-1 1,0 1-1,0-1 1,-1 1-1,1-1 1,0 1-1,-1-1 0,0 0 1,1-3-1,-1 2 1,0 0 0,1 0 0,0 0 0,0 0-1,0 0 1,0 0 0,3-6 0,-2 6 0,0 0 0,-1-1 0,1 1 1,-1-1-1,0 1 0,0-1 0,0-8 0,-1-139 511,-3 143-506,0 1 0,0-1 1,0 0-1,-1 1 0,0 0 0,-1 0 1,0 0-1,-12-14 0,8 8-4,2-10 22,-26-11 179,32 34-201,1 1 0,-1-1-1,1 0 1,-1 0 0,1 1-1,0-1 1,-1 0 0,1 0-1,0 0 1,-1 1-1,1-1 1,0 0 0,0 0-1,0 0 1,0 0 0,0 0-1,0 1 1,0-1 0,0 0-1,0 0 1,0 0 0,0 0-1,1-1 1,-1 1-1,1 0 0,-1 0 0,0 0 0,0 0 0,0 0 0,0 0 0,0 0 0,0 0 0,0 0 0,0 0 0,0 1 0,-1-1 0,1 0 0,0 0 0,-1 0 0,1 0 0,-1 0 0,0-1 0,-5-2 3,5 3-3,1 1 1,-1-1-1,0 1 0,1 0 1,-1-1-1,1 1 1,-1-1-1,0 0 0,1 1 1,-1-1-1,1 1 0,0-1 1,-1 0-1,1 1 1,-1-1-1,1 0 0,0 0 1,0 1-1,-1-1 1,1 0-1,0 0 0,0 1 1,0-1-1,0 0 0,0 0 1,0 1-1,0-2 1,0 1-1,-1 0 1,1 0-1,-1 0 1,1 0-1,-1 0 1,1 0 0,-1 0-1,0 1 1,1-1-1,-1 0 1,0 0-1,0 1 1,0-1-1,1 0 1,-1 1-1,0-1 1,0 1 0,0-1-1,0 1 1,0 0-1,-2-1 1,2 0 1,0 1 0,0 0 0,-1-1 0,1 1-1,0-1 1,0 0 0,0 1 0,0-1 0,0 0 0,0 0 0,0 1 0,0-1 0,0 0 0,0 0 0,0 0 0,1 0 0,-1 0 0,0 0 0,1-1 0,-1 1 0,1 0-1,-1 0 1,0-2 0,1 2 2,0 0-1,0 0 0,0 0 0,0 0 1,0 0-1,-1 0 0,1 0 1,0 0-1,-1 0 0,1 0 0,-1 0 1,1 1-1,-1-1 0,0 0 0,1 0 1,-1 1-1,1-1 0,-1 0 0,-1 0 1,1 0-2,0 0 1,0 1 0,1-1-1,-1 0 1,0 0 0,0 0-1,1 1 1,-1-1 0,1 0-1,-1 0 1,1 0 0,-1 0-1,1 0 1,0 0 0,-1 0-1,1 0 1,0 0 0,0 0-1,0-2 1,-1-1 11,0 1-1,-1 0 1,1 0-1,0-1 1,-1 1 0,0 0-1,0 0 1,0 0-1,0 1 1,0-1 0,0 0-1,-4-2 1,-5-8 8,-2-8 22,10 15-18,-1-1 0,0 1 1,0 0-1,0 1 0,-1-1 1,0 1-1,0 0 1,-10-8-1,9 9 7,1 0-1,1-1 1,-1 1 0,0-1 0,1 1-1,-7-11 1,7 9-1,1 1 0,-1 0 0,-1 0-1,1 1 1,-1-1 0,-9-6 0,-21-12 135,-29-14 219,36 22-272,-24-9-84,17 11-50,27 10-422,0 0 0,-1 0 1,1 1-1,-1 0 0,1 1 1,-1-1-1,1 2 0,-11-1 1,-18 1-3275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58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4488,'0'0'2697,"99"52"-3745,-59-23-112,-1-11-1161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4.3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1816,'0'0'5109,"0"20"-3553,-2 45-1570,1-28 27,0-1-1,8 56 1,-1-61-1,-2-16 3,-2 0 0,3 29 0,-5-34-11,1 0 1,0 0-1,1 0 0,4 12 0,-4-13 8,1 1-1,-2 0 1,1 0-1,-1 12 1,-1-21 92,0-5-1248,0-39-1887,0 20-915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52.9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1 24,'0'0'6624,"0"0"-6621,0 0 0,0 1 0,0-1 1,1 1-1,-1-1 0,0 0 1,0 1-1,0-1 0,0 1 0,0-1 1,0 0-1,0 1 0,0-1 0,-1 1 1,1-1-1,0 0 0,0 1 1,0-1-1,0 1 0,0-1 0,-1 0 1,1 1-1,0-1 0,0 0 0,-1 1 1,1-1-1,0 0 0,0 1 0,-1-1 1,1 0-1,-2 2-6,0-1-1,1 1 1,0-1 0,-1 1-1,1 0 1,0-1 0,0 1 0,-1 0-1,2 0 1,-1 0 0,0 0-1,0 0 1,0 0 0,1 0-1,0 0 1,-1 0 0,1 0 0,0 4-1,0 51 182,1-30-116,-3 24-8,0-33-16,2 0 1,0-1 0,0 1 0,2-1 0,3 20 0,3-10-14,1 0 0,1-1 0,16 31 0,-20-32 49,-6-24-69,0 0-1,0-1 0,0 1 1,0-1-1,0 1 0,0 0 0,0-1 1,0 1-1,1-1 0,-1 1 1,0 0-1,0-1 0,0 1 0,1-1 1,-1 1-1,0-1 0,1 1 1,-1-1-1,0 1 0,1-1 0,-1 1 1,1-1-1,-1 1 0,0-1 1,1 0-1,-1 1 0,1-1 0,-1 0 1,1 1-1,0-1 0,-1 0 1,1 0-1,-1 1 0,1-1 0,0 0 1,-1 0-1,2 0 0,1 1 1399,-3-13-5048,0 1 1129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54.0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1 1944,'0'0'3688,"-3"2"-3542,-3 4-88,1 1 0,0 0 0,0 1 0,0-1 0,1 1 0,0 0 0,-4 13 0,-6 9 97,8-16-87,1 0 0,1 0 0,0 0 0,1 1-1,-2 17 1,-4 18-31,6-39-43,2 1 0,-1 0 1,2 0-1,-1 0 0,2 0 0,0 0 1,0 0-1,1 0 0,0-1 0,1 1 0,0 0 1,1-1-1,1 0 0,0 0 0,0 0 1,1-1-1,0 0 0,1 0 0,0 0 0,0-1 1,1 0-1,1 0 0,-1-1 0,17 12 0,-12-10-238,0-1 0,1 0 0,0 0-1,0-2 1,1 0 0,0 0 0,0-2-1,1 0 1,-1 0 0,1-2 0,0 0-1,1-1 1,-1 0 0,0-1 0,0-1-1,1-1 1,29-4 0,-7-10-1688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54.5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1 832,'0'0'2877,"7"5"-2687,41 36 514,72 81-1,-114-114-637,0-1 0,0 1 0,-1 1 0,0-1-1,0 1 1,-1 0 0,0 0 0,-1 0 0,0 0-1,3 13 1,-2 1 160,-1 1-1,0 46 0,-4-63-168,0-1-1,0 1 0,0-1 1,-1 0-1,0 1 0,0-1 0,0 0 1,-1 0-1,0 0 0,0 0 1,-1-1-1,1 1 0,-8 7 1,-8 8 160,-41 35 0,43-41-242,3-5 102,28-7-5267,22-3 2759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5.8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2 808,'0'0'6581,"23"0"-6721,5 0 118,-17-1 16,0 0 1,0 1-1,0 1 1,0 0-1,0 0 1,0 1-1,19 6 0,-15-2-36,-2 1 0,1 1 0,-1 0 0,0 0 0,0 2 0,14 14-1,-22-20 34,0 1 0,0 1 0,-1-1 0,0 1-1,0-1 1,-1 1 0,0 0 0,0 1-1,0-1 1,0 0 0,-1 1 0,0 0-1,-1-1 1,1 1 0,-1 0 0,0 9-1,-1 8 10,1-4 4,-1-1 1,-1 1-1,-1 0 0,0-1 0,-1 0 0,-10 32 1,8-37-2,-1 3 6,0 1-1,-1-2 1,-1 1 0,0-1 0,-1 0 0,-1 0 0,0-1-1,-23 24 1,23-29-4,0 0 3,0 0 1,0-1-1,-1-1 1,-17 12-1,15-16 81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6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263 1 568,'0'0'3275,"-13"5"-2987,-40 15-40,52-20-225,-1 1 0,0 0 1,0-1-1,1 1 0,-1 0 1,0 0-1,1 0 0,-1 0 1,1 0-1,-1 0 0,1 1 1,-1-1-1,1 0 0,0 1 1,-2 1-1,-4 5 66,-3 3 21,0-1 1,1 1-1,0 1 0,0 0 1,-7 13-1,0 0-37,5-5-27,1 0 1,0 1 0,2 0-1,0 1 1,-8 43 0,4-20 37,8-28-72,2 0 0,0 0 0,1 1 0,1-1 0,3 27 1,-1 9-17,-2-29 4,-1-19-1,0 1 0,1 0-1,-1 0 1,2-1-1,-1 1 1,0 0-1,1 0 1,0-1-1,1 1 1,-1 0 0,1-1-1,0 1 1,0-1-1,1 0 1,5 9-1,18 14-4,-17-17-12,1-1 1,-1 0-1,2-1 1,-1 0-1,2 0 1,16 10-1,-15-12 13,-1-1 0,1-1-1,0 0 1,0 0 0,0-1 0,0-1-1,1 0 1,0-1 0,-1-1 0,1 0-1,0-1 1,25-2 0,-35 1-115,0-1-1,-1 0 1,1 1 0,-1-1-1,1 0 1,-1-1 0,0 1-1,0 0 1,0-1 0,0 0-1,0 0 1,0 0 0,-1 0 0,0 0-1,3-4 1,6-8-961,9-8-1246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7.0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1256,'0'0'4082,"3"0"-3743,14 0-198,-12 0-138,0 0 0,1 0 0,-1 0 0,0 1 0,1 0 0,-1 0 0,6 2 0,5 14-5,-1 1 4,-11-15 5,0 1 0,0-1-1,-1 1 1,1 0 0,-1 1-1,0-1 1,0 0 0,-1 1-1,1-1 1,-1 1 0,3 8-1,-5-12-5,0 0 1,0 0-1,0 0 0,0 0 0,0 0 0,1 0 0,-1 0 0,0 0 0,1 0 1,-1 0-1,1 0 0,-1 0 0,1 0 0,-1 0 0,1-1 0,-1 1 0,1 0 0,0 0 1,1 0-1,-1 0 5,0 0-1,0 0 1,-1 0 0,1-1 0,0 1 0,0 0 0,-1 0 0,1 0 0,-1 0 0,1 0-1,-1 1 1,1-1 0,-1 0 0,1 0 0,-1 0 0,0 0 0,0 0 0,0 1-1,0 1 1,0 5 50,-1 0-1,0-1 0,0 1 0,-1 0 0,0-1 1,-1 1-1,0-1 0,0 1 0,0-1 1,-1 0-1,0-1 0,0 1 0,-1-1 0,0 0 1,0 0-1,-12 11 0,-19 25 181,21-25-125,13-16-88,0 1 0,0 0 0,0-1 0,0 1 0,1 0 0,-1 0 0,1 0 0,-1 0 0,1 0 0,0 0 0,0 1 0,0-1 0,0 0-1,0 1 1,1-1 0,-1 1 0,1-1 0,-1 1 0,1-1 0,0 3 0,0-4-27,293-7-2147,-250 1 340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7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4216,'0'0'4249,"40"0"-7577,-1 17 2023,1-5-543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7.9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3776,'0'0'2505,"59"6"-2729,-39 6-144,20-1-440,19 7-577,-39 0-799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8.2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4280,'0'0'3393,"40"0"-3953,0 0-416,-1 0-40,-19 0-841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3:59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0 789 1720,'0'0'4226,"10"-9"-3904,-2 3-279,-1 0-16,0 0 1,0-1-1,0 0 0,-1-1 0,0 1 0,0-1 0,-1 0 1,5-9-1,36-63 287,4-9-100,111-314-33,-160 401-181,3-12 9,0 1 0,-1-1 0,0 1 1,-1-1-1,0 0 0,-1-26 0,-1 37 328,-16 16-682,8 1 321,1 0 0,1 1 0,1 0 0,0 1 0,0-1-1,2 1 1,0 0 0,1 0 0,0 0 0,1 0 0,1 0 0,1 0 0,0 1 0,4 16 0,0-11 14,0 0 1,2 0-1,0-1 1,1 1-1,1-2 1,2 1 0,-1-1-1,2-1 1,1 0-1,0-1 1,22 23-1,-27-34-22,0 0 0,0 0 0,0-1 0,1 0 0,0-1 0,0 0 0,0 0 0,1-1 0,-1 0 0,1 0 0,0-1-1,0-1 1,1 0 0,-1 0 0,0-1 0,1 0 0,-1-1 0,19-2 0,-27 2 19,0 0 0,-1-1 0,1 1 1,0-1-1,-1 0 0,1 1 0,-1-1 0,1 0 0,-1 0 0,1 0 1,-1 0-1,1 0 0,-1 0 0,0 0 0,0-1 0,0 1 0,0 0 1,0-1-1,0 1 0,0-1 0,0 1 0,0-1 0,0 0 0,0-1 0,7-46-500,-6 28 129,11-37-1194,-9-1-1022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55.5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1064,'0'0'7053,"0"8"-7188,-1 56 49,-1-26 114,2 0 1,6 46-1,6-16 13,-3-19-19,-2 0-1,1 58 0,-8-106-14,0 0-1,0-1 1,0 1-1,0 0 0,0-1 1,0 1-1,0-1 1,0 1-1,0 0 0,1-1 1,-1 1-1,0-1 0,0 1 1,0-1-1,1 1 1,-1-1-1,0 1 0,1 0 1,-1-1-1,0 0 1,1 1-1,-1-1 0,1 1 1,-1-1-1,0 1 1,1-1-1,-1 0 0,1 1 1,0-1-1,-1 0 1,1 0-1,0 1 0,0-1-73,-1 0-1,1 1 1,0-1-1,-1 0 1,1 0-1,-1 1 1,1-1-1,-1 0 1,0 1-1,1-1 1,-1 1-1,1-1 1,-1 0-1,1 1 1,-1-1-1,0 1 1,1-1-1,-1 1 1,0-1-1,0 1 1,1-1-1,-1 1 1,0 0-1,0-1 1,0 1-1,0-1 1,0 1-1,0 0 1,0-1-1,0 2 1,20-4-3222,-20-8 1853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55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0 832,'0'0'4597,"-17"8"-4320,11 2-220,1 0 0,0 0-1,1 1 1,0-1 0,1 1-1,0 0 1,-3 22 0,3-16-20,-2 16 23,3 0-1,0 0 1,5 47 0,-1-5-31,-2-63-91,1-1 0,0 1 0,1 0 0,0 0 0,1-1 0,0 0 0,1 1 0,0-1 1,1 0-1,0-1 0,1 1 0,0-1 0,1 0 0,0-1 0,0 1 0,1-2 0,0 1 0,0-1 0,1 0 0,0 0 0,1-1 0,0-1 0,0 0 0,0 0 0,1-1 0,0 0 1,0 0-1,0-2 0,0 1 0,1-1 0,14 1 0,30 5-1340,-13-7-511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56.3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1 176,'0'0'3759,"9"22"-3394,80 150 399,-84-162-643,0 1 1,-1 0-1,4 18 1,10 26 224,-10-35-204,-2 1 0,0 0 0,5 32 0,-6-22 39,-2-15-143,-1-1 1,-1 1-1,0 0 1,-1 0-1,-1 0 1,0 0-1,-1-1 1,-1 1-1,-1-1 1,0 1-1,-1-1 0,0 0 1,-1-1-1,-1 1 1,0-1-1,-1 0 1,-1-1-1,-12 15 1,-6 7-62,21-26-76,-1 0 1,1-1-1,-1 1 1,-1-2 0,1 1-1,-1-1 1,0 0 0,-1-1-1,-16 10 1,5-13-2783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8.7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94 1608,'0'0'3901,"7"-7"-3697,1-1-179,1 0-1,1 1 1,-1 0-1,1 1 1,1 0 0,-1 0-1,1 1 1,0 1-1,0 0 1,0 0 0,17-3-1,6 1-14,0 2 0,69-1 0,-101 5-15,1 1-1,-1-1 0,1 0 0,-1 1 1,1-1-1,0 1 0,-1 0 0,0 0 1,1 0-1,-1 0 0,0 0 0,1 0 1,-1 1-1,0-1 0,0 1 1,0 0-1,0-1 0,0 1 0,2 3 1,-1 0 13,1 0 0,-1 1 1,-1-1-1,1 0 1,-1 1-1,0 0 0,0 0 1,1 7-1,0 2 40,-1 1 0,0-1 0,-2 1 0,0-1 1,0 1-1,-4 15 0,0-14 9,-1 0 1,-2-1-1,1 0 1,-2 0-1,0 0 0,-1-1 1,-15 21-1,0 2 6,0-3-30,-2-1-1,-1 0 0,-35 31 1,52-53-20,9-11-14,0 1 0,0-1 0,0 0 0,0 0 0,0 1-1,0-1 1,0 0 0,0 0 0,-1 0 0,1 0 0,0-1 0,-1 1 0,1 0 0,0 0 0,-1-1 0,1 1 0,-1-1 0,-2 1 0,1-1-155,7-29-1864,-4 25 1841,1 1 0,-1-1 0,1 0 0,-1 1 0,1-1 0,0 1 0,1 0-1,-1-1 1,0 1 0,1 0 0,4-6 0,13-20-1765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49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223 0 616,'0'0'3541,"1"1"-3487,-1 0-1,0 0 0,0 0 0,0 0 0,0-1 0,0 1 1,0 0-1,0 0 0,0 0 0,0 0 0,0-1 1,0 1-1,-1 0 0,1 0 0,0 0 0,-1-1 0,1 1 1,0 0-1,-2 1 0,-11 9 226,-7 8 90,-56 103 727,63-81-831,-13 1-77,-1 53 54,20-78-204,0 0 0,1 1 1,1 0-1,0 0 0,2 0 0,-3 30 1,4 25-15,-1-42 9,3 0 0,0 0 0,8 49 0,-5-72-25,-1 0 0,2-1 0,-1 1 0,1-1 0,0 1 0,0-1 0,1 0 0,0-1 0,7 8 0,18 27 44,-24-33-32,0 0 0,1-1 0,0 0 0,0 0 0,0-1 0,1 1 0,0-2 0,0 1 0,1-1 0,0-1 0,15 7 0,-1-2 82,-1-1 1,2-2-1,38 7 0,14-12 358,-72-1-239,22 1-2078,0 4 406,-19 1-555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51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77 2456,'0'0'4584,"-16"2"-4392,15-1-201,0 1 1,1 0 0,-1 0 0,0 0 0,1 0 0,0-1-1,-1 1 1,1 0 0,0 0 0,0 0 0,0 0 0,0 0-1,0 0 1,0 0 0,1 2 0,0 4-8,-1 3 39,1 1 1,1-1-1,4 18 1,1 7 97,-1 11 40,-4-24-42,2 0-1,11 41 1,-2-16 38,10 76-1,-3-17-21,16 95 66,-33-176-188,-3-25-11,0 0 0,0 0 0,0 0 1,0 0-1,0 0 0,0 0 0,0 0 0,0 1 1,0-1-1,1 0 0,-1 0 0,0 0 0,1 0 0,-1 0 1,1 0-1,-1-1 0,1 1 0,-1 0 0,1 0 1,-1 0-1,1 0 0,0 0 0,0-1 0,-1 1 1,1 0-1,0-1 0,0 1 0,0-1 0,0 1 1,0-1-1,2 2 0,0-1 313,-2-71 35,1 25-568,-8-76 0,-12-18-345,-37-255-982,53 377 1527,0 0 1,1 0-1,2-21 0,0-13 92,-1 49-137,4 2-101,1 1 143,-1 0 0,1 0 0,-1 0-1,1 1 1,-1-1 0,0 1-1,0 0 1,0 0 0,0 0 0,0 1-1,5 3 1,43 42 20,-29-26-1,-16-15 31,0-1 0,0 1 1,0 1-1,-1-1 0,0 1 1,-1 0-1,0 1 1,0-1-1,-1 1 0,5 13 1,-5-7 128,0 1 0,-2-1 1,0 1-1,0 0 1,-2 21-1,0-33-102,0 0 0,0 0 0,-1-1 1,1 1-1,-1 0 0,0-1 0,0 1 0,0-1 0,-1 1 0,1-1 0,-1 1 1,0-1-1,0 0 0,0 0 0,0 0 0,-1 0 0,1 0 0,-1-1 0,0 1 1,0-1-1,0 1 0,0-1 0,0 0 0,0 0 0,-1 0 0,1-1 1,0 1-1,-1-1 0,0 0 0,1 0 0,-7 1 0,-25-1 436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57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160 1 2680,'0'0'5208,"-3"2"-5118,1-1-80,0 1-1,0 0 0,0 0 0,0 0 1,0 1-1,1-1 0,-1 0 0,1 0 1,0 1-1,0-1 0,0 1 1,-2 4-1,-15 29 61,12-27-60,-1 1 1,2 1-1,0-1 1,0 1-1,1 0 0,0 0 1,-3 18-1,-6 15-4,0-7 13,1 1-1,2 0 1,2 1-1,1 0 1,-2 61-1,8-72-21,1-10-9,0 0 0,4 29 0,-2-41 5,-1 1 1,1 0 0,0-1 0,1 1-1,0-1 1,0 0 0,0 0 0,1 0-1,-1 0 1,7 6 0,-2-4-55,0 0 0,0 0 0,1-1 0,0-1 0,0 1 0,1-2 0,-1 1 0,1-1 0,0-1 0,1 1 0,-1-2 1,1 0-1,13 3 0,-1-2-573,1-1 1,-1-1-1,1-1 1,0-2-1,32-3 1,0-6-2054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58.5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0 800,'0'0'5192,"0"20"-4924,-1 26-69,5 109 259,-2-134-435,0-1 0,2 1 0,1-1 0,0 0-1,10 23 1,-9-23-34,-6-19-3,0 0 0,1 0 0,-1 0 0,0-1 1,0 1-1,1 0 0,-1 0 0,1 0 0,-1-1 0,0 1 0,1 0 1,0 0-1,-1-1 0,1 1 0,-1 0 0,1-1 0,0 1 0,-1-1 1,1 1-1,0-1 0,0 1 0,-1-1 0,3 1 0,-3-1-62,0 1-1,1-1 0,-1 0 1,0 0-1,1 0 0,-1 0 1,1 1-1,-1-1 0,0 0 0,1 0 1,-1 0-1,1 0 0,-1 0 1,1 0-1,-1 0 0,0 0 1,1 0-1,-1 0 0,1 0 1,-1 0-1,1-1 0,-1 1 0,0 0 1,1 0-1,-1 0 0,0 0 1,1-1-1,-1 1 0,1 0 1,-1-1-1,0 1 0,0 0 1,1 0-1,-1-1 0,0 1 1,1 0-1,-1-1 0,0 1 0,0-1 1,9-20-518,-6 10-160,13-17-1181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0:58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1280,'0'0'1737,"23"14"-1131,73 52-116,-90-61-429,1 1-1,-1 0 1,0 1-1,0-1 1,-1 1-1,0 1 0,0-1 1,-1 1-1,0-1 1,0 1-1,-1 0 1,4 15-1,4 7 198,-6-17-117,0 1-1,-1 0 1,-1 0 0,0 0 0,-1 0-1,-1 1 1,0-1 0,-1 0-1,0 1 1,-1-1 0,-1 0-1,0 1 1,-1-1 0,0 0 0,-2 0-1,-6 17 1,4-17-85,-1 0 0,0 0 0,-1 0 0,0-1 1,-1-1-1,-1 0 0,0 0 0,0-1 0,-1 0 0,-1-1 0,-14 9 0,-48 16-853,71-34-168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01.0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1568,'0'0'4998,"27"6"-4908,484-6-89,-459 10 151,-48-9-61,-4-1-71,0 1 1,0-1 0,0 0 0,0 0-1,0 1 1,0-1 0,0 0 0,0 0 0,0 1-1,0-1 1,0 0 0,0 0 0,1 1-1,-1-1 1,0 0 0,0 0 0,0 0-1,0 1 1,1-1 0,-1 0 0,0 0-1,0 0 1,1 0 0,-1 1 0,0-1-1,0 0 1,0 0 0,1 0 0,-1 0 0,0 0-1,0 0 1,1 0 0,-1 0 0,0 0-1,1 0 1,-1 0 0,0 0 0,0 0-1,1 0 1,-1 0 0,1 0 0,-1 0 6,0 0 1,1 0-1,-1 0 1,1 0-1,-1 0 1,1 0-1,-1 0 1,1 0-1,-1 0 1,0 0-1,1 0 1,-1 1-1,1-1 1,-1 0-1,0 0 1,1 0-1,-1 1 1,1-1-1,-1 0 1,0 0-1,1 1 1,-1-1-1,0 0 1,1 1-1,-1-1 1,0 0-1,0 1 1,1-1-1,-1 1 1,0-1-1,0 0 1,0 1-1,0-1 1,0 1-1,1-1 1,-1 1-1,0-1 1,0 1-1,0-1 1,0 0-1,0 1 1,0-1-1,0 1 1,-1 0-1,0 185-25,3 206 23,4-278 5,30 165 0,26 42 150,114 609 477,-113-640-363,9 48-124,-35-106-111,101 597 306,-59-115 273,-74-265-381,-7-252-24,2 684 415,40-309-227,-24-415-312,27 532 820,-43-661-878,1 0 0,1 1 0,11 53 0,-9-34-36,-4-38-14,0-9 2,0 0-1,0 0 1,0 0-1,0 0 1,0 0-1,0 0 1,0 0-1,1 0 1,-1 0-1,0 0 1,1 0-1,-1 0 1,1 0-1,-1 0 1,1-1 0,-1 1-1,1 0 1,0 0-1,-1-1 1,1 1-1,1 1 1,-1-1 5,0-1 0,0 1 0,0 0 1,-1 0-1,1 0 0,0-1 1,-1 1-1,1 0 0,-1 0 0,1 0 1,-1 0-1,1 0 0,-1 0 0,1 0 1,-1 1-1,0-1 0,0 0 1,0 0-1,1 0 0,-1 0 0,-1 2 1,1 201-87,-39-203 632,-258-25-231,40 2-542,146 17 108,0 6 0,-1 4 1,-124 22-1,234-26-6,1-1 0,0 1 0,-1 0-1,1-1 1,-1 0 0,1 1 0,0-1 0,-1 0 0,1 0 0,-1 1-1,1-1 1,-1 0 0,1-1 0,-1 1 0,1 0 0,-1 0-1,1-1 1,-1 1 0,1 0 0,-3-2 0,23-18-5296,11-8 4196,-10 5-1016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00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4504,'0'0'2689,"0"-12"-3849,19 24 528,1 23-153,20-6-671,-20 0-760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04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40 509 1280,'0'0'2612,"-3"-10"-1982,-2-2-326,3 8-105,0 0 1,0-1-1,1 1 0,0-1 1,0 1-1,0-1 1,0 0-1,1 1 0,-1-9 1,1 13-170,-1 0 1,0-1-1,0 1 1,0 0-1,1 0 1,-1 0-1,0 0 1,0 0-1,0 0 1,0 0-1,1 0 1,-1 0-1,0 0 1,0 0-1,0 0 1,1 1-1,-1-1 1,0 0-1,0 1 1,1-1-1,-1 0 1,0 1-1,0 0 1,0 19-39,2 0 0,0 1 0,2-1 0,0-1 0,1 1 1,1 0-1,1-1 0,11 27 0,42 119 299,38 174 0,-71-242-236,-12-52-11,39 80-1,-8-22 32,-22-66 2,-23-36 58,1-1-120,1-1 0,-1 1 0,1 0 1,-1-1-1,0 1 0,1-1 0,-1 0 1,1 1-1,-1-1 0,0 0 0,0 0 1,0 0-1,1 0 0,-1 0 1,0 0-1,0 0 0,0-1 0,-1 1 1,1 0-1,0 0 0,0-1 0,-1 1 1,1 0-1,0-1 0,-1 1 0,0-1 1,1-2-1,10-54 120,-8 37-95,63-299 122,-37 190-137,-5 35-27,8-49-11,-12 46-1,-16 60 10,-5 27-10,1 10-67,4 6-412,49 73 236,72 110 307,-72-110-5,4-3 0,107 110 0,-69-82-19,-80-85-23,1 0-1,0 0 0,2-2 1,0 0-1,1-1 0,0-1 1,41 22-1,-58-34 14,1-1-1,-1 0 1,1 0-1,-1 0 1,0 0-1,1 0 1,0-1-1,-1 1 1,1-1 0,-1 0-1,1 1 1,0-1-1,-1-1 1,1 1-1,-1 0 1,1 0-1,3-2 1,-4 0 15,1 1-1,-1-2 1,0 1 0,1 0-1,-1 0 1,0-1-1,0 1 1,0-1 0,-1 0-1,1 1 1,-1-1 0,1 0-1,-1 0 1,0 0 0,1-6-1,48-105 438,-35 83-404,-1-1 0,-1-1 0,11-46 0,1-43 119,16-203 0,-37 263-135,9-210 10,-13 203 227,-17-130 0,15 190-241,2 2 31,-1 0 0,-1-1 1,1 1-1,-1 0 0,-1 0 1,1 0-1,-5-7 0,1 1 131,6 13-204,0 0 1,0-1 0,-1 1 0,1-1 0,0 1-1,0 0 1,0-1 0,-1 1 0,1-1-1,0 1 1,0 0 0,-1-1 0,1 1-1,0 0 1,-1 0 0,1-1 0,0 1 0,-1 0-1,1 0 1,0-1 0,-1 1 0,1 0-1,-1 0 1,1 0 0,-1 0 0,1 0-1,0-1 1,-1 1 0,1 0 0,-1 0 0,1 0-1,-1 0 1,1 0 0,0 0 0,-1 0-1,1 1 1,-1-1 0,0 0 0,-2 0-22,23 9-4987,3 11 3354,13 4-632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07.4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3200,'0'0'3642,"-20"13"-393,24-12-3226,0 0 1,0 0-1,0 0 0,1 0 0,-1 0 0,0-1 0,0 0 0,0 0 0,1 0 0,6-1 0,-1 0-5,775 13 46,-741-12-47,2 0-172,-14 0-3388,-36 6 2433,-2 11 434,-11 23-1464,-16-15-256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08.1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16 304,'0'0'4742,"0"-16"-1208,-2 102-3623,1-22 444,7 73 0,1-67-270,39 299 859,-44-341-778,0-1 0,-3 28 0,1-21 91,0-32-244,0-1 0,0 1 0,0-1 0,0 1 1,0-1-1,1 1 0,-1-1 0,0 1 0,1-1 0,-1 1 1,1-1-1,0 1 0,-1-1 0,1 0 0,0 1 0,0-1 1,0 0-1,2 2 0,-2-2 12,-1 0 0,1 0 0,0-1 0,0 1 1,-1 0-1,1 0 0,0 0 0,-1 0 0,1 0 0,-1 0 0,0 0 1,1 0-1,-1 0 0,0 1 0,1 5 2775,-1-32-8966,0 9 1368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24.3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72,'0'0'520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25.0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1 520,'0'0'5105,"-16"5"-2529,190-5-3672,-165 1 1072,0 0 1,0 1-1,-1 0 0,1 0 1,-1 1-1,1 0 1,-1 0-1,0 1 0,0 0 1,-1 0-1,1 1 0,8 7 1,-11-8 17,0 0 1,0 0-1,-1 0 0,1 1 1,-1-1-1,0 1 0,0 0 1,-1 0-1,1 1 0,-1-1 1,0 1-1,-1-1 0,0 1 1,1 0-1,-2 0 0,1 0 1,-1 0-1,1 9 0,0 16-10,-1-22 59,0 0 0,0 0 0,-1 0 0,0 1 0,-1-1 0,0 0 0,-1 0 0,1 0 0,-5 11 0,-47 49 190,46-59-212,-1-2 1,1 1-1,-2-1 1,1-1-1,-1 1 1,0-1-1,-1-1 1,1 0-1,-21 10 0,1 0 13,17-6 477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25.8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242 1 760,'0'0'4150,"-23"0"-3392,18 0-735,1 1 0,0-1 1,-1 1-1,1 1 0,0-1 1,0 0-1,-1 1 0,1 0 0,1 0 1,-1 0-1,0 1 0,0-1 1,1 1-1,-1 0 0,1 0 1,-5 6-1,1-1-22,0 1 1,0 0-1,1 0 0,0 1 0,-8 19 1,-11 7 11,21-32-10,-1 1 0,2 1 0,-1-1 0,0 0-1,-4 10 1,3 1 0,-3 0 1,2 1 0,0 1 0,1-1 0,1 1 0,1 0 0,0 0 0,1 20 0,0 0 69,1-28-52,0 1 0,0-1 0,1 0 0,1 0 0,-1 1 0,2-1 0,-1 0 0,2 0 0,-1 0 0,1 0-1,1 0 1,4 10 0,3-5-5,0-1 0,1 1 0,1-2 0,0 0 0,0 0-1,2-1 1,-1-1 0,20 11 0,-19-12 1,2-1 0,-1-1 0,1 0-1,32 9 1,-24-12 2,0-2-1,0 0 1,43-2 0,-64-2-81,0 0 0,0 0 1,0 0-1,0 0 0,0-1 0,0 0 1,0 0-1,-1 0 0,1 0 0,-1-1 1,0 1-1,1-1 0,-1 0 1,0 0-1,0 0 0,-1-1 0,1 1 1,-1 0-1,0-1 0,3-5 1,5-5-560,10-10-1246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27.3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1640,'0'0'7541,"3"0"-8172,4 0 610,-1 0 0,1 1 0,-1 0 0,1 0 0,-1 1 0,0 0-1,0 0 1,1 1 0,-1-1 0,-1 1 0,1 0 0,0 1 0,-1-1-1,0 1 1,9 8 0,-3 0 4,0 1 1,-1-1-1,0 1 1,15 28-1,-24-35 17,1 0 0,-1 0-1,0 0 1,-1 0 0,1 0 0,-1 0 0,-1 0 0,0 10-1,0 1 3,1-14 4,-1 0 0,1 0 0,-1 1 0,0-1 1,0 0-1,0 0 0,0 0 0,-1 0 0,1 0 0,-1 0 0,0 0 0,0 0 0,0-1 0,0 1 1,-3 2-1,-43 36 128,21-20-102,18-13-13,-1-1 0,0 1-1,0-2 1,-1 1 0,0-1 0,0-1 0,-13 5 0,21-9 322,26-1-1012,287 6 646,-307-6-46,17 0-4316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27.7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2720,'0'0'2606,"0"4"-2610,1 12 53,1-1 0,1 1 0,1-1 0,0 1 0,1-1 0,0 0 0,9 15 0,-7-15 27,0 1 0,-1 0 0,-1 0-1,0 0 1,-2 1 0,1-1 0,0 22 0,-4 192 8,0-227-104,0-1-1,0 0 1,0 0-1,0 1 1,0-1 0,-1 0-1,1 0 1,-1 0-1,1 1 1,-1-1 0,0 0-1,0 0 1,0 0-1,0 0 1,0 0 0,0 0-1,0-1 1,-1 1-1,1 0 1,-1-1 0,0 1-1,1-1 1,-1 1-1,0-1 1,0 0 0,0 1-1,-3 0 1,-2 0-129,0 0 0,-1 0 0,1-1 0,-1 0 0,1-1 0,-13 0 1,16 0 27,-16 0-1182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28.1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0 224,'0'0'5410,"-3"0"-5034,2 1-354,-1-1-1,1 0 1,-1 0-1,1 0 1,-1 1-1,1-1 1,0 1-1,-1-1 1,1 1-1,0 0 1,0-1-1,-1 1 1,1 0-1,0 0 1,0 0-1,0 0 1,0 0-1,0 0 0,0 0 1,0 0-1,0 0 1,-1 2-1,-14 35 204,5-10-93,4-12-83,0 1 0,2-1 0,0 1 1,0 1-1,2-1 0,-2 20 0,2 107 263,3-89-261,0-43-56,1 0 1,-1 0 0,2-1 0,0 1 0,0 0 0,1-1-1,0 1 1,1-1 0,0 0 0,1 0 0,1 0-1,-1-1 1,1 0 0,1 0 0,0 0 0,1-1 0,0 0-1,0-1 1,0 1 0,1-2 0,15 11 0,-9-8-87,1 0 1,-1-2-1,1 1 1,1-2-1,0-1 1,0 0-1,29 6 1,70-8-1158,-81-5 527,28 1-1558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31.2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0 264,'0'1'9628,"0"8"-10259,1 115 651,21 138 0,-15-216 68,19 70 0,-25-112-78,0 1 0,0 0 0,-1 0 0,1 0 0,-1 0 0,-1 8 0,1-2-3,0-9 69,16-2 79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00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2 341 200,'0'0'4605,"7"-6"-4324,1-1-181,0 0 1,0-1-1,-1 0 0,0 0 0,0-1 0,-1 0 0,0 0 1,6-13-1,10-43 382,-13 43-440,-2 0 1,0-1 0,-2 0-1,0 0 1,-1 0-1,0-24 1,-5 106-146,0 10 79,3 1 0,18 116 0,115 360 47,-99-365-10,-13-55 2,-19-72 37,-5-35 28,1-18-77,0-1 1,0 1 0,0-1 0,0 1 0,-1-1-1,1 1 1,0 0 0,0-1 0,-1 1 0,1-1-1,0 1 1,-1-1 0,1 0 0,0 1-1,-1-1 1,1 1 0,-1-1 0,1 0 0,-1 1-1,1-1 1,-1 0 0,1 1 0,-1-1 0,1 0-1,-1 0 1,0 0 0,1 1 0,-1-1-1,1 0 1,-1 0 0,1 0 0,-1 0 0,0 0-1,-31 0 17,16 0-26,6-1-21,0-1-1,0 0 1,0 0-1,1-1 0,-1 0 1,1-1-1,0 0 1,0 0-1,0-1 0,1 0 1,-1-1-1,1 0 1,1 0-1,-1-1 0,1 0 1,0 0-1,-8-11 1,-11-14-52,2-2 0,-36-63 0,56 88 73,1 1 0,0-1-1,0 1 1,0-1 0,2 0 0,-1 0-1,1 0 1,0 0 0,1 0 0,0 0-1,1-11 1,-1-5 18,1 19-8,1 1-1,-1-1 1,1 1 0,0 0-1,0-1 1,1 1-1,-1 0 1,1 0-1,0 1 1,1-1 0,-1 1-1,1-1 1,0 1-1,0 0 1,0 1-1,7-6 1,10-11 1,28-42 15,8-8-174,-51 64-23,-1-1 0,1-1 0,-1 1 0,0-1 0,-1 0 0,0 0 0,0 0 0,-1 0 0,0-1 0,0 1 0,1-12 0,0-11-1841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29.2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45 176 880,'0'0'4869,"-7"-9"-4736,-19-32-69,24 39-52,1-1-1,0 1 1,-1 0-1,1-1 1,0 1-1,0-1 1,1 1-1,-1-1 1,0 1-1,1-1 1,0 0-1,-1 1 1,1-1-1,0 0 1,0 1-1,1-1 1,-1 1-1,0-1 1,1 0-1,0 1 1,0-1-1,-1 1 1,1-1-1,1 1 1,-1 0-1,0-1 1,1 1-1,-1 0 1,1 0-1,-1 0 1,1 0-1,0 0 1,0 0-1,0 0 1,0 1-1,0-1 1,1 1-1,-1 0 1,0-1-1,1 1 1,-1 0 0,4-1-1,12-4-87,0 0 0,1 0 0,0 2 0,0 1 0,0 0 0,0 1 0,1 1 0,27 2 0,-46-1 70,1 0 0,0 0 0,-1 0 0,1 1 0,0-1 0,-1 0 0,1 1 0,-1-1-1,1 1 1,-1 0 0,1-1 0,-1 1 0,1 0 0,-1 0 0,0 0 0,1 0 0,-1 0 0,0 0 0,0 0 0,2 3 0,13 30-31,-5-7 6,-6-16 49,-1-1-1,0 1 1,-1 0 0,0 0-1,-1 0 1,0 1-1,-1-1 1,0 1-1,-1-1 1,0 0 0,-2 13-1,0-8 32,-1-1 0,0 1 1,-1-1-1,0 1 0,-2-1 0,0 0 0,-9 16 0,-4 3 33,1 2 3,-3 0 0,-1-1 1,-1-1-1,-2-1 0,-45 45 1,55-68-239,9-16-673,11-35-81,26-37-875,-26 66 1315,15-30-1654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29.9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 1 616,'0'0'4308,"-20"11"-1602,18-7-2701,-1 0-1,1-1 0,-1 1 0,0-1 1,0 0-1,0 0 0,-6 5 0,-2 2-3,0 3 1,1 0 0,1 1 0,0-1 0,1 2 0,1-1 0,0 1 0,-8 27 0,7-4 47,1-1-1,2 1 1,2 0-1,3 57 1,0-91-52,0 3-1,1-1 0,0 1 1,0-1-1,1 0 0,0 0 0,0 0 0,1 0 1,-1 0-1,1 0 0,1 0 0,-1-1 0,1 0 1,0 0-1,0 0 0,0 0 0,1 0 0,0-1 1,-1 0-1,2 0 0,8 6 0,-4-4 2,1 0 0,-1-1-1,1 0 1,0 0 0,0-1-1,0-1 1,1 0 0,-1 0-1,1-1 1,21 1 0,13-2-9,-27 1 36,1-2 0,0 0 0,0-1 0,30-6 0,-47 6-2,14-40-3163,-14 24 887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32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 1736,'0'0'5234,"23"0"-5294,-14 0 48,-1 0 0,1-1 0,-1 0 0,0 0 0,10-3 0,21-1-176,-36 5 175,0 0 1,-1 0-1,1 0 0,-1 0 0,1 0 0,0 0 0,-1 1 1,1-1-1,-1 1 0,1 0 0,-1 0 0,0 0 0,1 0 1,-1 0-1,5 4 0,-6-3 13,1 1-1,-1-1 1,1 1 0,-1-1 0,0 1-1,0 0 1,0 0 0,-1-1 0,1 1-1,-1 0 1,1 0 0,-1 0 0,0 0 0,0 0-1,-1 3 1,2 34-15,-1-8 87,-4 47-1,3-68-40,-2 0 1,1 0-1,-1 0 1,-1 0-1,0 0 1,0-1-1,-11 18 1,-61 66 421,64-80-266,9-9-50,12-5-78,13-1-122,-18 1 55,101-4 69,-95 2-94,1 1-1,-1-2 1,0 1 0,0-2-1,0 1 1,-1-1-1,14-8 1,-22 11-24,2 0-81,-1 0 0,0 0 0,0 0 0,0 0 0,0-1 0,0 1 0,0-1 0,-1 1 0,1-1 0,0 0 0,-1 0 0,1 1 0,-1-1 0,0 0 0,0-1 0,0 1 0,0 0 0,0 0 0,0 0 0,0-1 0,0 1 0,-1 0 0,1-4 0,-1-17-2097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33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1344,'0'0'7558,"0"7"-7795,1 18 223,1-1 1,0 0-1,2-1 0,1 1 0,1-1 1,14 36-1,-4 10 1,-13-55 9,-1-1 1,2 1-1,0-1 1,6 15-1,26 49-4,-35-76 8,2 9-1,-3-4 2,0-5 386,0-30-3342,0 11 1113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35.7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18 800,'0'0'8233,"0"-1"-8247,0 1 0,0 0 0,0-1-1,-1 1 1,1 0 0,0-1 0,0 1 0,0-1 0,0 1 0,0 0-1,0-1 1,0 1 0,0 0 0,0-1 0,0 1 0,0-1 0,1 1-1,-1 0 1,0-1 0,0 1 0,0 0 0,0-1 0,0 1 0,1 0-1,-1-1 1,0 1 0,0 0 0,1-1 0,-1 1 0,0 0 0,1 0-1,-1-1 1,231-5-934,-228 6 941,-1 0-1,0 0 1,1 1-1,-1-1 1,1 1-1,-1-1 0,0 1 1,1 0-1,-1-1 1,0 1-1,0 1 1,0-1-1,0 0 1,0 0-1,0 1 0,0-1 1,3 4-1,-5-5 6,0 1 1,0-1-1,0 0 0,0 1 0,0-1 0,1 1 0,-1-1 0,0 1 1,0-1-1,0 0 0,1 1 0,-1-1 0,0 0 0,0 1 0,1-1 1,-1 0-1,0 1 0,0-1 0,1 0 0,-1 0 0,0 1 0,1-1 1,-1 0-1,1 0 0,-1 1 0,0-1 0,1 0 0,-1 0 0,1 0 1,0 0-1,-1 0 0,1 1 0,-1-1 1,1 0-1,0 0 0,-1 0 1,1 1-1,-1-1 0,1 0 1,-1 1-1,1-1 0,-1 0 1,1 1-1,-1-1 0,0 1 1,1-1-1,-1 1 1,1-1-1,-1 1 0,0-1 1,0 1-1,1-1 0,-1 1 1,0-1-1,0 1 0,0 0 1,1-1-1,-1 1 0,0-1 1,0 1-1,0-1 0,0 2 1,0 7-3,1-1 0,0 0 0,1 1-1,3 12 1,-2-12 8,-1 0 1,0 0-1,0 0 0,0 16 0,-2 120 289,-1-141-280,1 0 1,-1-1-1,1 1 0,-1 0 1,0 0-1,0-1 0,-1 1 1,1-1-1,-1 1 0,0-1 1,0 0-1,0 1 1,-5 4-1,-40 38 208,38-39-183,1 0 1,0 1-1,-13 15 0,17-19-27,0-1 0,-1 1 0,0-1-1,1 0 1,-1 0 0,-1 0 0,1-1-1,0 0 1,0 0 0,-1 0 0,1 0-1,-1-1 1,-8 1 0,11 0 6,3 0-12,-17 0 69,14-2 651,6 0-730,19-1 60,-1 0 1,1-2-1,-1 0 1,0-2-1,29-9 1,8-1 100,-16 5-89,1 3 0,66-4 0,-106 11-36,5 0 421,1-1-1555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36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198 0 1856,'0'0'3558,"7"16"-3390,1 4-91,-3-4-1,2-1 1,0 0-1,0-1 1,15 21-1,-11-19 63,-1 0-1,0 0 1,-1 1 0,-1 0-1,0 0 1,9 33 0,-7 24 313,-2 0 0,-3 98 0,-5-159-458,0 0 1,-1 0 0,-1 0 0,0-1 0,0 1 0,-1-1-1,-1 1 1,0-1 0,-1 0 0,0 0 0,-1-1 0,0 1-1,-1-2 1,0 1 0,0 0 0,-15 13 0,2-5-382,-1-1 1,-35 23 0,46-35 19,0 0 1,-1 0 0,0-1-1,0-1 1,0 0 0,0 0 0,-1-1-1,-18 2 1,-29-3-3290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36.6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1 704,'0'0'5742,"-7"20"-5591,-6 13-85,5-13 16,0 1 0,1 0 0,-6 36-1,7-18 90,-11 49 245,9-52-302,3-1 0,1 1-1,1 0 1,3 43 0,0-70-108,0 3-5,1 1 0,0-1 0,1 0 1,0 0-1,1 0 0,0 0 0,1 0 1,0-1-1,1 0 0,1 0 1,0 0-1,0 0 0,1-1 0,11 14 1,-8-13-58,2 0 0,-1 0 0,1-1 0,1-1 1,0 0-1,0-1 0,1 0 0,0-1 0,0 0 1,1-1-1,26 7 0,18-1-901,0-2 0,87 4 0,-27-12-2697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37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18 176,'0'0'8185,"20"0"-9337,0 0 520,20 0-352,-1-6-425,1-6-1535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37.8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5009,'0'0'2352,"118"0"-3864,-98 0 824,0 0-17,20 5-303,-1 7-424,1 0-248</inkml:trace>
  <inkml:trace contextRef="#ctx0" brushRef="#br0" timeOffset="1">475 53 1800,'0'0'2344,"20"0"-2344,0 0-136,0 0-752,0 0-1624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38.3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30 760,'0'0'3862,"20"-5"-3591,8-3-201,-17 4-53,1 0 0,0 2-1,0-1 1,1 1 0,-1 1 0,0 1 0,18 0 0,-21 0 6,33 2 21,-41-2-35,1 0 0,-1 1-1,0-1 1,0 1 0,0-1 0,1 1 0,-1-1-1,0 1 1,0-1 0,0 1 0,0 0-1,0 0 1,0 0 0,0-1 0,-1 1 0,1 0-1,0 0 1,0 0 0,-1 0 0,1 0 0,0 0-1,-1 1 1,1-1 0,-1 0 0,0 0 0,1 0-1,-1 1 1,0-1 0,0 0 0,0 0 0,0 2-1,1 9 113,0 0 0,-2 0 0,1 0 0,-1 0 0,-1-1 0,0 1 1,-1 0-1,0-1 0,-1 0 0,0 1 0,-1-1 0,-11 18 0,13-24-101,-15 25 86,-2 0 1,-41 48 0,16-31-65,-105 116 68,147-158-96,2-3-15,0-1 1,0 1-1,-1-1 1,1 0 0,0 0-1,0 1 1,-1-1-1,1 0 1,-1 0-1,1 0 1,-1-1-1,1 1 1,-1 0-1,1 0 1,-1-1-1,0 1 1,1-1-1,-1 0 1,0 1-1,-2-1 1,1 1-403,3-8 80,1 0-1,0-1 1,1 1-1,-1 0 1,1 0-1,1 1 1,-1-1-1,1 0 1,8-12-1,42-55-539,-33 49 91,19-28-943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01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3608,'0'0'5572,"23"0"-4826,5 0-770,-16-1-21,-1 1 0,0 0 1,0 0-1,17 4 0,-25-3-122,0 0 0,0 0 1,0 0-1,-1 0 0,1 1 0,0-1 1,0 1-1,-1-1 0,1 1 0,-1 0 0,1 0 1,-1 0-1,0 1 0,0-1 0,0 0 0,0 1 1,0 0-1,-1-1 0,1 1 0,1 4 1,0 16-3474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38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242 33 232,'0'0'3993,"0"-7"-3612,2-5-641,0-1 2592,-9 22-1017,-2 8-1253,-2-1-1,0 0 1,-16 18-1,14-18-52,0 1-1,-15 25 1,-54 130 39,74-151-40,0 0 0,2 1-1,0 0 1,2 0 0,0 0 0,0 31 0,2-25-7,1-20-7,0 0-1,1 0 1,0 0-1,0 0 0,0 0 1,1-1-1,0 1 1,1 0-1,4 15 1,-1-18 5,0 1 0,-1-1 0,2 0 1,-1-1-1,0 1 0,1-1 0,0 0 1,0-1-1,0 1 0,0-1 0,1 0 1,0-1-1,-1 1 0,1-1 0,0-1 1,14 2-1,13 2 65,1-2-1,38-2 1,-59-1-29,-4 0-15,31 1 66,-1-2 0,1-2 0,61-12 0,96-31 57,-180 37 148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39.6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119 137 704,'0'0'5754,"0"6"-5386,-2 116 748,7 176 356,12-13-871,3-48-205,-22-298-824,-1 0 0,-4 1 0,-24-107-1,9 83 18,3-2 0,4 0 0,-5-147 0,20 32 366,0 199 46,0 0-1,0 1 1,0-1 0,0 0-1,0 1 1,0-1 0,0 1-1,1-1 1,-1 0 0,1 1-1,-1-1 1,1 1 0,0-1-1,0 1 1,-1 0 0,1-1-1,0 1 1,0 0 0,0-1-1,1 1 1,-1 0 0,0 0-1,0 0 1,1 0 0,-1 0-1,0 0 1,1 0 0,-1 1-1,3-2 1,2 1 33,0 0 0,1 0 1,-1 0-1,0 1 0,0 0 0,9 1 0,3 0 56,-13-1-75,0 1 0,-1-1 0,0 1 0,1 0 1,-1 1-1,0-1 0,1 1 0,-1-1 0,0 2 0,0-1 0,0 0 0,0 1 0,3 2 0,40 42 197,-38-37-164,-6-7-17,0 0-1,-1 1 1,1 0-1,-1 0 1,0-1-1,0 1 1,-1 1-1,1-1 1,-1 0 0,0 0-1,0 0 1,1 8-1,-2 54 547,-2-31-296,2-28-252,-1 1 0,0-1 0,0 0 1,-1 1-1,0-1 0,0 0 1,0 0-1,-1 0 0,0-1 0,-1 1 1,0-1-1,0 0 0,0 0 0,0 0 1,-1 0-1,0-1 0,0 1 0,-1-1 1,0-1-1,0 1 0,-11 6 1,5-4-87,0-1 1,-1 0-1,0 0 1,0-1-1,-1-1 1,1 0-1,-1-1 1,0 0-1,0-1 1,-21 0 0,29-10-807,2-3 373,1 1 0,0-1 0,1 0 0,0 0 0,1-1 0,-1-13 0,2-28-3764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40.6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33 304,'0'0'6226,"0"-4"-5719,0-12-124,0 12-181,6 4-192,59-4 80,30 0 106,-87 4-192,0 1 0,0-1 0,-1 1 0,1 1 1,0 0-1,-1 0 0,1 0 0,-1 1 0,8 4 1,-12-5-4,-1 0 0,1 0-1,-1 0 1,0 0 0,0 0 0,0 1 0,0-1 0,0 1 0,0-1 0,-1 1 0,1 0 0,-1 0 0,0 0 0,0 0-1,0 0 1,0 0 0,0 0 0,-1 0 0,1 0 0,-1 0 0,0 0 0,0 0 0,0 0 0,0 0 0,0 0-1,-1 1 1,0-1 0,-1 5 0,-1 2 23,0 0-1,-1-1 1,0 0-1,0 0 1,-1 0-1,0 0 1,-8 9-1,-26 41 76,32-46-78,-1-1 1,0 0 0,0 0-1,-21 20 1,-47 31 62,77-58-829,10-2 598,17-4 191,48-19-17,-1-3-1,84-38 1,-141 53-500,0-1 1,0 0-1,-1-1 1,0 0-1,0-2 1,-2 0-1,1-1 1,23-25-1,-39 37 313,1-1 0,0 1-1,0 0 1,-1-1 0,1 1-1,-1-1 1,1 1 0,-1-1 0,1 1-1,-1-1 1,0 1 0,0-1 0,0 1-1,0-3 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41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357 1 3448,'0'0'2733,"16"12"-2258,3 1-318,-7-5-56,0 0 0,-1 1 0,0 0 0,0 1 0,-1 0 0,0 1 0,13 17 0,-17-17-33,-1 0-1,1-1 1,-2 2 0,0-1 0,0 1-1,-1-1 1,0 1 0,1 14 0,-1 12 72,-2 47 1,-1-45-53,-1-22-65,-1 0 0,0 0 1,-2-1-1,0 1 0,0 0 1,-2-1-1,0 0 1,-1 0-1,-1-1 0,-11 19 1,-2-3-187,-1 0 1,-2-2 0,-47 49 0,62-70-10,-1-1 0,0 0 0,0-1 1,0 0-1,-1-1 0,0 0 1,0 0-1,0-1 0,-24 7 0,13-7-435,0-1 0,-1 0-1,1-2 1,-32-1 0,-8-1-2455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1:41.4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 1616,'0'0'3488,"-3"10"-3144,-4 29 24,1 1 1,3 0 0,1-1 0,3 50-1,0-31-202,-1-48-153,0 0 0,1 0 0,1 0 0,0 1 1,0-2-1,1 1 0,0 0 0,1-1 0,0 1 0,0-1 0,1 0 0,1 0 1,-1-1-1,1 1 0,0-1 0,1-1 0,0 1 0,1-1 0,-1 0 0,1-1 1,0 0-1,1 0 0,-1-1 0,15 7 0,-4-3-4,0 0 1,0-1-1,0-1 1,1-1-1,0-1 1,37 5-1,-5-6-161,83-4-1,-120 0-62,0-1-1,1 0 1,-1-2-1,0 1 0,0-2 1,0 0-1,0-1 1,18-9-1,27-15-1798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01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2560,'0'0'4481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01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1672,'0'0'6242,"0"9"-7218,19 179-3505,-19-134 2152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01.8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0 912,'0'0'5129,"0"15"-5113,0-10-488,0-2 231,0-1 0,-1 1 0,1-1 0,0 1-1,1-1 1,-1 1 0,0-1 0,1 0-1,-1 1 1,3 4 0,13 5-2019</inkml:trace>
  <inkml:trace contextRef="#ctx0" brushRef="#br0" timeOffset="1">41 310 2736,'0'0'2377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03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21 118 1432,'0'0'5049,"-3"-3"-4338,-10-9-134,9 9-150,4 0-366,0 0 0,-1 0-1,1 0 1,0 0 0,1 0 0,-1 0 0,1 0 0,-1 0 0,3-5 0,2 3-83,0-1 1,1 1-1,0 0 0,0 1 1,0-1-1,1 1 0,0 1 1,-1-1-1,1 1 0,1 0 1,-1 1-1,0-1 0,13-1 1,8 0-184,-1 1 0,41 2 0,-60 1 154,-3 1 28,0-1 0,0 2 1,0-1-1,-1 0 0,1 1 1,0 0-1,0 0 1,-1 1-1,1-1 0,-1 1 1,0 0-1,0 0 0,0 0 1,0 1-1,-1-1 0,6 7 1,-5-5 14,0-1 0,0 1 1,-1 0-1,0 0 1,1 1-1,-2-1 0,1 1 1,-1-1-1,0 1 0,0 0 1,0 0-1,-1 0 0,1 8 1,-2 11 87,-1-1 0,-1 0 0,-9 46 1,7-58-62,0 1 1,-1 0-1,0-1 0,-1 0 1,0 0-1,-1-1 1,0 0-1,-14 16 1,-8 5 22,-60 47 0,52-47-21,37-32-70,-12 10 190,12-10-162,0 0 0,0 1 1,0-1-1,0 0 0,-1 0 0,1 1 1,0-1-1,0 0 0,0 0 1,-1 0-1,1 1 0,0-1 1,0 0-1,-1 0 0,1 0 0,0 0 1,-1 0-1,1 0 0,0 0 1,0 0-1,-1 0 0,1 1 0,0-1 1,-1 0-1,1 0 0,0-1 1,0 1-1,-1 0 0,1 0 1,0 0-1,0 0 0,-1 0 0,1 0 1,0 0-1,-1 0 0,1 0 1,0-1-1,0 1 0,-1 0 1,1 0-1,0 0 0,0 0 0,0-1 1,-1 1-1,1-2-122,1 1-1,-1-1 1,1 1 0,-1-1 0,1 1-1,-1-1 1,1 1 0,0-1 0,0 1-1,0 0 1,0 0 0,0-1-1,0 1 1,0 0 0,0 0 0,0 0-1,0 0 1,1 0 0,-1 0 0,2-1-1,33-21-1654,-33 21 1283,17-9-1004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04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317 2 384,'0'0'4150,"-23"0"-2399,13 0-1479,4 0-233,0-1 1,0 1-1,0 0 1,0 0-1,0 1 0,0 0 1,0 0-1,0 1 0,0-1 1,0 1-1,1 0 1,-1 1-1,1-1 0,0 1 1,-1 0-1,-6 6 0,4-2-34,-4 3-2,0 1 0,0 0-1,1 1 1,0 0 0,1 1 0,-13 22-1,7-8 9,10-19-7,1 0 1,0 0 0,0 1-1,1 0 1,0 0 0,1 0-1,0 0 1,0 0-1,1 0 1,-2 17 0,-5 34-19,6-50 12,0 1-1,2-1 0,-2 21 1,4-15 14,0-1 0,2 1 1,0-1-1,0 0 0,2 1 1,0-2-1,1 1 1,0-1-1,1 0 0,15 24 1,-17-33-16,-1 0 0,1 0-1,0-1 1,0 1 0,0-1 0,1 0 0,-1 0 0,1-1 0,0 0 0,0 0 0,0 0 0,1-1 0,-1 0 0,7 1-1,13 4 0,49 7-1,-39-10-78,0-1 0,49-3 1,-71-1-187,0-1 1,0 0-1,0-1 1,-1-1-1,1 0 1,-1 0-1,1-2 1,19-10-1,4-7-1524,-14 5-861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41.3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317 140 2560,'0'0'3477,"0"-3"-2708,0 1-722,0 1 1,0 0-1,0 0 0,0 0 0,0 0 0,0 0 0,-1 0 0,1 0 0,-1 0 0,1-1 1,-1 1-1,1 0 0,-1 1 0,1-1 0,-1 0 0,0 0 0,1 0 0,-1 0 0,0 0 1,0 1-1,0-1 0,0 0 0,0 1 0,0-1 0,0 0 0,-1 0 0,-5-16 588,-1 8-618,-2 0 0,1 1 0,-1 0 0,0 0-1,-1 1 1,0 1 0,0 0 0,0 0 0,-1 1 0,0 0 0,0 1 0,0 1 0,0 0-1,-1 1 1,1 0 0,-1 0 0,-15 1 0,26 2-35,0-1 0,0 0 0,0 1 0,0-1 0,1 1 0,-1-1 0,0 1 0,0 0 0,1 0 1,-1 0-1,1 0 0,-1 0 0,1 0 0,-1 0 0,1 1 0,-1-1 0,1 0 0,0 1 0,-2 1 0,-1 4-31,0-1 1,1 1-1,-1-1 1,1 1-1,-2 9 1,0-1-20,1 1 1,0 0 0,2 1 0,-2 25-1,4 103-193,0-141 236,1 0 0,0 0 0,0 0 0,0 0 0,0 0 0,0-1-1,1 1 1,0-1 0,0 1 0,0-1 0,0 1 0,0-1 0,1 0 0,-1 0 0,1 0 0,0-1 0,0 1 0,0 0 0,0-1-1,0 0 1,1 0 0,-1 0 0,1 0 0,-1-1 0,1 1 0,0-1 0,-1 0 0,1 0 0,0 0 0,4 0 0,1-1-10,-7 1 34,0-1 0,0 0 0,-1 1 0,1-1 0,0 0 0,-1 0 0,1 0 0,0 0 1,0-1-1,-1 1 0,1 0 0,0-1 0,-1 1 0,1-1 0,0 0 0,-1 1 0,1-1 0,-1 0 0,1 0 0,-1 0 0,1 0 0,-1 0 0,0 0 0,0-1 1,1 1-1,-1 0 0,0-1 0,0 1 0,0-1 0,-1 1 0,1-1 0,0 1 0,0-1 0,-1 1 0,1-1 0,0-2 0,8-25 5,-2 0 0,0-1 0,-2 0-1,-1 0 1,0-52 0,-4 36-9,0 44-59,0 5-146,20 191 53,-20-173 174,2 0 1,0-1-1,2 1 0,0-1 1,1 0-1,1 0 0,14 30 1,-19-48-39,0 0 1,0 1-1,0-1 1,1 0 0,-1 0-1,1 0 1,0-1 0,0 1-1,0 0 1,-1-1-1,1 1 1,1-1 0,-1 1-1,0-1 1,0 0-1,0 0 1,1 0 0,2 1-1,46 2-1571,-44-4 1195,13 0-1306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05.3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1136,'0'0'2725,"4"9"-2514,32 123 883,-20-93-700,-5-15-198,-1 1 0,9 37 0,-9-21-60,-7-29-105,0 0 1,0 1 0,-1-1 0,0 14-1,-2-24-29,0 0 0,0 0-1,0 0 1,1-1-1,-1 1 1,1 0 0,-1 0-1,1 0 1,0-1-1,-1 1 1,1 0 0,0-1-1,0 1 1,0 0-1,2 1 1,-2-2-6,0 0 0,0 0 0,-1 0 0,1 0 0,0 1 0,0-1 0,-1 0 0,1 1 0,-1-1 0,1 0 0,-1 1 0,0-1 0,0 1 0,1 2 0,-1-299-1242,0 292 1235,0 0 0,0 1-1,1-1 1,-1 1 0,1-1 0,0 0-1,0 1 1,0-1 0,0 1 0,0 0-1,2-3 1,-2 3 8,0 0-1,1-1 1,-1 1 0,0 0 0,-1 0-1,1-1 1,0 1 0,-1-1-1,1 1 1,-1-1 0,1-2 0,61 4 84,-59 3-62,0-1 0,0 1 0,0 0 0,0-1 1,-1 1-1,1 0 0,0 1 0,-1-1 0,0 0 0,0 1 0,1-1 0,-1 1 0,-1 0 1,1-1-1,2 6 0,28 52 322,-18-28-247,-6-15-16,0 0-1,-1 0 0,-1 1 0,0 0 0,-2 0 0,5 36 0,-9-51-68,0-1-1,0 0 1,1 0-1,-1 0 0,0 0 1,1 0-1,-1 0 1,1 0-1,0 0 0,0 0 1,0 0-1,0 0 1,1 2-1,0-1-49,-1-1-1,1 1 0,-1-1 1,0 1-1,0-1 1,0 1-1,-1-1 1,1 1-1,0 0 1,-1 0-1,0-1 0,0 1 1,0 3-1,4-6-640,-3 0 654,-1 1 1,1-1-1,-1 0 1,1 0 0,-1 0-1,0 0 1,1 0-1,-1 0 1,1 0-1,-1 0 1,1 0-1,-1 0 1,1 0-1,-1 0 1,1 0 0,-1 0-1,1 0 1,-1 0-1,0 0 1,1-1-1,-1 1 1,1 0-1,-1 0 1,0 0 0,1-1-1,-1 1 1,1 0-1,-1-1 1,0 1-1,1 0 1,-1-1-1,0 1 1,0 0-1,1-1 1,-1 1 0,0-1-1,0 1 1,0-1-1,1 1 1,-1 0-1,0-1 1,0-15-1172,0-1-525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05.7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1488,'0'0'2608,"10"24"-1987,56 169 532,-26-59-451,-38-121-655,0 1 1,0-1-1,-1 1 1,-1 0-1,0-1 0,-2 16 1,0 13-40,2-32-186,0 0 0,-1 1 0,0-1 0,-1 0 0,0 0 0,-1 0 1,0 0-1,0 0 0,-1 0 0,0-1 0,-1 0 0,0 0 0,-1 0 1,0 0-1,0-1 0,0 0 0,-1 0 0,-8 6 0,-5 0-1642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06.4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1 1176,'0'0'5193,"0"18"-4494,-3-5-603,0-1 0,0 0 0,-1 0 1,-1 0-1,0 0 0,-7 12 1,7-15-70,-10 24-20,2 1 0,1 1 0,2-1 0,1 2 1,2-1-1,1 1 0,2 0 0,1 56 0,3-84-16,0 1 1,1-1-1,0 0 1,0 1-1,1-1 1,0 0-1,1 0 1,-1 0-1,1 0 1,1-1-1,0 1 0,0-1 1,0 0-1,1 0 1,0 0-1,0-1 1,1 1-1,0-1 1,0-1-1,0 1 1,1-1-1,0 0 1,0-1-1,0 1 0,1-1 1,8 3-1,12 2-326,1-2 0,0 0-1,0-2 1,0-1-1,1-1 1,-1-2-1,1-1 1,0-1 0,53-10-1,-37-4-2304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07.7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96,'0'0'8704,"0"9"-8632,0 32-61,2 0 0,2 0 0,1 0 0,2-1 0,14 43 0,-16-71-8,-2 0 0,1 1 0,-2-1 1,1 1-1,-2-1 0,1 14 0,-2-17 0,1 0-1,1-1 1,-1 1 0,5 13 0,4 31 33,-10-51 136,16-16-2057,-12-8-262,-4-6-1675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09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0 101 2512,'0'0'3213,"3"-1"-3185,5-3-1,0 1-1,0-1 1,-1-1 0,13-9-1,25-14 58,-31 21-88,0 1-1,1 0 0,0 1 0,0 1 1,0 0-1,0 1 0,1 0 0,23 0 1,-36 3 1,-1 0 0,1 0 0,0 0 0,-1 0 0,1 0 0,-1 1 0,1-1 0,-1 1 0,1-1 0,-1 1 0,1 0 0,-1 0 0,0 0 0,1 0 1,-1 1-1,0-1 0,0 1 0,2 1 0,-2 0 12,-1 0 0,1 0 0,-1 0 1,1 0-1,-1 0 0,0 1 0,-1-1 1,1 0-1,0 1 0,-1-1 0,0 0 1,0 1-1,0 5 0,0 34 208,1-3-66,-2-1 0,-1 1 0,-9 46 1,8-74-127,0 0 0,0-1 0,-1 0 0,-1 1 0,0-1 0,0-1 0,-1 1 0,0-1 0,-1 0 0,0 0 0,-1-1 0,0 0 0,-1-1 1,1 1-1,-11 6 0,6-2-156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09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0 904,'0'0'3634,"-10"20"-3290,-2 8-200,5-13-20,0 0 1,-1 0 0,-1 0-1,-17 22 1,22-31-22,0 1 1,1-1-1,0 0 0,0 1 0,-3 10 1,-11 22 181,14-32-251,-1 0-1,1 0 1,0 1-1,1-1 0,0 0 1,0 1-1,1 0 0,-1 14 1,3 69 211,1-40-87,-2-42-119,2 0 0,0 1-1,0-1 1,0 0-1,1 0 1,1 0 0,-1-1-1,2 1 1,-1-1-1,1 0 1,0 0 0,1 0-1,-1-1 1,2 0-1,-1 0 1,15 12 0,-1-3 17,1 0-1,0-1 1,1-1 0,1-1 0,25 11 0,-29-18-35,0-1 0,0 0 0,1-1 0,-1-2 0,1 0 0,0 0 0,38-4 0,-18 1-1,-36 1-73,1 0 0,-1-1 0,1 1 0,-1-1-1,0 0 1,1-1 0,-1 1 0,0-1 0,0 1-1,0-1 1,0 0 0,0-1 0,-1 1 0,1-1-1,-1 0 1,1 0 0,-1 0 0,4-5 0,13-42-2638,-17 21 146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1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53 496,'0'4'6351,"0"29"-6582,1-20 264,0-1-1,1 1 1,1-1 0,0 0 0,6 17 0,8 35 194,-9-18-123,-2-12-36,4 71 0,-10-95-59,1-1 0,0 1 0,1-1 1,4 14-1,-4-14 4,0 0 0,0-1 0,0 1 1,-1 13-1,-1-21-3,1-1-81,0 0 69,0 0 0,-1 0 0,1 0 0,0 0 0,-1 0 0,1 0 0,0 0 0,0 0 0,-1 0 0,1 0 0,0-1 0,0 1 0,-1 0 0,1 0 0,0-1 0,-1 1 0,1-1 0,-1 1 0,1 0 0,0-1 0,-1 1 0,1-1 1,-1 1-1,1-1 0,-1 0 0,1 1 0,-1-1 0,0 1 0,1-2 0,1-67-216,13-93 0,-11 101 22,-4 49 173,0 0-1,1 0 0,0 0 0,1 0 1,1 0-1,-1 0 0,8-16 0,-7 21 23,0 0-1,0 0 0,-1 0 0,1 0 0,-2-1 1,1 1-1,-1-1 0,0-9 0,0 14 15,-1 0 0,0 0 0,1 0-1,0 0 1,-1 1 0,1-1 0,0 0 0,1 0-1,-1 0 1,0 1 0,1-1 0,0 1 0,-1-1-1,1 1 1,0 0 0,0-1 0,0 1 0,1 0-1,-1 0 1,0 0 0,6-2 0,-5 2 72,13 16-140,27 97 481,-33-88-330,-2 1 0,-1 1 0,7 45 1,3 11 119,-14-43-37,-4-35-171,1 0 0,0 0 0,0 1 0,0-1 0,0 0 0,1 0 0,-1 0 0,1 0 0,0 0 0,1 4 0,5 2-3,-6-8-5,0 0 0,0 0 0,0 0 0,0 0-1,-1 0 1,1 0 0,0 0 0,-1 0 0,1 0 0,-1 0 0,1 0 0,-1 1 0,0-1-1,1 0 1,-1 0 0,0 0 0,0 1 0,0-1 0,0 0 0,0 0 0,0 1-1,-1 0 1,1-1-52,1 0-130,-1-1 155,0 0-1,1 0 1,-1 1-1,0-1 0,1 0 1,-1 0-1,0 0 1,1 0-1,-1 1 0,0-1 1,1 0-1,-1 0 1,0 0-1,1 0 0,-1 0 1,0 0-1,1 0 1,-1 0-1,0 0 0,1 0 1,-1 0-1,0 0 1,1 0-1,-1 0 0,0 0 1,1 0-1,-1-1 1,0 1-1,1 0 0,-1 0 1,0 0-1,1-1 1,-1 1-1,0 0 0,11-16-1699,2-19-579,-12 34 2357,2-30-2207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1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0 600,'0'0'5036,"30"34"-4542,88 106-15,-114-136-440,0 1 0,0 1 0,-1-1 0,0 0 1,0 1-1,-1 0 0,1-1 0,-1 1 0,2 12 0,-3-12 10,6 31 262,-2 1 0,0 74 0,-4-73-268,-2 46-13,0-77-51,1 0 0,-2-1-1,1 1 1,-1-1 0,0 0 0,-1 0-1,0 0 1,-6 12 0,1-6-280,0 0 0,-1-1 0,0 0 1,-1 0-1,-1-1 0,0-1 0,0 1 1,-1-2-1,0 0 0,-22 13 1,-6-8-2320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1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1 2696,'0'0'2165,"-1"0"-2086,0-1 0,0 1 0,0 0 0,0 0 0,0 0 0,0 0 0,0 0 0,0 0 0,0 0 0,0 0 0,0 1 0,0-1-1,0 0 1,0 1 0,0-1 0,0 1 0,-2 0 0,2 18 221,-1 1-1,-9 35 0,2-11-65,-16 56 200,17-75-366,2 0 0,0 0 0,2 1 1,-3 41-1,6-10-47,0-20-45,7 73 0,-4-98 7,0 0 1,1-1-1,0 1 0,1-1 1,0 0-1,1 0 0,0 0 0,1-1 1,0 0-1,9 12 0,-7-11-65,0-1 0,0 0 0,1-1 0,0 0 0,1 0 0,0-1 0,0 0 0,1-1 0,0 0 0,0 0 0,1-1-1,0-1 1,0 0 0,0-1 0,0 0 0,1-1 0,17 3 0,158 2-2492,-109-8-9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2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1424,'0'0'2487,"13"-6"-2143,43-22-104,-51 26-201,0 1 1,0-1-1,0 1 1,0 0-1,0 0 1,0 0-1,0 1 1,0-1-1,0 1 1,0 1 0,7 0-1,14 1 328,-25-2-355,1 0 0,0 0 0,0 0 0,-1 0 0,1 1 0,0-1 0,-1 1 1,1-1-1,0 1 0,-1 0 0,1 0 0,-1 0 0,1 0 0,-1 0 0,0 0 0,1 0 0,-1 0 1,0 0-1,0 0 0,1 2 0,1 1 29,-1 0-1,0 0 1,0 0 0,0 0-1,0 0 1,-1 1 0,2 7-1,0 9 213,-1 0 0,0 36 0,-2-47-149,-1 11-27,0 0-1,-2-1 1,0 1-1,-1-1 1,-2 1-1,-11 30 1,-1-9 30,-45 74 0,62-114-103,-12 21 158,-32 40 1,44-62-155,2-1-7,-1 0 0,0 0 0,0 0 0,0 0 0,0 0 0,1 0 0,-1 0 0,0 0 0,0 0 0,0 0 0,0 0 0,1 0 0,-1 0 0,0 0 0,0 0 0,0 0 0,0 0 0,1 1 0,-1-1 0,0 0 0,0 0 0,0 0 0,0 0 0,0 0 0,0 0 0,0 1 0,1-1 0,-1 0 0,0 0 0,0 0 0,0 0 0,0 0 0,0 1 0,0-1 0,0 0 0,0 0 0,0 0 0,0 0-1,0 1 1,0-1 0,0 0 0,0 0 0,0 0 0,0 0 0,0 1 0,0-1 0,0 0 0,0 0 0,0 0 0,0 0 0,0 1 0,0-1 0,-1 0 0,156-39 323,-145 38-320,184-36-633,-68 5-3370,-83 20 382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42.1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7 1400,'0'0'3769,"0"0"-3769,0-1 1,-1 1-1,1 0 1,0 0-1,0 0 0,0 0 1,0 0-1,0-1 0,0 1 1,0 0-1,0 0 1,0 0-1,0 0 0,0 0 1,0-1-1,0 1 1,0 0-1,0 0 0,0 0 1,0 0-1,0-1 1,0 1-1,0 0 0,0 0 1,0 0-1,0 0 0,0 0 1,0-1-1,0 1 1,1 0-1,-1 0 0,0 0 1,0 0-1,0 0 1,0 0-1,0 0 0,0-1 1,0 1-1,1 0 1,-1 0-1,0 0 0,0 0 1,0 0-1,0 0 0,0 0 1,1 0-1,-1 0 1,0 0-1,0 0 0,0 0 1,0 0-1,1 0 1,-1 0-1,0 0 0,6-1 0,-1 1 0,1 1-1,0-1 1,-1 1 0,1 0-1,0 0 1,-1 0 0,1 1 0,-1 0-1,0 0 1,0 0 0,1 1-1,-2 0 1,1 0 0,0 0-1,0 0 1,4 5 0,6 4 7,-11-9-4,-1 0 0,0 0 1,-1-1-1,1 2 1,0-1-1,-1 0 0,0 0 1,1 1-1,-2-1 0,1 1 1,0 0-1,-1 0 1,1-1-1,-1 1 0,1 5 1,0 6 93,0 0-1,-2 29 1,0-27 17,0-13-67,-1 0 0,0 0 0,0 0 0,0 0-1,0 0 1,0 0 0,-1 0 0,0 0 0,0-1 0,0 1-1,0-1 1,0 0 0,-1 1 0,0-1 0,1 0-1,-1 0 1,-5 3 0,-7 6 172,0-1 0,-25 13 0,28-17-81,-4-1 92,15-6-209,-1 0 0,1 0 1,0 1-1,-1-1 1,1 0-1,0 1 1,-1-1-1,1 1 1,0 0-1,0-1 0,0 1 1,0 0-1,-1 0 1,1-1-1,0 1 1,0 0-1,1 0 1,-2 1-1,-2-1 38,-9-1-49,10 0-6,6 6-310,25 8 315,1-2 1,49 15 0,18-5 79,-81-16-172,13 1-1806,-12-7-129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3.1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5217,'0'0'3680,"20"0"-4200,0 0 64,0 0-256,-1 0-424,21 11-481,-20-5-1335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3.5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4905,'0'0'2472,"60"0"-2464,-41 0-8,21 0-584,19 0-696,-19 6-753,-20-6-967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3.8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2784,'0'0'4233,"118"0"-4273,-78 12-776,-20-12-865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4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0 235 3264,'0'0'5377,"0"-35"-4640,0 34-737,0 0-1,0 0 1,0 1 0,0-1-1,0 0 1,1 0 0,-1 0-1,0 0 1,0 0-1,1 0 1,-1 0 0,1 0-1,-1 0 1,1 0 0,-1 1-1,1-1 1,-1 0 0,1 0-1,0 1 1,0-1 0,1-1-1,-1 2 1,-1-1-1,1 0 1,0 1 0,0-1-1,-1 0 1,1 0 0,0 0-1,-1 1 1,1-1-1,-1 0 1,1 0 0,-1 0-1,0 0 1,1 0 0,-1 0-1,0 0 1,1 0-1,-1 0 1,0 0 0,0 0-1,0-2 1,2-3-12,0 1 1,0 0-1,0 0 0,1 0 1,0 1-1,0-1 0,0 1 1,1-1-1,-1 1 0,1 0 1,8-6-1,4-7-61,-9 9 24,1 1-1,0 0 1,0 0-1,0 1 1,1 0-1,0 1 1,0 0-1,0 0 1,1 1-1,0 0 1,0 0-1,0 1 1,0 1 0,0 0-1,0 0 1,1 1-1,10 0 1,-14 0 37,0 2 1,1-1 0,-1 1 0,0 0-1,0 0 1,0 0 0,-1 1 0,1 0-1,0 1 1,-1 0 0,1 0-1,-1 0 1,0 1 0,0 0 0,0 0-1,0 0 1,-1 1 0,0 0 0,0 0-1,0 0 1,0 0 0,-1 1-1,0 0 1,0 0 0,-1 0 0,3 7-1,4 16 88,-2-1-1,-1 1 1,-1 1-1,-1-1 1,-2 1-1,-1 0 1,-3 43-1,0-54-48,0 0 0,-2 0 0,0 0 0,-1 0 0,-1 0 0,-1 0-1,0-1 1,-2 0 0,-13 25 0,4-14 6,-2-1 0,0-1 0,-2-1 0,-39 40 0,57-63-55,1 0 0,-1 0 1,0 0-1,0-1 0,0 1 1,0-1-1,0 1 0,-1-1 1,1 0-1,-1 0 1,1-1-1,-1 1 0,0-1 1,1 0-1,-1 0 0,0 0 1,0 0-1,0-1 0,0 1 1,-8-1-1,11 0-26,1 0 0,-1-1 0,0 1 0,0 0-1,0 0 1,0-1 0,0 1 0,0 0 0,0-1 0,1 1 0,-1-1 0,0 1 0,0-1-1,1 1 1,-1-1 0,0 0 0,1 1 0,-1-1 0,0 0 0,1 0 0,-1 1 0,1-1 0,-1 0-1,1 0 1,0 0 0,-1 0 0,1 1 0,0-1 0,0 0 0,-1-1 0,-2-28-606,3 29 623,3-22-487,1 0 0,1 0 0,1 0 0,0 0 0,2 1-1,1 0 1,21-37 0,-25 48 207,18-49-1498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5.0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1 3224,'0'0'2701,"0"13"-2228,-1-7-386,0 0 0,-1 0 0,0 0 0,0 1 0,0-2 1,-1 1-1,0 0 0,0-1 0,-1 1 0,-4 5 0,-17 34 167,2 20-131,19-57-102,0 2-1,0-1 1,1 0 0,-3 13-1,-12 32 52,13-43-39,1 0 1,1 0-1,0 0 1,0 0-1,1 1 1,-1 19-1,4 77 95,1-48 11,-2-58-140,0 7 14,0 1 0,0-1-1,1 0 1,3 15 0,-3-21 1,1 1-1,-1-1 1,1 1-1,0-1 1,0 0-1,0 1 1,0-1-1,1 0 1,-1 0-1,1-1 0,-1 1 1,1 0-1,0-1 1,5 3-1,-1-1-2,0 0-1,0 0 0,1 0 1,0-1-1,-1-1 0,1 1 1,0-1-1,0 0 0,12 0 1,79-1 127,-49-2-45,-37 0-128,0-1 0,-1 0-1,1-1 1,22-8 0,-9 2-858,-6 8-1742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6.7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1 800,'0'0'3748,"-1"0"-3599,0 0 1,0 0-1,0 0 0,0 0 1,0 0-1,0 0 0,0 1 1,0-1-1,0 0 0,0 0 1,0 1-1,0-1 0,1 1 1,-1-1-1,0 1 0,0-1 0,0 1 1,1-1-1,-1 1 0,0 0 1,0 0-1,6 117 754,31 170-1,-21-184-631,-9 19-17,-3-110-236,2 12-2,-1 0-1,-1 1 1,-1 26-1,1-52-22,-2 0 2,-1 1 0,0-1-1,1 0 1,-1 0 0,1 0 0,-1 1 0,0-1 0,1 0 0,-1 0 0,1 0 0,-1 0 0,1 0 0,-1 0 0,0 0-1,1 0 1,-1 0 0,1 0 0,-1 0 0,1 0 0,-1 0 0,1 0 0,-1 0 0,0-1 0,1 1 0,-1 0 0,1 0-1,-1 0 1,0-1 0,1 1 0,-1 0 0,0 0 0,1-1 0,-1 1 0,0 0 0,1-1 0,-1 1 0,0 0 0,0-1-1,1 1 1,-1-1 0,0 1 0,0 0 0,0-1 0,0 1 0,1-1 0,-1 1 0,0-1 0,0 1 0,0 0-1,0-1 1,0 0 0,-2-74-624,-3 0-1,-28-139 0,8 55 339,14 81 278,8 49 68,1 0 0,3-33 0,0 16 136,-1 46-177,0-1-13,0 1 1,0 0 0,0 0-1,0-1 1,0 1 0,0 0-1,0 0 1,0 0 0,0-1-1,0 1 1,0 0-1,0 0 1,0 0 0,0-1-1,0 1 1,0 0 0,0 0-1,0 0 1,0 0 0,1-1-1,-1 1 1,0 0 0,0 0-1,0 0 1,0 0 0,1 0-1,-1-1 1,0 1 0,0 0-1,0 0 1,0 0 0,1 0-1,-1 0 1,0 0 0,0 0-1,0 0 1,1 0-1,-1 0 1,0 0 0,0 0-1,1 0 1,36 1 9,-30 0 11,0 1-1,-1 0 1,1 0 0,-1 0 0,0 1 0,0-1 0,0 2 0,0-1 0,0 1-1,0-1 1,-1 2 0,0-1 0,0 0 0,0 1 0,0 0 0,-1 0 0,0 1 0,0-1-1,5 11 1,-2-4 29,-2-1 0,1 1 0,-2 0-1,1 1 1,-2-1 0,0 1 0,0 0-1,-1-1 1,0 24 0,-2-35-49,1 16 89,-2 0 0,-4 29 0,4-40-64,-1 1 0,0-1 0,0 0 0,-1 0 0,1 0 0,-1 0 0,0-1 0,-1 1 0,0-1 0,-7 10 0,2-6 21,0 0 1,-1 0 0,0-1 0,-20 13 0,27-19-64,-2 0 0,1 0 1,0 0-1,0 0 0,-1 0 1,1-1-1,-1 0 0,1 0 1,-1 0-1,0-1 0,1 1 1,-1-1-1,0 0 0,1 0 1,-1-1-1,-8-1 0,12 1-30,1-1-1,-1 1 0,0 0 1,1 0-1,0-1 0,-1 1 1,1 0-1,0-1 0,-1 1 1,1 0-1,0-1 0,0 1 1,0 0-1,0-1 0,0 1 1,1-1-1,-1-1 1,1 0-103,-1-142-3602,0 109 1586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8.4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1120,'0'0'3411,"4"2"-3318,6 7 68,-1 0 0,0 1 0,0 0 0,-1 0-1,0 1 1,0 0 0,-1 0 0,-1 0 0,0 1 0,-1 0-1,5 16 1,15 41 229,-9-26-81,19 77 0,-31-97-233,-3-13-47,0-1 0,1 1 0,0-1 0,1 1 1,0-1-1,0 0 0,1 0 0,0 0 0,9 12 0,-10-73-453,-3 47 371,0-297-1525,0 301 1583,1 0 0,-1 0 0,1 1 0,-1-1 0,1 0-1,0 0 1,-1 0 0,1 0 0,0 1 0,0-1 0,0 0 0,-1 1 0,1-1-1,0 1 1,0-1 0,0 1 0,0-1 0,0 1 0,0-1 0,0 1-1,0 0 1,0 0 0,0-1 0,0 1 0,0 0 0,0 0 0,0 0-1,0 0 1,0 0 0,2 1 0,25 1 126,-25-1-121,0 1 0,0-1 0,0 1 0,0 0 0,0 0 0,0 1 0,0-1 0,-1 0 1,1 1-1,-1 0 0,0-1 0,0 1 0,3 5 0,5 16 149,0 1 1,-2 0-1,0 1 0,-2-1 0,4 39 1,0 134 428,-10-197-618,0-1 0,0 1 0,-1 0 0,1 0 0,0-1 0,0 1 0,0 0 1,0 0-1,0-1 0,0 1 0,0 0 0,0 0 0,1 0 0,-1-1 0,0 1 0,0 0 0,1-1 0,-1 1 0,0 0 0,1 0 0,-1-1 1,1 1-1,-1-1 0,1 1 0,-1 0 0,1-1 0,-1 1 0,1-1 0,0 1 0,-1-1 0,1 0 0,-1 1 0,1-1 0,0 0 0,0 1 1,-1-1-1,1 0 0,0 0 0,0 1 0,-1-1 0,1 0 0,0 0 0,0 0 0,-1 0 0,1 0 0,0 0 0,0 0 0,0 0 0,-1-1 1,1 1-1,0 0 0,0 0 0,0-1 0,2-1-218,1 1 0,-1-1 0,0 0 0,0 0 0,0 0-1,-1 0 1,1 0 0,0-1 0,-1 0 0,4-3 0,13-27-2360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8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0 3272,'0'0'2865,"16"35"-2481,54 114-180,-54-115-147,-1 2-1,-2-1 1,-1 1 0,-2 1-1,-2 0 1,-1 1 0,-1-1-1,-3 1 1,-1 57 0,-2-74-103,-1 0 0,-1-1 0,-1 1 0,-8 27 0,8-38-83,0-1-1,0 0 1,-1 0-1,0 0 0,-1 0 1,0 0-1,0-1 1,-1 0-1,0 0 1,-1 0-1,-11 10 1,1-5-363,-1 0 1,0-1 0,-1-1 0,0 0 0,-25 8 0,-32 2-1462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19.4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1 720,'0'0'7154,"0"3"-6975,-1 10-20,0 1 0,-1 0-1,-7 24 1,-1 5-5,-4 15-59,8-37-54,1 1 1,1 0 0,0-1-1,1 26 1,3-12 53,-1 31 186,16 133 0,-11-178-261,0-1 0,1-1-1,1 1 1,0-1 0,2 0 0,0 0-1,2-1 1,0 0 0,0-1 0,27 32-1,58 40-9,-84-79-2,0-1 1,1-1-1,-1 0 0,1-1 1,1 0-1,0-1 1,0 0-1,0-1 1,18 4-1,15 2-15,68 7 0,-58-11-263,24 5-4418,-61-11 635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28.7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3 199 1928,'0'-10'7644,"0"-16"-7553,0 10-237,-1 13 127,1 1 0,-1-1 0,1 0 0,0 0 0,0 1 0,0-1 0,0 0 0,1 0 0,-1 1 0,1-1 0,-1 0 0,1 1 0,0-1 0,0 0 0,0 1 0,1-1 0,-1 1 0,1 0 0,-1-1 0,1 1 0,0 0 0,0 0 0,0 0 0,3-3 0,11-5-92,0 1-1,0 0 1,1 1 0,0 1-1,1 0 1,-1 1-1,24-4 1,-5 4-207,1 2 1,65 0-1,-99 4 309,0 0-1,1 0 0,-1 0 1,0 1-1,0-1 0,0 1 0,0 0 1,0 0-1,0 0 0,-1 1 1,1-1-1,0 1 0,-1-1 1,1 1-1,-1 0 0,1 0 1,-1 0-1,0 0 0,1 0 1,-1 1-1,-1-1 0,1 1 0,0-1 1,0 1-1,-1 0 0,0-1 1,1 1-1,-1 0 0,0 0 1,-1 0-1,2 4 0,1 10 65,-1 0 0,0 0 0,-1 1 0,-2 25 0,0-16 31,1-11-45,-1-1 0,-1 1 1,-1-1-1,0 1 0,-1-1 0,-1 0 1,0 0-1,-1-1 0,0 0 0,-1 0 1,-1 0-1,-17 22 0,-4 1 46,-3-2-1,-69 60 1,88-83-46,-1-1 1,0-1-1,0-1 1,-1 0 0,0 0-1,-1-2 1,-25 9-1,31-15-3470,24-7 972,5 0 1238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47.6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1 100 1240,'0'0'4858,"3"-4"-4279,-1 4-495,-1-1 1,0 0 0,1-1 0,-1 1-1,0 0 1,0 0 0,0 0-1,0-1 1,0 1 0,0-1-1,0 1 1,0-1 0,1-2-1,-2 4-80,0 0 0,0-1-1,0 1 1,0 0 0,0-1-1,0 1 1,1 0 0,-1 0-1,0-1 1,0 1-1,0 0 1,0 0 0,1 0-1,-1-1 1,0 1 0,0 0-1,1 0 1,-1 0 0,0 0-1,0-1 1,1 1 0,-1 0-1,0 0 1,1 0 0,-1 0-1,0 0 1,0 0 0,1 0-1,-1 0 1,0 0-1,1 0 1,-1 0 0,0 0-1,1 0 1,-1 0 0,0 0-1,1 0 1,-1 0-3,1 1 0,-1-1 0,0 0 0,1 0 0,-1 0 0,0 0 0,1 0 0,-1 0 0,0 0 0,1 0 0,-1 0 0,0 0 0,1 0 0,-1 0 0,0-1 0,1 1 0,-1 0 0,0 0 0,0 0 0,1 0 0,-1 0 0,0-1 0,1 1 0,-1 0 0,0 0 0,0 0 0,1-1 0,-1 1 0,0 0 0,0 0 0,0-1 0,0 1 0,1 0 0,-1-1 0,0 1 0,0 0 0,0-1 0,0 1 0,0-1 0,3-1-3,-1 0 0,1-1 1,-1 1-1,1 0 0,0 0 0,0 0 0,0 1 1,0-1-1,5-1 0,15-11-65,-19 11 32,0 0 0,-1 1 1,1-1-1,0 1 1,0 0-1,0 0 0,1 0 1,-1 0-1,0 1 1,1 0-1,-1-1 0,1 2 1,0-1-1,5 0 0,80-1-977,-64 2 518,-25 0 483,1 0 0,-1 0-1,1 0 1,-1 0 0,1 0-1,-1 0 1,1 0-1,-1 0 1,0 0 0,1 1-1,-1-1 1,0 1 0,1-1-1,-1 1 1,0 0 0,1-1-1,-1 1 1,0 0-1,0 0 1,0 0 0,0 0-1,0 0 1,2 1 0,-2 2 19,0-1 0,0 0 0,-1 1 1,1-1-1,-1 1 0,0-1 0,0 1 1,0 5-1,-1 8 61,1-12-50,-1-1 0,1 0 0,-1 0 0,0 0 0,-1 0 0,1 0 0,-1 0 0,1 0 0,-1-1 0,0 1 0,-5 5 0,-34 41 181,7-10-129,26-28 10,8-10-58,-1-1 0,0 1 0,0-1 0,0 0-1,0 1 1,0-1 0,0 0 0,-1 0 0,1 0 0,0 0-1,0 0 1,-1 0 0,1 0 0,-3 1 0,4-2-31,-1 0-1,1 0 1,-1 0 0,1 0 0,-1 0 0,1 1 0,-1-1-1,1 0 1,-1 0 0,1 1 0,-1-1 0,1 0 0,-1 1-1,1-1 1,0 1 0,-1-1 0,1 1 0,0-1 0,-1 0-1,1 1 1,0-1 0,-1 1 0,1-1 0,0 1 0,0-1 0,0 1-1,0 0 1,-1-1 0,1 1 0,0-1 0,0 1 0,0-1-1,0 1 1,0 0 0,18 11-542,-2-3 423,21 14 76,62 52-1,-98-72 51,0 0-1,0 0 1,-1 1 0,1-1-1,0 0 1,-1 1-1,0-1 1,0 0-1,0 1 1,0-1-1,-2 6 1,2-2 2,-1-2 20,0-1 0,-1 0 0,1 0 0,-1 0-1,0 1 1,0-2 0,0 1 0,0 0 0,-1 0 0,1-1-1,-1 1 1,0-1 0,0 0 0,-1 0 0,1 0 0,0 0-1,-1-1 1,0 1 0,0-1 0,-5 2 0,-3 3 171,0-1 1,0-1 0,0 0-1,0 0 1,-26 4 0,-47-7 679,54-3-736,30-1-232,1 0-1,-1 0 1,0-1 0,1 1 0,-1 0 0,1-1 0,0 1 0,0-1-1,0 1 1,0 0 0,1-5 0,-1 2-297,-1-1 107,1 4 138,0 0-1,0 0 1,-1 1-1,1-1 1,1 0-1,-1 0 1,0 0-1,0 0 1,1 0-1,-1 0 1,1 0-1,-1 1 1,2-4-1,15-16-1695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29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1 384,'0'0'4434,"-23"0"-3496,20 0-922,-1 0 1,1 0 0,-1 1-1,1-1 1,-1 1-1,1 0 1,-1 0 0,1 1-1,0-1 1,-1 1-1,1-1 1,0 1 0,0 0-1,0 0 1,1 0 0,-1 1-1,0-1 1,1 1-1,-1-1 1,1 1 0,0 0-1,0 0 1,0 0 0,0 0-1,1 0 1,-1 0-1,-1 7 1,-73 135 624,66-122-554,-2 3-16,1 0 0,1 0-1,1 1 1,1 0 0,2 1 0,0 0 0,-1 28 0,7 260 529,0-314-599,0 0 1,0 0-1,1 0 1,-1 0 0,0 0-1,1 0 1,0 0-1,-1 0 1,1 0-1,0 0 1,0 0 0,0 0-1,2 2 1,-2-2 6,1-1 1,-1 1-1,0 0 0,-1 0 1,1-1-1,0 1 1,0 0-1,-1 0 1,1 0-1,-1 0 0,0 0 1,1 0-1,-1 3 1,1 0 1,0-1 0,0 1 1,1-1-1,0 0 0,0 1 1,0-1-1,0 0 0,0 0 1,1 0-1,0-1 0,0 1 0,0-1 1,0 1-1,0-1 0,1 0 1,5 4-1,60 40 112,-35-29 64,1 0 0,0-3 0,62 19 0,-72-32-106,-23-3-69,1 1 0,-1 0 0,0 0-1,0 0 1,0 0 0,0 0 0,0 0 0,0 1 0,1-1-1,-1 1 1,0-1 0,0 1 0,0 0 0,3 1-1,34-1-1185,-37-1 1045,0 0 1,0 0-1,0 0 1,0-1-1,0 1 1,0-1-1,0 0 1,-1 1 0,1-1-1,0 0 1,0 0-1,-1 0 1,1 0-1,0 0 1,-1 0-1,1-1 1,-1 1-1,0 0 1,3-4 0,-1 2-264,17-16-3373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31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0 176,'0'0'8280,"0"36"-8070,0 14-154,-2 10 163,4-1 0,14 97 0,-9-63 83,-4-79-250,1 0 0,-1-1 1,0 1-1,-2 0 1,1 17-1,-2-27-30,1 1-1,-1-1 1,1 0-1,0 0 0,0 1 1,0-1-1,4 7 1,-3-7 0,0 0 0,-1 0 0,0 0 0,0 1 0,0-1 0,0 0 0,0 9 0,-1-10-7,-1 0-1,1 0 0,0 0 0,0 1 0,1-1 1,-1 0-1,1 0 0,-1 0 0,1 0 1,0 0-1,0 0 0,0 0 0,1 0 0,-1 0 1,1 0-1,0 0 0,3 3 0,-1 16 163,-5-21-581,1-22-273,0-123-2761,0 58-1123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53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24 334 56,'0'0'1952,"-20"-8"3053,19-20-5189,0 19 177,0 0-1,1 0 1,0 0-1,0 0 1,1 0-1,1 0 1,2-10-1,-1 8-12,1-1-1,-1 1 1,-1-1-1,0 0 1,-1 0 0,0-22-1,-1 33 22,0 1 0,0-1 0,0 0 0,0 1 0,0-1 0,1 1 0,-1-1 0,0 1 0,0-1 0,0 1 0,1-1 0,-1 1 0,0-1 0,1 1 0,-1-1 0,0 1 0,1 0 0,-1-1 0,1 1 0,-1-1 0,1 1 0,-1 0 0,0 0 0,1-1 0,-1 1 0,1 0-1,-1 0 1,1-1 0,0 1 0,-1 0 0,1 0 0,-1 0 0,2 0 0,5-5 69,-7-28-166,1 33 97,-1-1 0,0 0 0,1 0 0,-1 0 0,1 0 0,-1 0 0,1 1 0,-1-1 0,1 0 0,0 1 0,-1-1 0,1 0 0,0 1 1,-1-1-1,1 1 0,0-1 0,0 1 0,0-1 0,0 1 0,-1-1 0,1 1 0,1-1 0,5-15-456,-4 14 455,-2 2 2,0-1-1,0 1 0,0-1 0,0 1 0,-1-1 1,1 1-1,0-1 0,0 0 0,-1 1 0,1-1 1,-1 0-1,1 1 0,0-1 0,-1 0 1,1 0-1,-1 0 0,0 0 0,1 1 0,-1-1 1,0 0-1,1 0 0,-1 0 0,0 0 0,0 0 1,0 0-1,0 0 0,0 0 0,0 0 0,0 0 1,0 0-1,-1-1 0,1 1 7,2 1-59,-1 1-1,1 0 1,-1 0-1,0 0 1,1 0 0,-1 0-1,0 0 1,0 0-1,0 0 1,0 0 0,0 1-1,0-1 1,0 0-1,0 1 1,0-1 0,-1 1-1,1-1 1,0 3-1,20 46 235,-3-7-28,-14-35-117,0 1-1,-1-1 1,0 1 0,3 12-1,-4-12 17,0 0-1,1 0 0,0 0 1,6 10-1,4 5 66,17 45 1,3-27 29,-31-39-141,-1 0 0,1 0-1,0 0 1,0-1 0,0 1 0,0 0 0,0-1 0,0 1-1,1-1 1,0 0 0,-1 0 0,1 0 0,0 0 0,6 3-1,-6-4 19,53-1 274,-52 0-280,0 0 0,0-1 0,0 1 0,0-1 1,0 1-1,0-1 0,0-1 0,0 1 0,4-2 1,-7 2-18,1 0 0,-1 1 0,0-1 0,0 0 0,0 0 1,0 0-1,0 0 0,0 0 0,0 0 0,0-1 1,0 1-1,0 0 0,0-1 0,-1 1 0,1 0 0,0-1 1,-1 1-1,0 0 0,1-1 0,-1 1 0,0-1 0,1 1 1,-1-1-1,0-1 0,8-7 12,-8 9-11,1 1 0,0-1-1,0 1 1,-1-1 0,1 1 0,0-1-1,-1 1 1,1-1 0,0 1 0,-1-1-1,1 0 1,-1 0 0,1 1-1,-1-1 1,0 0 0,1 0 0,-1 1-1,0-1 1,1 0 0,-1 0-1,0 0 1,0 0 0,0 0 0,0 1-1,0-2 57,0-16-889,0-52-2632,0 41 1102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2:54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19 24,'0'0'5440,"0"-1"-5355,0 1-1,-1 0 1,1-1 0,0 1 0,0-1 0,0 1 0,0 0-1,0-1 1,0 1 0,0 0 0,0-1 0,0 1 0,0-1 0,0 1-1,0 0 1,0-1 0,0 1 0,1-1 0,-1 1 0,0 0-1,0-1 1,0 1 0,0 0 0,1-1 0,-1 1 0,0 0 0,0 0-1,1-1 1,-1 1 0,0 0 0,0-1 0,1 1 0,19-5-52,-7 4-49,-9 1-96,0 0-639,0 0 291,0 0 1,0 1 0,0-1 0,0 1-1,0 0 1,7 3 0,9 7-1960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02.1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1 105 304,'0'-11'312,"0"5"-128,0 0-96,0-6 8,0 7-16,0-1-24,0-6-56,0 0-8,19-5-184,-19-1-224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0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0 728,'0'0'5025,"1"1"-5000,-1 0-1,0 0 1,0-1 0,0 1-1,0 0 1,0-1-1,0 1 1,0 0 0,0 0-1,0-1 1,0 1 0,0 0-1,0-1 1,-1 1 0,1 0-1,0-1 1,0 1-1,-1 0 1,1-1 0,0 1-1,-1-1 1,0 2 0,0-2-25,0 0 0,-1 1 0,0-1 0,0 0 0,1 1 0,-1 0 0,0-1 0,1 1 0,-1 0 0,0 0 0,1 0 0,-1 0 0,1 0 0,0 0 0,-1 0 0,1 0 0,0 1 1,-1-1-1,1 0 0,0 1 0,0-1 0,0 1 0,1-1 0,-1 1 0,0 0 0,0 1 0,1-2-1,0 0 1,0 0-1,0-1 1,0 1-1,-1 0 1,1 0-1,0 0 1,0-1-1,-1 1 1,1 0-1,0 0 1,-1-1-1,1 1 1,0 0-1,-1-1 1,1 1-1,-1 0 1,0-1-1,1 1 1,-1-1-1,1 1 1,-1-1-1,-1 1 1,2 0-1,-1-1-1,0 1 1,0-1 0,1 1 0,-1 0 0,0-1 0,1 1-1,-1 0 1,1 0 0,-1-1 0,1 1 0,-1 0 0,1 0 0,-1 0-1,1-1 1,0 1 0,0 0 0,-1 0 0,1 0 0,0 0-1,0 0 1,0 0 0,0 1 0,0 1-4,0-1-1,-1 1 1,1-1 0,-1 1 0,1-1-1,-1 0 1,0 1 0,0-1-1,0 0 1,0 0 0,-2 3 0,2-3 0,0 0 0,-1 1 1,1-1-1,0 1 1,0-1-1,1 1 0,-1-1 1,0 1-1,1-1 1,0 1-1,-1 2 0,1 140-125,1-137 127,-1 0 0,1-1 1,1 1-1,-1-1 0,1 1 0,1-1 1,3 8-1,1 6 2,26 43 44,-29-48-32,-3-12-9,0-1-1,0 1 1,0 0 0,0-1-1,0 1 1,1-1 0,0 0-1,-1 1 1,1-1-1,4 5 1,10 18 20,-16-24-10,2 1-1,-1-1 1,0 1 0,0-1-1,1 0 1,-1 1 0,1-1-1,0 0 1,-1 0 0,1 0-1,0 0 1,0 0 0,3 1-1,29 26 85,-31-26-89,1 1 0,-1-1 0,1 0 1,-1 0-1,1 0 0,0 0 0,0-1 0,0 0 0,5 2 0,5 4 25,-2-2 13,28-3-47,-20-3-172,-8 1-166,-1 0-1,1-1 0,0-1 1,0 0-1,0-1 1,0 0-1,-1 0 0,1-1 1,17-8-1,-10-4-1795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03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0 760,'0'0'4516,"3"7"-4522,18 11 121,57 56 77,-72-66-168,1-1 0,-1 2 0,0-1 1,-1 1-1,0-1 0,-1 1 0,1 1 0,4 15 0,-3-6 120,-1 0 0,-1 0 0,0 0 0,-2 1 0,0-1 0,-1 1 0,-1 0 0,-5 35 0,2-38-74,0-3-37,0 0 0,-1 0 0,0 0 0,-1-1 0,-9 18 0,1-8 7,12-19-33,0-1 1,0 0-1,-1-1 1,0 1-1,1 0 1,-1 0-1,0-1 0,0 1 1,0-1-1,0 1 1,-1-1-1,1 0 1,-1 0-1,1 0 1,-1 0-1,0-1 1,0 1-1,-3 1 1,3-2 0,39-1-4961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06.4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1 304,'0'0'1060,"0"30"415,0-19-1384,1 1 1,0-1 0,1 0 0,0 1-1,1-1 1,0 0 0,1 0-1,0-1 1,9 16 0,-7-12-41,13 26 93,-5-12-10,-2 0-1,0 1 1,7 32 0,-13-34-6,-1 1-53,1-1 0,16 43 1,-20-64-61,-1 0 1,0 0 0,0 0-1,0 0 1,-1 0 0,0 0-1,-1 9 1,0 3 189,-42-17-85,30-3-169,0 0-1,0-1 0,0-1 0,1 0 1,0 0-1,0-1 0,0-1 0,-15-9 1,2 2 108,0-7-111,7 4-40,16 15 115,0 0 0,-1 0 0,1 0 0,0 0 0,-1-1 0,1 1 0,0-1 0,0 0 0,0 1 0,0-1 0,1 0 0,-1 0 0,0 0 0,1 0 0,-1-1 0,1 1 0,0 0 0,0-1 0,0 1 0,0-1 0,0 1 0,0-1 0,1 1 0,-1-1 0,1 1 0,0-1 0,0 0 0,0 1 0,0-1 0,0 1 0,1-4 0,-3-40-5,1 35-17,0 1 0,0-1 1,1 1-1,0-1 0,1 1 1,0-1-1,1 1 0,0-1 1,0 1-1,1 0 0,1 0 1,6-13-1,11-16 8,-18 32 23,1 0 0,-1 1-1,1-1 1,1 1 0,-1 0 0,8-8 0,-4 6 27,3 3 29,-7 5 285,19-4-334,-17 0-232,1 1 0,-1-1 0,0 0-1,0 0 1,0 0 0,0-1 0,-1 0 0,0 0 0,0-1 0,8-11 0,-8 12-170,14-18-2054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07.0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1 160,'0'0'4697,"0"0"-4682,0 0 0,0 0 0,0 0 0,0 0 0,0 0 0,0 1 0,0-1 0,0 0 0,0 0 0,0 0 0,0 0 0,0 0 0,0 1 0,0-1 0,0 0 0,0 0 0,0 0 0,0 0 0,0 1 0,0-1 1,0 0-1,0 0 0,0 0 0,0 0 0,0 0 0,0 1 0,0-1 0,0 0 0,0 0 0,0 0 0,0 0 0,0 0 0,1 0 0,-1 1 0,0-1 0,0 0 0,0 0 0,0 0 0,0 0 0,0 0 0,1 0 0,-1 0 0,0 0 0,0 0 0,0 0 0,0 0 0,0 0 0,1 0 0,-1 0 0,0 0 1,0 1-1,0-1 0,0-1 0,1 1 0,7 1 23,1 0 0,-1 1 0,0 0 1,0 0-1,0 1 0,0-1 0,12 7 1,18 6 52,-35-14-205,0 0-1,0 0 0,0 0 1,0 0-1,-1 0 1,1 1-1,0-1 1,-1 1-1,1-1 1,-1 1-1,1 0 1,-1 0-1,0 0 1,0 1-1,0-1 1,0 0-1,0 1 1,1 2-1,12 15-1019,1-12-965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08.6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 80,'3'-6'8592,"267"18"-8706,43 35 79,-232-30 10,142 48 0,-176-44 41,-45-20-9,0 0 1,0 0-1,0 0 1,0 0 0,0 0-1,0 1 1,0-1-1,0 0 1,-1 1-1,1 0 1,-1-1-1,1 1 1,-1 0-1,0 0 1,1-1-1,-1 1 1,0 0-1,1 4 1,-2-6 0,0 1 1,1-1-1,-1 0 1,0 1 0,0-1-1,0 0 1,1 1 0,-1-1-1,0 0 1,1 1-1,-1-1 1,0 0 0,1 0-1,-1 0 1,0 1-1,1-1 1,-1 0 0,0 0-1,1 0 1,-1 0-1,1 0 1,-1 0 0,0 1-1,1-1 1,-1 0 0,1 0-1,-1 0 1,0 0-1,1 0 1,-1-1 0,1 1-1,-1 0 1,9 3-2615,-9-18 1401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48.2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199 1 288,'0'0'2665,"3"7"-2303,24 57 234,-3 1 1,17 74 0,-37-115-508,-2 0 0,0 0 0,-2 0 0,-2 29 0,0 13 37,3-18-48,0-23-37,0 1 1,-5 31 0,3-50-33,0 0 1,0 0 0,-1-1 0,0 1 0,0-1 0,-1 1 0,1-1 0,-2 0 0,1 0-1,-1 0 1,1-1 0,-2 1 0,-4 5 0,-47 37 69,51-44-88,1-1 0,-1 1 0,0-1 0,0 1 0,0-1 0,0-1 0,0 1 0,-1-1 1,1 0-1,-1 0 0,0-1 0,-7 2 0,-7 0-789,-1-1 0,-25-1-1,10-1-762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09.7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317 1 56,'0'0'4592,"-3"8"-4375,-5 1-208,3-4-4,1 0 1,0 1-1,0-1 1,0 1-1,1 0 0,-5 8 1,-17 21 116,21-30-87,0-1-1,1 1 0,-1-1 0,1 1 1,0 0-1,-3 8 0,1 2 37,4-11-55,0-1-1,0 1 1,0-1 0,-1 1 0,0-1 0,1 1 0,-1-1 0,0 0 0,-3 4 0,-23 34 312,25-35-278,0-1 0,0 1 0,0-1 1,-1 0-1,0 0 0,0 0 0,-1-1 0,1 1 0,-1-1 1,-5 4-1,10-8-45,-1 0 1,1 0-1,0 1 1,-1-1-1,1 0 1,0 0-1,0 1 1,-1-1-1,1 0 1,0 1-1,0-1 1,-1 0-1,1 1 1,0-1-1,0 0 1,0 1-1,0-1 1,0 0-1,0 1 0,0-1 1,0 1-1,-1-1 1,1 0-1,0 1 1,1-1-1,-1 0 1,0 1-1,0-1 1,0 1-1,0-1 1,0 0-1,0 1 1,1-1-1,-1 1 2,0-1-1,0 1 0,0-1 1,0 0-1,0 1 0,0-1 1,0 0-1,1 1 1,-1-1-1,0 0 0,0 1 1,0-1-1,0 1 0,-1-1 1,1 0-1,0 1 0,0-1 1,0 0-1,0 1 0,0-1 1,0 1-1,-1-1 0,1 0 1,0 1-1,0-1 1,0 0-1,-1 0 0,1 1 1,0-1-1,0 0 0,-1 0 1,1 1-1,-1-1 0,-3 2 0,3-2-5,0 1 0,1-1 0,-1 0 0,1 0 1,-1 1-1,0-1 0,1 0 0,-1 1 0,1-1 0,-1 0 0,1 1 1,-1-1-1,1 1 0,-1-1 0,1 1 0,0-1 0,-1 1 0,1-1 1,0 1-1,-1 0 0,1-1 0,0 1 0,-1-1 0,1 1 0,0 0 1,0-1-1,0 1 0,0 1 0,-3 2 40,0 0 0,0 0 1,-1-1-1,1 1 0,-1-1 0,0 0 0,0 0 1,0 0-1,-6 3 0,-4 4 98,11-7-106,1 0 1,-1 0-1,1-1 1,-1 1-1,0-1 1,0 0 0,0 0-1,0 0 1,0 0-1,0-1 1,-6 3-1,9-4-23,-1 1 0,1-1 0,0 1 0,-1-1-1,1 1 1,0-1 0,-1 1 0,1 0-1,0-1 1,0 1 0,0-1 0,0 1 0,0 0-1,-1-1 1,1 1 0,0 0 0,0-1 0,1 1-1,-1 0 1,0-1 0,0 1 0,0-1 0,0 1-1,0 0 1,1-1 0,-1 1 0,0-1 0,1 1-1,-1-1 1,0 1 0,1 0 0,8 9-16,-1-1 0,2 0 0,-1 0 0,2-1 0,19 13 1,28 24 16,7 21 12,-33-33 24,1-1 1,52 39-1,-82-69-35,-2-1-4,0 0 0,0-1-1,1 1 1,-1 0 0,0 0 0,0-1 0,0 1-1,0 0 1,0 0 0,0 0 0,0 1-1,0-1 1,0 0 0,-1 0 0,1 0 0,0 1-1,-1-1 1,1 0 0,-1 0 0,1 1 0,-1-1-1,0 1 1,0-1 0,1 3 0,-1-4-2,1 1 1,-1-1-1,1 0 0,-1 1 1,1-1-1,-1 1 1,1-1-1,0 0 1,-1 1-1,1-1 0,-1 0 1,1 0-1,0 1 1,-1-1-1,1 0 1,0 0-1,0 0 0,-1 0 1,1 0-1,0 0 1,-1 0-1,2 0 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1.4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1 158 640,'0'0'3481,"0"-9"-3094,0-139 2575,0 160-3022,-1 43 182,3 0-1,2-1 0,14 67 1,-15-108-94,13 44 59,-15-54-86,0 0 1,1 0-1,0 0 1,-1-1-1,1 1 1,0 0-1,0-1 1,0 0-1,1 1 1,-1-1-1,0 0 0,1 0 1,0 0-1,-1 0 1,5 2-1,-1-1-5,0-1-1,1 1 0,-1-1 0,0 0 0,1 0 1,0-1-1,-1 0 0,1 0 0,11 0 0,-10-1 6,-1 0 0,1 0-1,-1 0 1,1-1 0,0-1 0,-1 1-1,0-1 1,1 0 0,-1-1-1,0 0 1,0 0 0,0 0-1,-1-1 1,1 0 0,-1 0 0,0-1-1,0 0 1,5-6 0,14-11-289,-19 17 143,0 1 1,-1-1-1,1-1 0,-1 1 0,0-1 1,-1 1-1,1-2 0,-1 1 1,4-10-1,12-36-2033,-16 34 331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1.7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1616,'0'0'5569,"20"0"-5713,-1 0 144,1 0-88,20 0-192,-20 0-248,39 0-192,-20 0-401,1 0-1103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2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1320,'0'0'3102,"0"37"-2420,0 121-58,0-104-338,2-1 0,10 57 0,-9-89-228,7 52 158,16-7 0,1 55 9,-16-96-221,1-1-1,19 31 1,-10-19-10,-13-18-53,-8-17 52,0-1-1,0 1 1,0-1-1,0 1 0,0-1 1,0 1-1,1-1 1,-1 1-1,0-1 0,1 1 1,-1-1-1,0 1 0,1-1 1,-1 1-1,0-1 1,1 0-1,-1 1 0,1-1 1,-1 0-1,0 1 0,1-1 1,-1 0-1,1 1 1,-1-1-1,1 0 0,0 0 1,-1 0-1,1 0 1,-1 1-1,1-1 0,0 0 1,3 1-352,-4-14-2110,0-3 885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2.8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0 619 2080,'0'0'2718,"40"-29"-2187,128-97-220,-116 86-152,-1-2 0,-2-2-1,-2-3 1,77-97 0,-120 138-155,0-1 0,0 0 0,0 0 0,-1 0 0,5-14 0,4-11 3,-11 31-6,0 0 0,0 0 0,0 0 0,-1 0 0,1-1 0,0 1 0,-1 0 0,1 0 0,-1-1 0,0 1 0,1 0 0,-1-1 0,0 1 0,0-1 0,0 1 0,0 0 0,0-1 0,0 1 0,0-1 0,-1 1-1,1 0 1,0-1 0,-1 1 0,1 0 0,-1-1 0,1 1 0,-1 0 0,0 0 0,1 0 0,-1-1 0,0 1 0,0 0 0,0 0 0,0 0 0,0 0 0,0 0 0,0 1 0,0-1 0,-1 0 0,1 0 0,0 1 0,0-1 0,-1 1 0,1-1 0,0 1 0,-1-1 0,1 1 0,-2 0 0,-8-3-11,0 1 0,0 1 0,-1 0 0,-15 0 0,25 1 12,-5 0-16,-33 3-105,38-3 116,1 1 0,-1-1 0,0 1-1,1-1 1,-1 1 0,1 0 0,-1 0-1,1 0 1,-1-1 0,1 1-1,0 1 1,-1-1 0,1 0 0,0 0-1,0 0 1,0 1 0,0-1-1,0 0 1,0 1 0,-1 1 0,-4 13-19,1 0 0,1 0 1,1 0-1,0 0 1,-1 28-1,4 90 119,2-62 12,-1-43-51,2-1 0,1 1 0,8 32 0,4 20 11,-14-67-66,0 2 27,0 0-1,1 0 1,1 0-1,0-1 1,1 0 0,1 0-1,9 19 1,-12-30-31,-1 0 1,0 0-1,0 0 1,0 0-1,0 1 1,0-1-1,-1 1 1,0-1-1,0 1 1,0 0-1,-1-1 1,1 9-1,-1-12-95,0-42-257,0-52-67,0 90 423,0 1-1,0 0 1,1 0-1,-1-1 1,1 1-1,0 0 1,0 0-1,-1 0 1,1 0-1,1 0 1,-1 0-1,0 0 1,0 0-1,1 0 1,-1 0-1,1 1 1,-1-1-1,1 1 1,0-1-1,0 1 1,0 0-1,-1-1 1,1 1-1,0 0 1,1 0-1,-1 1 1,0-1-1,0 0 1,3 0-1,7-2 34,0 1-1,0 0 0,-1 1 1,21 0-1,-21 1-24,-6-1 2,0 1 0,0-1 0,-1 1-1,1 1 1,0-1 0,0 0 0,-1 1 0,1 0-1,0 0 1,-1 1 0,1-1 0,0 1 0,-1 0-1,0 0 1,7 5 0,36 34 274,-38-35-229,-1 0 0,0 1-1,-1 0 1,1 0 0,-1 1 0,-1-1-1,1 2 1,5 8 0,-11-14-59,0-1 0,0 0 1,1 0-1,-1 0 1,0 0-1,1 0 0,0 0 1,-1 0-1,1-1 1,0 1-1,0 0 0,0-1 1,0 0-1,0 1 1,1-1-1,-1 0 0,0 0 1,3 1-1,45 2-724,-37-5 436,10-2-863,-3-17-654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3.9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278 0 2984,'0'0'4868,"0"7"-4840,-1 46 13,3 0 0,2 0 1,3-1-1,2 0 0,29 97 1,-2-45-42,-32-97 8,-1 0-195,-5-9-120,-6-7 59,-61-32-141,53 29 408,0 0-1,0 1 1,-1 1-1,-1 1 1,0 0-1,0 1 1,-25-7-1,21 12 159,-15 4 18,17 3-172,16-1-25,-1 1-1,1-1 1,0 1 0,1 0 0,-1 0 0,1 0 0,-1 0 0,1 1 0,0-1 0,1 1 0,-1 0-1,1 0 1,0 0 0,0 0 0,1 0 0,-1 1 0,0 8 0,-1 11-13,0 0 1,3 39-1,0-43 15,-1-10 9,1 0 0,1 1 0,0-1 0,1 0 1,0 0-1,0 0 0,7 14 0,-8-21-17,1 0 0,1 0 0,-1 0 0,0-1 0,1 1 0,0-1 0,0 0 0,0 0 0,0 0 0,0 0 0,1 0 0,-1-1 0,1 0 0,0 1 0,0-1 0,0-1 0,0 1 0,0 0 0,0-1 1,0 0-1,0 0 0,8 0 0,-3 1-27,0-1 1,0 0-1,0-1 1,0 0 0,0-1-1,0 0 1,0 0-1,0 0 1,0-2-1,0 1 1,0-1-1,-1 0 1,1-1 0,-1 0-1,0 0 1,9-7-1,113-96-2077,-122 100 1826,32-25-1550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4.8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139 275 1008,'0'0'2749,"-7"0"-2421,-19 0 45,19 0 407,4 0-524,1 0-253,-1 0 0,1 0 0,0 0 0,0 0 0,0 0 1,0 0-1,0 1 0,0-1 0,0 1 0,0 0 0,0-1 0,0 1 0,0 0 0,0 0 0,0 0 0,0 1 0,0-1 0,1 0 0,-1 1 0,1-1 0,-1 1 0,1-1 0,-1 1 0,1 0 0,0-1 0,0 1 0,0 0 0,0 0 0,0 0 0,0 0 0,1 0 0,-1 0 0,0 0 0,1 0 0,-1 4 0,-3 7 3,-1 0-9,3-9 1,0 0 1,1 0 0,-1 1 0,1-1-1,0 1 1,0-1 0,1 1 0,-1 6-1,0-2 12,1 1 0,-2 0-1,1-1 1,-5 13 0,3-13 31,1 1 1,0 0-1,1 0 1,-1 13-1,2-4 1,1 0 0,1 0 0,1-1-1,0 1 1,1-1 0,1 0 0,1 0-1,1 0 1,0-1 0,1 0 0,1-1-1,15 22 1,-22-34-44,0-1 0,1 0 1,-1 0-1,1 0 0,0-1 0,-1 1 0,1 0 1,0-1-1,1 0 0,-1 0 0,0 0 0,1 0 1,-1 0-1,1-1 0,-1 0 0,1 1 0,0-1 1,-1-1-1,1 1 0,0 0 0,0-1 0,5 0 1,11-4-49,-17 3 50,-1-1-1,1 0 1,-1 0-1,1 0 1,-1-1 0,0 1-1,0 0 1,0-1-1,0 0 1,-1 1-1,1-1 1,0 0-1,-1 0 1,0 0-1,0 0 1,1-4-1,5-54-114,-4 17-52,4 5-260,-2 0 0,-1-66 1,-4 82 604,0 22 1,0 4-84,0 7-94,0-4 7,0 1 0,0-1 1,0 1-1,0-1 0,1 1 1,0-1-1,1 1 0,-1-1 1,1 0-1,1 0 0,-1 0 1,6 10-1,6 6 101,-11-15-94,1-1-1,0 1 0,0-1 0,0 0 0,0 0 0,1-1 0,0 0 1,1 0-1,-1 0 0,1 0 0,0-1 0,7 5 0,2-3 15,1-1 0,0-1 0,0 0-1,1-1 1,-1 0 0,1-1-1,0-1 1,-1-1 0,1-1 0,31-4-1,-44 2-9,1 1 0,-1-1 0,0-1 0,0 1 0,0-1-1,0 1 1,0-1 0,-1 0 0,0 0 0,0-1 0,0 1 0,0-1-1,-1 1 1,1-1 0,2-9 0,-1 4 13,4-10 2,-2 0 0,0 0 0,-1-1 1,2-27-1,-2 22-21,-1-10-1,-2-1 1,-3-64-1,-1 24-3,2 66 48,0 1 0,-1 0-1,0-1 1,0 1 0,-1 0 0,0 0-1,-1 0 1,0 0 0,-1 0 0,0 1-1,-1 0 1,-9-15 0,5 7 220,8 15-251,1 1 1,-1-1-1,1 1 1,-1 0-1,0-1 1,0 1-1,1 0 1,-1-1-1,0 1 1,0 0-1,0 0 1,0 0 0,-1 0-1,1 0 1,0 0-1,0 0 1,-1 0-1,1 1 1,0-1-1,-1 0 1,1 1-1,-1-1 1,1 1-1,0-1 1,-3 1-1,4 6-78,-1 29 29,2 0-1,2 1 0,1-1 1,2 0-1,1 0 1,16 45-1,40 76 108,-53-134-83,2 0 0,0-1-1,2 0 1,26 32 0,-23-33-175,19 18 39,-34-37-108,0 0-1,0 0 0,0 0 1,0 0-1,0 0 1,0 0-1,0-1 0,0 1 1,1-1-1,-1 1 1,0-1-1,3 0 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5.2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0 117 4016,'0'0'1953,"119"-17"-2009,-60 5 288,0-6-128,40 1-104,0-6-208,0 5-752,-20 6-1329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5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 1 936,'0'0'3776,"-23"17"-3314,-76 60-122,90-69-282,1-1-1,0 1 1,0 1-1,1 0 1,0 0-1,0 0 1,1 1-1,0 0 1,1 0-1,0 0 1,1 1-1,0-1 1,0 1-1,-2 16 1,2 3 192,1 0-1,2 0 1,4 54 0,0-9 74,-3-71-319,1 0 1,-1 1-1,1-1 1,0 0-1,0 0 1,0 0-1,0 0 1,1 0 0,-1 0-1,1-1 1,0 1-1,1-1 1,-1 1-1,0-1 1,1 1-1,0-1 1,0 0 0,0 0-1,0-1 1,0 1-1,1-1 1,-1 1-1,1-1 1,3 2-1,-4-3-5,0-1-1,0 1 0,0-1 0,0 1 0,0-1 1,0 0-1,0 0 0,0 0 0,0-1 1,0 1-1,-1-1 0,1 1 0,0-1 1,0 0-1,0 0 0,0 0 0,-1-1 0,6-2 1,-4 0-10,0-1 1,-1 1 0,1-1 0,-1 0 0,0 0 0,0-1-1,0 1 1,-1 0 0,0-1 0,0 0 0,0 1 0,1-8-1,1-3-50,12-29-152,-7 20 3,0 0 1,-2-1-1,-1 0 1,-1 0-1,3-36 1,-8 59 203,0 0 0,0 0 0,0 0 0,0-1 0,1 1 0,-1 0-1,1 0 1,0 0 0,0 0 0,0 1 0,0-1 0,1 0 0,-1 0 0,1 1 0,3-6 0,-1 4 662,-4 10-586,1-1-1,0 0 1,1 0 0,-1 0-1,1 0 1,0 0-1,0 0 1,1 0 0,0 0-1,-1-1 1,8 8 0,40 43 346,-41-44-423,1-1 0,1-1 0,0 1 1,0-2-1,1 1 0,0-2 0,1 0 0,-1 0 0,1-1 0,0 0 0,1-2 0,-1 1 0,1-2 0,22 4 0,20-4-1263,56-4 0,-49-4-2414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6.6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13 2832,'0'0'2902,"17"40"-2407,121 265 458,-108-229-622,-3 1-1,17 83 0,-6-22 61,21 74-62,-56-181 76,-3-37-440,-1-1 1,0 1-1,0 0 0,-1-1 0,0 1 0,0 0 0,0 0 0,-1 0 1,-4-7-1,-38-55-560,12 21 329,-27-54-185,-62-143 0,96 182 191,3-2 1,3 0-1,-22-118 1,40 162 288,0 0 0,2-25 1,1 16 13,-1 27-41,1 1 0,-1-1 0,1 0 0,0 0 0,0 1 0,0-1 0,0 1 0,0-1 0,0 1 1,0-1-1,0 1 0,1 0 0,-1-1 0,1 1 0,-1 0 0,1 0 0,-1 0 0,1 0 0,-1 0 0,1 1 0,0-1 1,0 0-1,-1 1 0,1-1 0,0 1 0,0 0 0,0-1 0,0 1 0,2 0 0,66-4 108,-65 4-94,2 0-4,11 0 62,-1 0 0,28 5-1,-39-3-47,0-1 0,1 1-1,-1 0 1,0 1-1,0 0 1,-1-1-1,1 2 1,0-1-1,-1 1 1,7 6-1,-8-6 14,-2 1 0,1-1 1,0 1-1,-1-1 0,0 1 0,0 0 0,-1 0 0,1 0 0,-1 0 0,0 0 0,0 0 0,-1 0 0,1 1 0,-1 6 0,0 0 81,0 0 0,-1 0 0,0-1 0,-1 1 0,-5 19 0,-3-10-76,-1-1 1,0 0-1,-2-1 1,0 0-1,-1-1 1,-1-1-1,-21 20 1,10-10-172,-33 46 0,56-66-147,22-17-6354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49.1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0 824,'0'0'4529,"0"31"-4077,2 43 12,0-36-210,-1 0 0,-9 68-1,0-48-124,0 109 0,7-130-122,0-16-2,1 1 0,5 30 0,-4-45-5,1 1 0,0-1 1,0 0-1,1 1 0,0-1 1,0 0-1,0-1 0,1 1 0,0-1 1,8 10-1,21 24-4,-6-7 55,1-1 0,62 56 0,-75-79-31,-1 0-1,1-1 1,20 8-1,18 10 54,-52-26-121,0 1 0,0-1 0,1 1-1,-1-1 1,0 0 0,0 1 0,0-1 0,0 0 0,0 0-1,1 0 1,-1 0 0,0 0 0,0 0 0,0 0 0,0 0 0,1-1-1,-1 1 1,0 0 0,0-1 0,0 1 0,0-1 0,0 1-1,0-1 1,0 1 0,0-1 0,0 0 0,0 0 0,0 1-1,0-1 1,-1 0 0,1 0 0,0 0 0,-1 0 0,1 0 0,0 0-1,-1 0 1,1 0 0,-1 0 0,1 0 0,-1 0 0,0 0-1,0-1 1,1-1 0,-1 3 46,3-23-2354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7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2968,'0'0'1484,"-6"31"-1362,-21 103 157,24-113-109,1 0 0,0-1 1,2 31-1,1-21 17,-1-16-121,1 0 1,0 0-1,1 0 1,1-1-1,0 1 0,1-1 1,7 18-1,-9-26-60,0 0 0,0 0-1,1-1 1,0 1 0,-1-1-1,2 0 1,-1 0 0,0 0 0,1 0-1,0-1 1,0 1 0,0-1-1,0 0 1,0 0 0,1 0 0,-1-1-1,1 0 1,0 0 0,0 0 0,0 0-1,0-1 1,10 2 0,-12-2-14,1 0 0,-1 0 0,0-1 1,1 0-1,-1 0 0,0 0 0,1 0 1,-1 0-1,1-1 0,-1 0 0,0 1 0,1-1 1,-1 0-1,0-1 0,0 1 0,0 0 1,0-1-1,0 0 0,0 0 0,0 0 1,-1 0-1,1 0 0,-1 0 0,1-1 1,-1 1-1,0-1 0,0 0 0,0 0 0,0 1 1,0-1-1,-1 0 0,0-1 0,2-4 1,4-15-263,-2 0 1,0-1-1,-2 1 1,0-1 0,-2 0-1,0 1 1,-4-32-1,1-1-874,2-23-756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8.3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0 753 936,'113'-30'1028,"-72"24"2765,38 6-3928,-35 1 450,-40-2-323,0 1-1,0-1 1,-1 0 0,1 0-1,0-1 1,-1 1-1,1-1 1,-1 1 0,1-1-1,-1 0 1,0-1 0,0 1-1,0 0 1,4-5-1,33-40-297,-33 29-5,-6 18 299,-1-1 0,0 0 1,0 1-1,0-1 0,0 1 0,0-1 0,1 1 0,-1-1 0,0 1 0,0-1 1,1 1-1,-1-1 0,0 1 0,1 0 0,-1-1 0,1 1 0,-1 0 0,0-1 1,1 1-1,-1 0 0,1-1 0,-1 1 0,1 0 0,-1 0 0,1-1 0,-1 1 1,1 0-1,-1 0 0,1 0 0,-1 0 0,2 0 0,1-1-251,-3 4-212,0 220 810,0-215-287,1 0 0,-1 0 0,1 0 1,1 0-1,-1-1 0,2 1 1,-1 0-1,1-1 0,0 0 0,4 8 1,3 1 46,1 0 1,24 25 0,-15-18-55,-16-18-28,1-1 0,-1 0 0,1 0 0,0 0 0,0-1 0,0 0-1,0 0 1,1 0 0,-1 0 0,1-1 0,0 0 0,0 0 0,0 0-1,0-1 1,0 0 0,0 0 0,0-1 0,0 0 0,10 0 0,-14-1-1,1 1 1,0-1 0,0 0-1,-1 0 1,1 0 0,-1 0 0,1-1-1,-1 1 1,0-1 0,1 1-1,-1-1 1,0 0 0,0 0 0,0 0-1,0 0 1,3-4 0,25-40 5,-27 43-20,6-15-64,0 0 1,-1-1-1,-1 0 0,0 0 1,-1 0-1,-2-1 1,5-37-1,-5-6-378,-4-74 0,-1 58 1135,1 85-684,5 168 551,-3-146-428,2-1 0,1 1 0,1-1 0,12 33 0,18 50 266,-30-91 395,-9-43-469,2 1-468,0 0-1,-2 0 0,-8-33 1,8 40 116,2 0 1,0 1-1,2-32 1,-1 12-224,43 36 122,-27 4 178,-1 0 0,0 1 0,-1 0-1,1 1 1,-1 1 0,17 12 0,-16-10-20,0 0 1,1-2-1,-1 0 1,2 0-1,-1-2 1,28 8-1,-27-12-7,0 0 0,1-1-1,19-1 1,-29-7 9,-7 5-19,8-13 15,-1-1 1,-1 0-1,0-1 0,-1 0 1,-1 0-1,-1 0 1,0 0-1,-1-1 1,-1 1-1,-1-24 1,0 5-80,0 5 33,-1-1 0,-2 0-1,-1 1 1,-1-1 0,-12-41-1,-56-106 304,71 176-271,-7-20 167,0 0 0,-2 1 0,0 0 0,-2 0-1,-22-31 1,31 47-89,2 4-73,0 1 0,0 0 1,0-1-1,0 1 0,0 0 0,0 0 0,-1 0 0,1 0 0,0 0 0,-1 0 0,1 0 0,-1 0 0,1 0 0,-1 0 0,1 1 1,-1-1-1,0 1 0,1-1 0,-1 1 0,0 0 0,-2 0 0,4 0-19,-1 0-1,1 0 1,0 1-1,0-1 1,-1 0-1,1 0 1,0 1-1,-1-1 1,1 0 0,0 1-1,0-1 1,0 1-1,-1-1 1,1 0-1,0 1 1,0-1-1,0 1 1,0-1 0,0 0-1,0 1 1,0-1-1,0 1 1,0-1-1,0 0 1,0 1-1,0-1 1,0 1 0,0-1-1,0 1 1,0-1-1,1 1 1,-1 2-22,1 9 8,2 0 1,-1-1-1,1 1 0,1-1 0,0 0 0,1 0 0,0 0 0,0-1 0,11 15 0,15 33 14,3 9 57,56 83-1,-59-101-41,-14-25 1,0 0 0,2 0 0,22 20 0,27 32-9,-57-63-5,2 0 1,-1-1-1,2-1 1,0 0-1,16 9 1,34 28-38,-60-45-37,1 0 0,-1 0 0,1-1-1,0 1 1,0-1 0,0 0 0,0-1 0,6 2 0,-4-1-88,-4-1-345,-42-1-4897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8.6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1 415 4729,'0'0'1393,"23"-33"-1066,79-107 29,-92 127-311,1 0 1,1 1-1,0 1 0,0 0 1,1 1-1,0 0 1,1 1-1,0 0 0,1 1 1,0 1-1,17-6 0,3-2 24,30-13-77,112-30 1,-142 48-451,-36 10 428,1 0 0,0 0 0,0 0 0,0 0 0,0 0 0,0 0 0,0 0 0,0 0 0,0 0 1,0 0-1,-1 0 0,1 0 0,0-1 0,0 1 0,0 0 0,0 0 0,0 0 0,0 0 0,0 0 0,0 0 0,0 0 0,0 0 0,0-1 0,0 1 0,0 0 0,0 0 0,0 0 1,0 0-1,0 0 0,0 0 0,0 0 0,0 0 0,0-1 0,0 1 0,0 0 0,0 0 0,0 0 0,0 0 0,0 0 0,0 0 0,0 0 0,0-1 0,0 1 0,0 0 0,0 0 0,0 0 1,0 0-1,0 0 0,1 0 0,-1 0 0,0 0 0,0 0 0,0 0 0,0 0 0,0 0 0,0-1 0,0 1 0,1 0 0,-18 0-1844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19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3608,'0'0'3977,"40"41"-6457,-40-24-209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0.1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42 1384,'0'0'3531,"3"-1"-3254,47-11 120,0 1 0,0 3 0,63-2 0,155 14-131,-185 5-166,0 3-1,122 36 1,156 69 85,-282-90-174,238 100 160,-312-123-154,-9-5-210,-25-7-669,-39-15-1732,25 0-1078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1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417 1 288,'0'0'4481,"-24"2"-4210,4 14-261,1 1 1,0 0 0,1 2 0,1 0 0,-16 25-1,28-37-9,-12 13 1,2 1 1,1 0-1,-23 45 0,29-51-1,0-1-1,-1 0 0,-16 18 1,15-19 37,0 1-1,-15 26 1,13-19 193,10-19-210,1 1 0,0-1 0,0 0 0,-1 1 0,1-1 0,1 1-1,-1-1 1,0 1 0,0-1 0,1 1 0,0 0 0,-1-1 0,1 6 0,0-7 44,-3 9 966,-2-9-1000,4-1-18,1 0-1,-1 0 1,1 0 0,0 0-1,-1 0 1,1 0-1,-1 0 1,1 0-1,0 0 1,-1 0 0,1 0-1,-1 0 1,1 0-1,0 1 1,-1-1 0,1 0-1,0 0 1,-1 0-1,1 1 1,0-1-1,-1 0 1,1 0 0,0 1-1,0-1 1,-1 0-1,1 1 1,0-1-1,0 0 1,-1 1 0,1-1-1,0 0 1,0 1-1,0-1 1,0 1 0,0-1-1,0 0 1,0 1-1,0-1 1,-1 0-1,1 1 1,0-1 0,1 1-1,-1-1 1,0 1-1,0 0 50,-12 8 3,11-8-60,1-1-1,-1 1 1,0-1 0,1 1-1,-1 0 1,0-1 0,1 1-1,-1 0 1,1 0 0,-1-1-1,1 1 1,-1 0 0,1 0-1,0 0 1,-1 0 0,1 0-1,0 0 1,0 0 0,0-1-1,-1 1 1,1 0 0,0 0-1,0 0 1,1 0 0,-1 0-1,0 0 1,0 0 0,0 0-1,1 1 1,-11 3 105,10-5-106,0 0-1,0 0 0,-1 0 1,1 0-1,0 0 0,-1-1 0,1 1 1,0 0-1,-1 0 0,1 0 1,0 0-1,-1 1 0,1-1 0,0 0 1,-1 0-1,1 0 0,0 0 1,-1 0-1,1 0 0,0 0 0,0 1 1,-1-1-1,1 0 0,0 0 1,-1 0-1,1 1 0,0-1 0,0 0 1,0 0-1,-1 0 0,1 1 1,0-1-1,0 0 0,0 1 0,0-1 1,-1 0-1,1 1 0,0-1 1,0 0-1,0 0 0,0 1 0,0-1 1,0 0-1,0 1 0,0-1 1,0 0-1,0 1 0,0-1 0,0 0 1,0 1-1,0-1 0,0 0 1,0 1-1,1-1 0,-1 0 1,0 1-1,0-1 0,0 0 0,0 0 1,1 1-1,-1-1 0,0 0 1,0 0-1,0 1 0,1-1 0,-1 0 1,28 26-39,-17-14 60,1 0-1,0-2 0,24 17 0,-23-19 0,208 111 192,-197-107-194,-11-11-32,15 0-839,23-3-2555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2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0 409 2528,'0'0'4312,"3"-3"-4246,5-5-41,0 0-1,-1-1 0,0 0 0,0 0 0,-1-1 0,0 0 1,5-13-1,30-86-4,-6 16-50,-31 84 4,-1-1-1,0 1 0,0-1 0,-1 0 0,0 0 1,0 0-1,-1 0 0,-1 0 0,-1-19 0,1 29-1,-1 6-86,1 0 91,-1 0 0,1 0 0,0 0 0,0 0 0,1 0 1,0 0-1,3 12 0,13 81 25,-9-49 41,26 91 0,1-35 19,29 154 0,-57-218-29,-2 1 1,-1 49-1,-4-90-36,-1 0 1,0 0-1,1-1 1,-1 1-1,0 0 1,-1 0-1,1 0 1,0-1-1,0 1 1,-1 0-1,1-1 1,-1 1-1,1-1 1,-1 0-1,0 1 1,1-1-1,-1 0 0,0 0 1,0 0-1,0 0 1,0-1-1,0 1 1,0 0-1,-3 0 1,-3 1-50,-1 1 0,0-1 1,0 0-1,0-1 0,-10 0 1,12 0 19,0-1 1,-1 0 0,1-1 0,0 1 0,-1-2-1,1 1 1,0-1 0,0 0 0,0 0 0,0-1-1,0 0 1,1 0 0,-1-1 0,-6-4 0,7 3 26,1-1 0,0 0 1,0 0-1,0 0 0,0 0 1,1-1-1,0 0 0,1 0 0,-1 0 1,1 0-1,1-1 0,-1 1 1,-1-11-1,1-5 60,1 0 0,1 0-1,2-26 1,-1 8 18,1 36-61,0 0 0,0-1 0,1 1-1,-1 0 1,1 0 0,0-1 0,0 1-1,1 1 1,0-1 0,0 0 0,0 1-1,0-1 1,7-6 0,60-56 123,-55 54-119,-4 4-165,0 0-1,1 1 0,0 1 1,0 0-1,0 0 0,1 1 1,0 1-1,27-7 1,-35 11-57,-5 1 147,1 0 0,-1 0 0,1 0 0,-1 0 0,1 0 0,-1 0 0,1 0 0,-1 0 0,1 0 0,-1 0 0,1 0 0,-1 0 0,1 0 0,-1 0 0,1-1 0,-1 1 0,1 0 0,-1 0 0,0-1 0,1 1-1,-1 0 1,1 0 0,-1-1 0,0 1 0,1-1 0,-1 1 0,0 0 0,1-1 0,-1 1 0,0-1 0,0 1 0,1-1 0,-1 1 0,0 0 0,0-1 0,0 1 0,0-1 0,0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3.0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0 592,'0'0'3611,"4"1"-3090,38 12 330,0 0-1015,68 13-1,-73-21-1003,-14-4-798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3.3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0 1376,'0'0'807,"0"30"-335,-2 15-240,0-3 164,2 0-1,7 57 0,-1-68-68,1 0 0,1-1-1,13 30 1,13 49 170,-26-79-364,2 0-1,0-1 1,18 32 0,-10-4-67,-16-50-64,-1 0 0,1-1 0,1 1 0,-1 0 0,1-1 0,5 10 0,-1-4-60,-7-12 43,0 1 0,0-1 0,1 0 0,-1 1 0,0-1 0,0 0 0,1 1 0,-1-1 0,0 0 0,0 1 0,1-1 0,-1 0 0,0 1 0,1-1 0,-1 0 0,0 0-1,1 1 1,-1-1 0,0 0 0,1 0 0,-1 0 0,1 0 0,-1 1 0,0-1 0,1 0 0,-1 0 0,1 0 0,-1 0 0,0 0 0,1 0 0,-1 0 0,1 0 0,-1 0 0,1 0 0,-1-1-1,0 1 1,1 0 0,0-1-55,-1 1-1,0-1 0,1 0 1,-1 0-1,0 0 0,1 1 0,-1-1 1,0 0-1,0 0 0,0 0 1,0 1-1,0-1 0,0 0 1,0 0-1,0 0 0,0 0 0,0 0 1,0 1-1,0-1 0,-1 0 1,1 0-1,0 0 0,-1 1 1,0-2-1,-15-35-1324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4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1 449 440,'0'0'2464,"29"-3"-2132,-7 1-244,21-2 202,0-2 1,77-20-1,-94 18-189,0-2 0,-1 0 0,0-2 0,-1-1 0,0 0 0,-1-2 0,0-1 0,-2-1 0,0 0 0,34-38 0,-50 49-132,-1 1-1,0-1 0,0 0 1,0-1-1,-1 1 0,0-1 1,0 1-1,-1-1 0,0 0 1,0 0-1,-1 0 0,1 0 1,-2 0-1,1 0 0,-1-10 1,-1 13 11,1-1 1,-1 1-1,-1 0 1,1 0-1,-1 0 1,1 0-1,-1 0 1,0 1 0,-1-1-1,1 0 1,-1 1-1,1 0 1,-1-1-1,0 1 1,0 0-1,-1 1 1,1-1 0,0 0-1,-1 1 1,0 0-1,1 0 1,-1 0-1,0 0 1,0 1 0,0-1-1,-7 0 1,-84-18 62,86 19-38,-1 0 1,1 0-1,-1 1 0,1 0 1,-1 1-1,1 0 1,-1 0-1,-10 4 1,18-4-6,0 0 1,1 0-1,-1 0 1,0 1-1,1-1 1,0 0-1,-1 1 1,1-1-1,0 1 1,0-1-1,-1 1 1,1 0-1,1-1 1,-1 1-1,0 0 1,0 0-1,1 0 1,-1 0-1,1 0 1,-1 0-1,1 0 1,0 0-1,0 0 1,0 3-1,-3 12 13,-1 5 93,0 1 1,1-1-1,1 1 0,1 0 1,2-1-1,0 1 1,1 0-1,1-1 0,8 27 1,16 74 413,-16-60-395,3-2-1,3 1 1,3-2 0,29 63 0,-45-115-119,-2-5 0,0 1 0,0-1-1,0 1 1,0 0 0,-1 0-1,0 0 1,0 0 0,0 0-1,0 0 1,-1 0 0,1 6-1,-1-9 74,0-6-58,0-239-1277,0 241 1249,0 0-1,0 0 0,0 1 1,0-1-1,1 0 0,-1 0 0,1 0 1,0 1-1,0-1 0,0 1 1,0-1-1,0 0 0,1 1 0,-1 0 1,1-1-1,0 1 0,-1 0 1,1 0-1,0 0 0,0 0 1,1 0-1,-1 0 0,0 1 0,0-1 1,1 1-1,-1-1 0,1 1 1,0 0-1,-1 0 0,1 0 0,5-1 1,6 0 25,0 0 1,0 1 0,0 1-1,0 0 1,15 2-1,-24-1 11,5 0 36,0 1 0,0 0 0,0 1 0,0 0 0,0 0 0,-1 1 0,18 10 0,63 46 334,-22-13-225,-63-43-192,1-1 0,-1 0-1,1 0 1,0-1 0,0 1 0,0-1 0,0 0 0,0-1-1,10 2 1,-13-3-73,-1-1 1,1 1-1,0-1 0,-1 0 1,1 1-1,0-1 0,-1 0 0,0-1 1,1 1-1,-1 0 0,1-1 0,-1 1 1,0-1-1,0 0 0,0 1 0,0-1 1,0 0-1,0 0 0,-1-1 0,1 1 1,-1 0-1,1-1 0,1-4 1,17-32-2248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58.1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654 42 264,'0'0'1321,"-23"0"5706,17-1-6984,0 1 1,0-1 0,0 0-1,0-1 1,0 1 0,0-1 0,-9-4-1,2 1 23,1 0-1,-1 1 1,0 1-1,-15-2 1,-3 1-124,-58 2 1,55 3-4,29 0 54,0 1-1,1 0 1,0 0 0,-1 0-1,1 0 1,0 1-1,0 0 1,0 0 0,1 0-1,-1 0 1,1 1 0,-1-1-1,1 1 1,0 0-1,1 0 1,-3 4 0,0-2-2,0-1 1,0 0 0,-1 0 0,1 0-1,-10 6 1,9-8 4,1 1-1,-1 0 1,1 1-1,0-1 1,0 1 0,1 0-1,-1 0 1,-6 11-1,-9 21-12,-38 51 0,37-58 9,15-5-7,2-22 12,1 1 1,-1 0-1,1 0 0,0 0 1,0 1-1,1-1 0,-1 1 1,1-1-1,0 1 0,1 0 1,-1 0-1,1 0 0,-1 0 1,2 0-1,-1 0 0,0 0 1,1 0-1,0 7 0,0-8 0,0-1 0,-1 1 0,1-1-1,-1 0 1,0 1 0,0-1 0,0 0 0,-3 5-1,2-5-4,1 1 0,-1 0 0,1-1 0,0 1 0,0 0 0,0 0 0,1 0 0,-1 6 0,1 101-48,0-109 56,0-1 0,-1 1 0,1 0 0,0-1 0,-1 1 0,1-1 0,-1 1 0,1-1 0,-1 1 0,0-1 0,0 1 0,0-1 0,-1 3 0,0-3 0,1 1 0,0 0 0,0-1 0,0 1 0,0 0 0,0 0 0,1 0 0,-1-1 0,0 1 0,1 0 0,0 0 0,-1 0 0,1 0 0,0 3 0,0 165 127,9-146-71,-8-22-51,1 0 0,-1 0 0,0 0 0,0 1 0,0-1 0,0 1 0,0-1 0,-1 0 0,1 1 0,-1-1 0,1 5 0,-1-4-3,0 0 1,1-1-1,-1 1 1,1 0 0,-1-1-1,1 1 1,0-1 0,0 1-1,1-1 1,0 3-1,0-2 0,-1-1 0,1 1-1,-1-1 1,0 1 0,0 0-1,-1-1 1,1 1-1,0 0 1,-1-1 0,0 5-1,1-5 1,-1 0-1,1 1 1,0-1 0,-1 0-1,1 0 1,0 0-1,0 1 1,0-1-1,1 0 1,-1 0-1,0 0 1,1-1 0,-1 1-1,1 0 1,2 2-1,-2-3 1,0 1 0,0 0 0,-1-1-1,1 1 1,-1 0 0,0 0 0,1 0-1,-1 0 1,0 0 0,0 0 0,0 0 0,0 1-1,-1-1 1,1 0 0,0 4 0,-1-5 0,0 1 1,0-1 0,0 0-1,0 1 1,0-1 0,1 1 0,-1-1-1,0 1 1,1-1 0,-1 0-1,1 1 1,0-1 0,-1 0-1,1 1 1,0-1 0,0 0-1,0 0 1,1 2 0,-1-2-2,0 0 0,0 0 1,0 0-1,0 0 0,-1 1 0,1-1 0,0 0 1,-1 0-1,1 1 0,-1-1 0,1 0 1,-1 1-1,0-1 0,1 0 0,-1 1 1,0-1-1,0 1 0,0 1 0,0-3 0,0 1-1,0-1 0,0 1 0,0-1 0,0 0 0,0 1 1,1-1-1,-1 1 0,0-1 0,0 0 0,0 1 1,1-1-1,-1 0 0,0 1 0,0-1 0,1 0 1,-1 0-1,0 1 0,0-1 0,1 0 0,-1 0 1,0 1-1,1-1 0,-1 0 0,1 0 0,-1 0 0,0 0 1,1 1-1,-1-1 0,0 0 0,1 0 0,-1 0 1,1 0-1,0 0 0,-1 0 0,1 0 0,-1 0 1,0 0-1,1 0 0,-1 0 0,1 0 0,-1 0 1,0 0-1,1 0 0,-1 1 0,0-1 0,1 0 0,-1 0 1,0 0-1,1 1 0,-1-1 0,0 0 0,1 0 1,-1 1-1,0-1 0,1 0 0,-1 1 0,0-1 1,0 0-1,0 1 0,1-1 0,-1 0 0,0 1 1,0-1-1,0 0 0,0 1 0,0-1 0,1 1 0,-1 0 1,0-1-1,0 1 0,0-1 0,0 1 0,0 0 0,0-1 0,0 1 0,1-1 0,-1 1 0,0 0 0,0-1 0,1 1 0,-1-1 1,0 1-1,1-1 0,-1 1 0,1-1 0,-1 1 0,1-1 0,-1 0 0,1 1 0,-1-1 0,1 0 0,-1 1 0,2 0 0,-2-1 1,1 0-1,0 1 0,-1-1 0,1 0 1,0 1-1,-1-1 0,1 1 0,-1-1 1,1 1-1,-1-1 0,1 1 0,-1 0 0,1-1 1,-1 1-1,0 0 0,1-1 0,-1 1 1,0 0-1,1-1 0,-1 1 0,0 0 1,0-1-1,0 1 0,0 0 0,0 1 1,2 4-1,-1-1 1,1 1-1,0-1 1,0 1-1,1-1 1,-1 0 0,1 1-1,0-2 1,1 1-1,-1 0 1,1 0-1,0-1 1,0 0-1,0 0 1,1 0-1,7 4 1,9 14 0,-3-2 6,7-3 0,-15-10-3,0 0-1,0 0 0,-1 1 1,10 9-1,40 24 38,-53-36-37,0-1 0,-1 0-1,2-1 1,-1 0 0,0 0-1,1 0 1,0 0 0,-1-1-1,1 0 1,9 1-1,37 15 29,-31-9-9,0 0-1,43 10 0,-32-9-10,8-2 13,0 0 0,0-3 0,1-2-1,-1-1 1,66-6 0,-93 1-13,0 0 0,0-1 1,-1 0-1,1-1 0,-1-1 0,0 0 0,0-1 0,-1 0 1,23-17-1,31-18 94,-49 30-89,0 0 1,0-1-1,-1-1 1,-1-1-1,-1 0 1,24-32-1,-14 18 14,-14 16 15,-1-1-1,13-29 1,-7 14 1,-8-7 49,-1 25-87,-1 0 0,0-1 0,-1 1 0,0-1-1,-1 0 1,0 0 0,-1 0 0,0-1 0,0-15-1,7-21 4,-6 42-10,-1-1 0,0 0 0,-1 1 0,0-1 0,1-10 0,-3 14 0,1 0-1,0 1 1,0-1-1,0 0 1,1 1-1,-1-1 1,1 0-1,0 1 1,0-1-1,0 1 1,0-1-1,1 1 1,-1-1-1,1 1 1,0 0-1,2-3 1,-2 2 12,-1 0 0,0 0 0,-1 1 1,1-1-1,-1 0 0,1 0 0,-1 0 1,0 1-1,-1-1 0,0-6 0,1 0 92,1-15 19,0 19-107,0 0 0,-1 1 0,1-1 0,-1 1 0,-1-1 0,1 0 0,-1 1 0,0-1 0,0 1 0,-3-7 0,-32-40 158,31 47-165,1 0 1,0 0-1,0 0 1,0-1-1,1 0 1,-1 0-1,1 0 1,-2-7-1,3 7-5,-1 1-1,1-1 1,-1 1-1,0-1 1,-1 1-1,1 0 1,-1 0-1,0 0 1,0 1-1,-7-7 1,-16-20 47,23 26-39,1 0-1,0 1 1,-1-1-1,0 1 1,0 0-1,-6-5 1,3 5 9,1-1-1,0 1 1,0-1 0,1-1-1,-6-5 1,8 7-10,-1-1 0,0 1 0,1 1 0,-2-1 0,1 1 1,0-1-1,-1 1 0,1 0 0,-1 1 0,0-1 0,-7-2 0,-64-36 43,38 20-42,-10-3 11,43 23-22,5 1-3,-1 0 1,1 0-1,-1 0 0,1 0 1,0 0-1,-1 0 0,1 0 1,-1 0-1,1 0 0,-1-1 1,1 1-1,0 0 0,-1 0 1,1 0-1,-1-1 0,1 1 1,0 0-1,-1 0 0,1-1 1,0 1-1,-1 0 0,1-1 1,0 1-1,-1 0 0,1-1 1,0 1-1,0 0 0,0-1 1,-1 1-1,1-1 0,0 1 1,0 0-1,0-1 0,0 1 1,0-1-1,0 1 0,0-1 1,0 0-1,0 1 0,0 0 1,0-1-1,-1 1 0,1 0 0,0-1 1,0 1-1,0 0 0,0-1 1,0 1-1,0 0 0,0-1 0,-1 1 1,1 0-1,0 0 0,0-1 1,0 1-1,-1 0 0,1 0 0,0-1 1,0 1-1,-1 0 0,1 0 0,0 0 1,-1 0-1,1-1 0,0 1 1,0 0-1,-1 0 0,1 0 0,0 0 1,-1 0-1,1 0 0,0 0 1,-1 0-1,1 0 0,0 0 0,-1 0 1,1 0-1,0 0 0,-1 0 1,1 0-1,-1 0 0,1 0 0,0 1 1,-1-1-1,1 0 0,0 0 1,0 0-1,-1 0 0,1 0 0,0 0 1,-1 0-1,1 0 0,0 0 1,-1 0-1,1 0 0,0 0 0,0 0 1,-1-1-1,1 1 0,0 0 0,0 0 1,-1 0-1,1 0 0,0 0 1,0 0-1,-1-1 0,1 1 0,0 0 1,0 0-1,-1 0 0,1-1 1,0 1-1,0 0 0,0 0 0,0-1 1,-1 1-1,1 0 0,0-1 1,0 1-1,0 0 0,0 0 0,0-1 1,0 1-1,-1-2 2,0 1 0,-1-1-1,1 1 1,0-1 0,-1 1 0,1 0-1,0 0 1,-1 0 0,0 0 0,1 0-1,-1 0 1,1 0 0,-1 1 0,0-1 0,-3 0-1,-24-10 18,22 0-19,-32 3 33,-97-38 104,57 16-42,61 21-61,15 7-27,0 0-1,-1 1 1,1-1-1,0 1 1,-1-1 0,0 1-1,1 0 1,-8 0-1,-9-5-158,17 6-4,-17 29-6510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55.5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 1526 1136,'-17'-2'10527,"25"-7"-10529,-2 0-1,1-1 0,-1 0 0,-1 0 1,1 0-1,-2 0 0,5-14 1,-4 11-15,18-32-55,1 1-1,2 1 1,34-41 0,22-37-58,-23 23-103,5 2 0,93-106 0,-129 171 207,-11 14 19,0-2-1,16-26 0,-23 30 3,1 1 1,20-22-1,0 2-4,5-17 16,-16 16 8,0 14-14,-17 18-1,1 0 0,-1 0 0,0-1 0,0 0 0,-1 1 0,1-1 0,2-6 0,35-47 1,-33 48 2,-6 8-3,-1 0 1,1 0-1,0 0 0,0 0 1,0 0-1,-1 0 0,1 0 1,-1 0-1,1 0 0,-1 0 0,1 0 1,-1-1-1,0 1 0,1 0 1,-1 0-1,0-3 0,0 3 1,0 1-1,0-1 1,0 0 0,0 0-1,0 1 1,1-1-1,-1 0 1,0 0-1,0 1 1,1-1 0,-1 0-1,0 0 1,1 1-1,-1-1 1,0 0-1,1 1 1,-1-1-1,1 1 1,0-1 0,-1 0-1,1 1 1,-1-1-1,1 1 1,0 0-1,0-1 1,0 0 0,-1 1-1,1 0 1,0-1-1,-1 1 1,1-1-1,0 1 1,-1-1 0,1 0-1,-1 1 1,1-1-1,-1 1 1,0-1-1,1 0 1,-1 0-1,1 1 1,-1-1 0,0 0-1,0 1 1,1-1-1,-1 0 1,0 0-1,0 0 1,0 1 0,0-1-1,0-1 1,1-2-1,1-1 0,0 1 0,-1-1 0,2 1 0,-1 0 1,0 0-1,1 0 0,0 0 0,5-5 0,8-14 0,17-14-7,-27 21 5,-5 12-1,0 0 0,0 1 0,1-1 0,-1 1 0,1-1 0,0 1 0,0 0 0,3-3 0,31-46-105,-35 50-32,-6 3 76,-16 7 83,-29 13 68,49-21-94,-18 9 12,-110 48 50,-174 51-1,299-107-23,5-3-367,1 1 319,-1-1 1,0 0 0,0 0 0,1 1-1,-1-1 1,1 1 0,0-1-1,-1 1 1,1 0 0,0 0 0,0 0-1,0 0 1,0 0 0,3-1 0,6-5-20,2-4 6,2 1 1,-1 1-1,1 0 1,0 0-1,1 2 1,0 0-1,0 0 0,0 2 1,1 0-1,0 1 1,0 1-1,0 0 1,1 1-1,17 1 1,-19 1-24,-2-1 76,0 1 1,-1 1-1,1 0 1,13 4-1,-23-4-13,0 0 0,0 1 0,0-1 0,0 1 0,0 0 0,0 0 0,-1 0 0,1 1 0,-1-1 0,1 1-1,-1 0 1,0 0 0,0 0 0,-1 0 0,1 1 0,0-1 0,2 5 0,90 130 601,-77-102-342,20 56 0,-28-69-185,-8-19-52,0 0 0,0 0 0,0 0 0,-1 0 0,0 0 0,0 0 0,0 0 0,0 1 0,-1 6 571,0-15-1090,0 0 262,-1 1 0,1-1-1,-1 1 1,0-1 0,0 1-1,0-1 1,-1 1 0,0 0 0,1-1-1,-1 1 1,0 0 0,0 0-1,-5-5 1,-29-35-4460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5.3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1 511 2864,'0'0'948,"33"-2"-733,109-10-73,-127 9-63,1 0 0,-1-1-1,1 0 1,-1-2-1,-1 0 1,1 0-1,-1-1 1,0-1 0,-1-1-1,1 0 1,-2 0-1,18-17 1,4-1-56,-27 21-20,0 0 0,-1 0 0,1-1 0,-1 1-1,-1-1 1,1 0 0,-1-1 0,0 1 0,-1-1-1,0 0 1,0-1 0,-1 1 0,0 0 0,0-1-1,-1 0 1,0 1 0,-1-1 0,1-13 0,-2 14-21,0 1 1,0-1 0,-1 0 0,-1 1-1,1 0 1,-1-1 0,0 1 0,-1 0-1,0 0 1,0 0 0,0 0-1,-1 0 1,0 1 0,0 0 0,-1 0-1,1 0 1,-2 0 0,1 1-1,0-1 1,-1 2 0,-10-8 0,-9-7 35,20 14 77,-1 1 0,1 0 0,-1 0-1,0 0 1,0 1 0,-1-1 0,1 1 0,-1 1 0,-13-4-1,20 5-88,-1 1 0,1 0 0,-1 0 0,0 0 0,1-1 0,-1 1 0,0 0 0,1 0 0,-1 0 0,0 0 0,1 0 0,-1 0 0,0 0 0,1 1 0,-1-1 0,0 0 0,1 0 0,-1 0-1,0 1 1,1-1 0,-1 0 0,1 1 0,-1-1 0,0 0 0,1 1 0,-1-1 0,1 1 0,-1-1 0,1 1 0,0-1 0,-1 1 0,1-1 0,-1 1 0,1 0 0,0-1 0,0 1 0,-1-1 0,1 1 0,0 0 0,0-1-1,0 1 1,-1 0 0,1-1 0,0 1 0,0 0 0,0-1 0,0 1 0,0 0 0,1-1 0,-1 1 0,0 0 0,0-1 0,0 1 0,0 0 0,1-1 0,-1 2 0,1 7-30,3 82 227,4 1-1,4-1 1,4-1-1,4-1 1,4 0-1,66 160 1,-86-241-205,35 74 22,-36-75-39,1-1 0,0 0 0,1 0 1,0-1-1,-1 1 0,2-1 0,-1 0 0,1 0 0,8 6 0,-13-11 16,0 1 0,0 0-1,0-1 1,0 1 0,0-1 0,0 1-1,0-1 1,0 1 0,0-1 0,0 0-1,0 1 1,0-1 0,0 0 0,1 0 0,-1 0-1,0 0 1,0 0 0,0 0 0,0 0-1,0 0 1,0-1 0,0 1 0,1 0 0,-1-1-1,0 1 1,0-1 0,0 1 0,0-1-1,0 1 1,-1-1 0,1 0 0,0 1-1,0-1 1,0 0 0,0 0 0,0-1 0,3-3-5,-2-1 0,1 1 1,-1-1-1,0 0 1,3-10-1,2-5-60,0-2 7,-2 0 0,0-1 1,-2 1-1,0-1 1,-1 1-1,-2-1 0,-3-38 1,1-8-139,2 67 202,0 0 1,0 1-1,-1-1 1,1 0-1,-1 1 1,1-1-1,-1 0 0,0 1 1,0-1-1,0 1 1,0-1-1,0 1 1,-1 0-1,1-1 1,-1 1-1,1 0 1,-1 0-1,0 0 1,0 0-1,0 0 1,0 1-1,0-1 1,0 0-1,-1 1 1,1 0-1,0-1 0,-1 1 1,1 0-1,-1 0 1,0 1-1,-2-2 1,-10 0 89,1-1 1,-1 2 0,0 0-1,-25 2 1,12 0-101,-5 5 1668,57-6-1669,4 1 10,0-2 0,0 0 0,-1-2 0,52-12 1,-53 7-31,0-2 0,0-1 1,-1 0-1,-1-2 0,0-1 1,-1-1-1,30-25 0,-39 28-51,0-1-1,-1 0 0,0-1 1,-2 0-1,1-1 0,-2 0 0,0-1 1,0 0-1,-2-1 0,0 0 1,-1 0-1,5-19 0,-10 32 47,-1-1 1,0 1-1,0-1 0,-1 0 0,1 0 0,-1 1 0,0-1 0,0 0 1,-1 0-1,0 0 0,1 1 0,-1-1 0,-3-5 0,3 7 19,-1 0 0,1 0-1,-1 0 1,0 0 0,0 1 0,-1-1 0,1 1-1,0-1 1,-1 1 0,1 0 0,-1 0-1,0 0 1,0 0 0,-6-2 0,-5-1 33,0 1 1,0 1-1,0 0 1,-1 1-1,1 1 1,-1 0-1,-18 1 1,27 0-22,0 0 1,0 0-1,0 1 0,1 0 0,-1 0 1,0 0-1,1 1 0,-1 0 0,1 0 1,0 0-1,-1 1 0,1 0 1,0 0-1,0 0 0,1 0 0,-1 1 1,1 0-1,0 0 0,0 0 0,0 0 1,0 1-1,1 0 0,0 0 0,0-1 1,0 2-1,0-1 0,1 0 1,0 1-1,0-1 0,0 1 0,1-1 1,0 1-1,0 0 0,0-1 0,1 1 1,0 7-1,-1 22 40,0-26-11,0 0 0,0 0 0,1 0 1,1 0-1,-1 0 0,2 0 0,-1 0 0,1-1 1,0 1-1,1 0 0,0-1 0,0 1 0,7 10 1,-1-7-35,1 0 0,0-1 1,1 0-1,0-1 0,0-1 1,1 0-1,1 0 0,-1-1 1,1-1-1,1 0 0,-1 0 1,1-2-1,0 1 0,1-2 1,-1 0-1,1-1 0,0 0 1,-1-1-1,20 0 0,-2-2-171,-21 1 58,0 0-1,0-1 1,0-1-1,0 0 1,0 0 0,0-1-1,0-1 1,-1 1-1,1-2 1,9-4 0,2-4-421,-1-1 0,0-1 1,-1 0-1,-1-2 1,30-30-1,-6-6-1127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240 340 2056,'0'0'2472,"-33"14"-1994,-102 52 21,130-63-467,-1 1 0,1-1 1,1 1-1,-1 0 0,1 1 0,-1-1 1,1 1-1,0-1 0,1 1 0,-1 0 0,1 1 1,0-1-1,0 0 0,1 1 0,0 0 1,0 0-1,0-1 0,1 1 0,-1 0 0,1 0 1,1 1-1,-1-1 0,1 0 0,0 0 1,1 8-1,0-4 35,-2 19 137,0-15-109,0 0 1,1 0-1,1 0 0,4 22 1,-4-33-94,0 0 1,0 1 0,0-1-1,0-1 1,0 1 0,0 0 0,1 0-1,0 0 1,-1-1 0,1 1-1,0-1 1,0 1 0,1-1 0,-1 0-1,0 0 1,1 0 0,-1 0-1,1 0 1,0 0 0,-1-1-1,1 1 1,0-1 0,0 0 0,0 0-1,6 1 1,6 1-57,0-2 0,0 0-1,21-1 1,-31 0 33,-1 0 0,0 0 1,1 0-1,-1-1 0,0 0 0,1 0 0,-1 0 0,0-1 0,0 1 0,0-1 0,0 0 0,0 0 1,0 0-1,0-1 0,-1 1 0,5-5 0,1-3-113,0 0 0,0 1 0,17-13 0,17-18-183,-43 40 307,1-1 1,0 0 0,-1 0 0,1 1 0,0-1-1,0 1 1,-1-1 0,1 1 0,0-1 0,0 1-1,0-1 1,0 1 0,0 0 0,0-1-1,-1 1 1,1 0 0,0 0 0,0 0 0,0 0-1,0-1 1,0 1 0,0 1 0,0-1 0,0 0-1,0 0 1,0 0 0,0 0 0,0 1-1,1 0 1,26 17 2,-17-9 167,7 3 0,1 0 0,0-1 0,33 14 0,-44-22-152,1 0 1,-1-1 0,1 0 0,-1 0 0,1-1 0,0 0-1,0 0 1,-1-1 0,1 0 0,0-1 0,0 0 0,16-4-1,-18 2-23,-1 0-1,1 0 1,-1-1-1,0 0 1,0 0-1,0 0 1,-1-1-1,0 0 1,0 0-1,0 0 1,0-1-1,-1 0 1,8-12-1,-1-1-31,0-1 0,-2-1 0,10-28 0,-12 23 99,-2-1 0,-1 1 0,0-1-1,-3 0 1,-1-48 0,-1 32 20,0 28-30,0 1 1,-1 0-1,0 0 1,-2 0-1,1 0 1,-2 0-1,0 0 1,-8-15-1,1 6 229,-1 0 0,-1 1-1,-30-35 1,42 55-208,0-1 0,-1 1-1,1 0 1,-1 0 0,0 0 0,1 0-1,-1 0 1,0 0 0,0 1 0,0-1 0,-4 0-1,4 1 105,3 27-140,2 0 0,0-1 0,2 1 0,1-1 0,1 0 0,1 0 0,1 0 0,17 35 0,-3-11 0,9 20 41,40 67 0,-59-116-57,1-1 1,1 0-1,0-1 1,2-1-1,0 0 0,1-1 1,31 23-1,-35-30-27,-11-7-36,1 1 1,0-1-1,-1 0 0,1-1 1,0 1-1,0 0 1,0-1-1,0 0 1,1 1-1,-1-1 0,0-1 1,1 1-1,3 0 1,-4-1-505,-3-31-1965,0-8 670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6.3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1 217 5145,'0'0'2216,"237"-58"-2224,-138 34 88,0-5-80,0 6-24,40-12-440,-41 11-744,-18 1-697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7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1 520,'0'0'2396,"6"28"-1808,2 9-406,4 14 192,21 61 1,-15-59 65,-4-7-80,2-2-1,35 70 1,-40-93-279,-10-18-68,0 0-1,0 0 0,0 0 1,0-1-1,1 1 0,-1 0 1,1-1-1,-1 1 0,1-1 1,0 1-1,0-1 0,0 0 1,1 0-1,-1 0 0,1 0 1,-1 0-1,1 0 0,-1-1 1,1 1-1,0-1 0,0 0 1,0 0-1,-1 0 0,1 0 1,0 0-1,0-1 0,1 1 1,3-1-1,33 0 49,-38 1-60,0-1 0,1 0 0,-1 0 0,0 0 0,0 0 0,1 0 0,-1-1 1,0 1-1,0-1 0,0 0 0,1 1 0,-1-1 0,0 0 0,0 0 0,0 0 0,0-1 0,0 1 0,-1 0 0,1-1 0,0 1 0,-1-1 0,1 1 0,-1-1 0,1 0 0,-1 0 0,0 0 0,1 0 0,-1 0 0,0 0 0,-1 0 0,1 0 0,0 0 0,0 0 0,-1 0 0,0-1 0,1 1 0,-1 0 0,0 0 0,0-1 0,0 1 0,0 0 0,-1-3 0,21-201-1231,-20 132 310,2 83 999,0 1-1,1-1 1,1 1-1,-1-1 1,1 0-1,1-1 1,0 1-1,8 11 1,5 11 75,14 21-61,-30-49-90,1 0 0,0 0 1,-1 0-1,1 0 0,0-1 1,0 1-1,0-1 0,0 0 1,1 0-1,-1 0 0,1 0 1,-1-1-1,1 1 0,4 0 1,-4-1 2,0 0 1,0 0-1,0 0 1,0-1 0,0 0-1,1 1 1,-1-2 0,0 1-1,0 0 1,0-1-1,0 0 1,0 0 0,0 0-1,0 0 1,0-1-1,0 1 1,0-1 0,-1 0-1,1 0 1,0-1-1,-1 1 1,5-5 0,20-40 65,-24 39-73,0 0 0,0 0 0,0 1 0,1-1 0,0 1 0,1 0 1,-1 1-1,1-1 0,1 1 0,-1 0 0,9-6 0,-12 11-9,0 0-1,1-1 1,-1 1-1,0 1 1,0-1-1,1 0 1,-1 1-1,0-1 1,1 1-1,-1 0 1,0 0-1,1 1 1,-1-1-1,0 1 1,1-1-1,-1 1 1,0 0-1,0 0 1,1 0-1,-1 1 1,0-1-1,0 1 1,-1 0-1,5 3 1,2 3 48,0 1 1,-1 0-1,1 0 0,-2 1 0,8 12 1,3 3 77,-16-23-81,0 0 0,0 1 0,-1 0 0,1-1 0,0 1 0,-1 0 0,0 0 0,1 0 0,-1 0 0,0 0 0,-1 0 0,1 0 0,0 1 0,-1-1 0,0 6 0,0-8 193,0-10-123,1-1-183,-2 0-1,1 0 1,-1 1-1,-1-1 1,0 0-1,0 0 1,-1 1-1,-6-17 1,3 9 41,1-1-1,1 1 1,1-1 0,1 0 0,0 0 0,1-1 0,3-28 0,-1 7 54,-2 36 4,1 0 1,0 0 0,0-1-1,0 1 1,1 0 0,-1 0-1,1 0 1,0 0-1,0 0 1,1 0 0,-1 0-1,1 0 1,0 1 0,0-1-1,0 0 1,0 1 0,5-6-1,-2 6 3,-1 0-1,1 1 1,-1 0-1,1 0 1,0 0 0,0 1-1,0-1 1,0 1-1,0 0 1,0 1-1,0-1 1,0 1-1,1 0 1,4 1-1,11-2-8,-16 0-43,0 1 0,1-1-1,-1 1 1,0 0 0,0 0 0,0 1 0,0 0 0,0 0 0,0 0 0,0 0 0,0 1 0,-1 0 0,1 0 0,0 0 0,-1 0 0,1 1 0,-1 0 0,6 4 0,14 14-532,-16-16 150,-1 1 0,0 0 0,-1 0 0,11 13 0,-16-16 186,0-1 1,0 1-1,0-1 1,0 1-1,-1-1 1,1 1-1,-1 0 1,1-1-1,-1 1 1,0 0-1,-1 2 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8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62 375 4176,'0'0'2326,"13"-7"-1954,-8 4-343,70-40 246,-69 39-239,-1 0-1,0 1 1,0-2-1,0 1 1,0 0-1,-1-1 1,1 0-1,-1 0 1,0-1-1,-1 1 1,1-1-1,3-8 1,-1-12 32,0-1 1,-2 0 0,0 0 0,-1-45 0,-4 69-95,0-1 1,0 1-1,0-1 1,0 1-1,-1 0 0,1 0 1,-1 0-1,0 0 1,0 0-1,0 0 1,0 0-1,-1 1 1,1-1-1,-1 1 1,1-1-1,-1 1 1,0 0-1,0 0 1,0 0-1,0 1 1,0-1-1,0 1 0,-1 0 1,1-1-1,0 1 1,-1 1-1,-4-2 1,3 1 34,-1-1 1,1 1-1,-1 0 1,0 0-1,1 1 1,-1 0-1,0 0 1,1 0-1,-1 0 1,1 1-1,-1 0 1,0 0-1,1 1 1,0-1-1,-1 1 1,1 1-1,-5 2 1,3 3 2,0 1-1,1 0 1,0 0 0,1 0 0,-1 1 0,2 0 0,0 0 0,0 0 0,1 1-1,-4 19 1,5-23 7,1 0-1,-1-1 0,2 1 1,-1 0-1,1 0 1,0 0-1,1 0 0,-1 0 1,1 0-1,1-1 0,-1 1 1,1 0-1,0-1 0,1 1 1,0-1-1,0 0 1,0 0-1,0 0 0,1 0 1,0 0-1,6 5 0,-2-3-17,3 4 10,1 0 0,1 0-1,16 11 1,-22-19-29,0 0 1,-1-1-1,1 0 1,0 0-1,0-1 1,1 1-1,-1-2 1,0 1-1,1-1 1,9 0-1,-2 1-219,0-1 0,-1 0 0,1-1 0,0-1 0,-1 0 0,1-1 0,-1-1 0,1 0 0,-1-1 0,0 0 0,21-11 0,24-19-2120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3:28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238 0 3328,'0'0'3974,"-3"18"-3952,0-5-16,-9 69 6,12-73-9,0-1 1,0 1 0,0-1-1,1 1 1,1-1 0,-1 0-1,2 1 1,-1-1 0,7 15-1,0-9 62,0 0 0,1-1 0,1 0 1,0 0-1,24 19 0,-20-17 41,1 0 0,-2 0 1,14 21-1,-18-22-84,-6-9 72,0 0-1,-1 0 0,1 0 0,-1 1 1,-1-1-1,5 13 0,-6-16-58,-1 1-1,0-1 1,0 0-1,0 1 1,0-1 0,0 1-1,-1-1 1,1 1-1,-1-1 1,1 0 0,-1 0-1,0 1 1,0-1-1,0 0 1,0 0-1,-1 0 1,1 0 0,0 0-1,-1 0 1,1 0-1,-1 0 1,-3 2 0,-7 7 46,0-1 0,-1-1 0,0 0 0,-1-1 0,0 0 1,0-1-1,-21 7 0,-113 30-381,73-25-367,36-7-732,16-5-1004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5:44.4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1 271 440,'0'0'703,"0"-16"5690,3 8-6740,12-4 365,-9 7-12,1 0-1,-1-1 0,0 0 0,-1 0 0,7-8 0,-3 3-2,0-1 0,1 1 1,20-16-1,7-8 2,-28 26-21,0 0 1,0 0 0,1 1-1,0 1 1,0 0-1,1 0 1,0 1 0,0 0-1,1 1 1,-1 0 0,1 1-1,0 0 1,1 1 0,-1 0-1,0 1 1,1 1-1,-1 0 1,1 0 0,0 1-1,23 4 1,-30-3-21,0 0 1,1 1-1,-1 0 0,0 0 0,0 1 1,0 0-1,0 0 0,0 0 0,-1 1 1,1-1-1,-1 1 0,0 1 1,0-1-1,-1 1 0,1 0 0,3 5 1,0 0-11,-1 0 1,0 0-1,-1 1 1,0 0 0,0 0-1,-1 1 1,7 23-1,-9-14 60,-1 1-1,-1 0 1,-3 41-1,1-12 19,0-41-24,0 1 0,-1-1 0,0 0 0,0 0 0,-1 1 0,-1-2 0,1 1 1,-2 0-1,1-1 0,-1 0 0,-1 0 0,0 0 0,0-1 0,-1 0 0,1 0 1,-12 10-1,-13 9 38,-1-1 0,-61 38 1,76-53-36,1-1 41,0-1-1,-1-1 1,0 0 0,0-1 0,-1 0 0,0-2 0,0 0 0,0-1 0,-1-1 0,1-1-1,-27 1 1,41-3 195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5:46.1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337 59 968,'0'0'2821,"0"-1"-2794,-1 1 0,1 0-1,0-1 1,0 1 0,0-1-1,0 1 1,0 0 0,0-1-1,0 1 1,0-1 0,0 1-1,0 0 1,0-1 0,0 1-1,0-1 1,0 1 0,1 0-1,-1-1 1,0 1 0,0-1-1,0 1 1,0 0 0,1-1-1,-1 1 1,0 0 0,0-1-1,1 1 1,-1 0 0,0 0-1,1-1 1,17-10-18,-11 6-65,0 0 0,1 1 1,0 0-1,0 0 0,9-3 1,-18 7 85,1 0 1,0 0-1,0 0 0,0 0 1,0 0-1,0 0 1,-1 0-1,1 0 1,0 0-1,0 0 1,0-1-1,0 1 1,0 0-1,0 0 0,0 0 1,-1 0-1,1 0 1,0 0-1,0 0 1,0-1-1,0 1 1,0 0-1,0 0 0,0 0 1,0 0-1,0 0 1,0-1-1,0 1 1,0 0-1,0 0 1,0 0-1,0 0 1,0 0-1,0-1 0,0 1 1,0 0-1,0 0 1,0 0-1,0 0 1,0 0-1,0-1 1,0 1-1,0 0 0,0 0 1,0 0-1,0 0 1,0 0-1,1 0 1,-1-1-1,0 1 1,0 0-1,0 0 1,0 0-1,0 0 0,0 0 1,0 0-1,1 0 1,-1 0-1,0 0 1,0 0-1,0-1 1,1 1-1,-8 2-13,0 0-1,0 1 1,0 0 0,1 0 0,0 0-1,-1 1 1,1-1 0,1 2-1,-1-1 1,-5 6 0,-30 18 47,20-6-46,3-2 40,-27 25-46,11-9-5,33-35-7,-4 2 0,1 1 0,-1 0 0,1 0 0,0 1 0,0-1 0,0 1 1,1 0-1,0 0 0,-3 7 0,-27 26 0,27-22 0,5-13 0,0 0 0,0 0 0,0 0 0,0 0 0,0 0 0,-1-1 0,0 1 0,1 0 0,-1-1 0,-2 3 0,-1 0 1,1 0 0,0 0-1,0 0 1,1 0 0,0 1 0,0-1-1,0 1 1,0 0 0,1 0 0,0 0 0,-2 11-1,4-16 1,0 0-1,0 0 0,0 1 1,0-1-1,-1 0 0,1 0 0,0 0 1,-1 0-1,1 0 0,-1 0 1,1 0-1,-1 0 0,1 0 1,-1 0-1,0 0 0,1 0 0,-1 0 1,0 0-1,-1 0 0,1 0 1,0 0-1,0 0 1,1-1-1,-1 1 0,0 0 1,1 0-1,-1 0 1,1-1-1,-1 1 1,1 0-1,-1 0 1,1 0-1,-1 0 0,1 0 1,0 0-1,0 0 1,-1 0-1,1 0 1,0 2-1,0-2 1,0 0-1,0 0 1,0 0 0,0 0-1,0 0 1,-1 0-1,1 0 1,0-1 0,0 1-1,-1 0 1,1 0 0,-1 0-1,1 0 1,-1 0 0,1-1-1,-1 1 1,0 0-1,1 0 1,-1-1 0,-1 2-1,1-2 1,0 1-1,0 0 1,1 0-1,-1 0 1,0 0-1,0 0 0,1 0 1,-1-1-1,1 1 1,-1 1-1,1-1 1,-1 0-1,1 0 1,-1 0-1,1 0 0,0 0 1,0 0-1,0 0 1,-1 1-1,1 1 1,0 165-108,1-166 105,-1 0-1,0 0 1,1 0 0,0 0-1,-1 0 1,1-1-1,0 1 1,0 0 0,0 0-1,0-1 1,0 1 0,0 0-1,0-1 1,1 1 0,-1-1-1,0 0 1,1 1-1,2 0 1,12 17 4,-13-14-1,0 1 0,1 0 0,0-1 1,0 0-1,0 0 0,0 0 0,1 0 0,0-1 0,0 0 0,0 0 0,8 4 0,6 3 8,1-2 0,22 9 1,-1-2 79,-28-11-36,0-1 0,0 0 0,22 2 0,13 5 76,-12-10-88,40 4 301,-73-5-364,-3-17-2228,0 5 290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5:47.4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1 408,'0'0'7520,"0"2"-7683,-1 70 86,-1-33 136,2 0 1,7 60-1,7-30 1,-7-41-7,-1 1-1,-2 0 1,1 32 0,-5-52-29,1 0-1,0 0 1,1-1 0,4 15 0,-4-15-1,1 1 1,-2 0 0,1 0 0,0 13-1,8 18 189,-4-26-271,-6-14 42,0-1-1,0 1 1,1 0-1,-1 0 1,0 0-1,0 0 1,0 0-1,0 0 0,0 0 1,0 0-1,0 0 1,0 0-1,0 0 1,0 0-1,0 0 0,0 0 1,0 0-1,0-1 1,0 1-1,0 0 1,0 0-1,0 0 1,1 0-1,-1 0 0,0 0 1,0 0-1,0 0 1,0 0-1,0 0 1,0 0-1,0 0 1,0 0-1,0 0 0,0 0 1,0 0-1,0 0 1,1 0-1,-1 0 1,0 0-1,0 0 0,0 0 1,0 0-1,0 0 1,0 0-1,0 0 1,0 1-1,0-1 1,0 0-1,0 0 0,0 0 1,1 0-1,-1-19-1187,0-8-852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5:48.7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1 744,'0'0'5821,"6"0"-5848,657 0 253,-660 0 136,-29 0-2018,-182 0-857,205 0 3532,3 13-930,0-11-67,0 0-1,-1-1 1,1 1-1,0 0 0,-1-1 1,1 1-1,-1-1 1,0 1-1,1-1 0,-1 1 1,0-1-1,0 1 0,-1 0 1,0 0-3,1-1 0,0 1 0,0 0-1,0-1 1,0 1 0,1 0 0,-1-1 0,0 1 0,1 0 0,-1 0 0,1 0 0,0-1 0,-1 4-1,1 440 1846,0-442-1849,1 1 0,-1 0 0,1 0 0,0-1 0,0 1 0,0 0 0,0-1 0,3 5 0,-2-4 48,-1-1 0,1 1 0,-1-1 0,0 1 0,0-1 0,0 1 0,-1 0-1,1 5 1,-1-8 207,0-14-3032,0-4 156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38.3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341 3 232,'0'0'6320,"-23"0"-6144,-16-1-382,7 0-51,-52 4 1,78-1 226,-1 0 0,1 0 0,0 1 0,0 0-1,0 0 1,1 0 0,-1 1 0,1 0 0,0 0 0,0 0 0,0 1 0,0 0-1,-7 9 1,-2 2-139,6-5 116,1 0-1,0 1 1,1 0-1,0 1 0,1-1 1,-7 25-1,7-22 23,2-2 30,1 0 1,1 0 0,0 0-1,0 0 1,1 0 0,3 18-1,-1 12 9,-2-34-6,4 63 5,-4-70-7,0 0-1,1 1 0,-1-1 0,1 0 1,0 1-1,-1-1 0,1 0 1,0 0-1,0 0 0,0 0 0,1 0 1,-1 0-1,0 0 0,1 0 1,-1 0-1,1 0 0,0-1 0,0 1 1,-1-1-1,1 1 0,0-1 0,0 0 1,3 2-1,2-2-7,-3-1 18,-1-1-1,1 1 1,0 0-1,0-1 1,0 0-1,0 0 1,-1 0-1,1 0 1,0 0 0,-1-1-1,1 0 1,-1 0-1,0 0 1,1 0-1,-1 0 1,0-1-1,5-4 1,-2-1 31,-1 1-1,0-1 1,0 0-1,0 0 1,3-11-1,4-5-2,35-76 0,-38 77-32,-7 15 13,0 1 0,-1-1-1,0 0 1,0 0 0,-1 0 0,0 0-1,-2-13 1,0-7 377,2 27-298,0 16-158,-9 23 65,7-33 6,0 1-1,0-1 0,1 1 1,0 0-1,0-1 0,0 9 1,0 25 78,-1-26-76,2 1 1,-1-1-1,2 1 1,0-1-1,0 0 1,2 1-1,-1-1 1,2 0-1,7 21 1,3-7-12,-4-6 3,0-1-1,1 0 0,2-1 1,0 0-1,0-1 1,22 22-1,-30-36-3,0-1 0,1 1 0,-1-1 0,1 0 0,0-1 0,0 1 0,0-1 1,0 0-1,0-1 0,0 0 0,0 0 0,1 0 0,-1 0 0,8-1 0,-11 0 316,-3-1-356,0-1 1,0 1-1,-1 0 0,1 0 0,0-1 0,-1 1 0,1 0 0,-1 0 0,1 0 0,-1 0 0,0 0 0,1 0 0,-1 0 1,0 0-1,-1-2 0,-6-7-1460,5-19-2250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5:50.6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59 384,'0'0'4844,"0"0"-4810,0 0 0,0 0 0,0 0 0,0-1 0,0 1 1,-1 0-1,1 0 0,0 0 0,0-1 0,0 1 0,0 0 0,0 0 0,0 0 1,0 0-1,0-1 0,0 1 0,0 0 0,0 0 0,0 0 0,0-1 1,0 1-1,1 0 0,-1 0 0,0 0 0,0 0 0,0-1 0,0 1 1,0 0-1,0 0 0,0 0 0,0 0 0,1 0 0,-1-1 0,0 1 1,0 0-1,0 0 0,0 0 0,0 0 0,1 0 0,-1 0 0,0 0 1,0 0-1,0 0 0,1-1 0,-1 1 0,0 0 0,0 0 0,116-34-3,-86 28-16,0 1 1,0 1-1,0 2 0,44 2 0,-54 0-11,-17 0 57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5:51.3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18 312,'0'0'7608,"23"0"-7783,349 0-665,-372-7-1471,0-4 189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5:52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76 1464,'3'-6'6373,"251"6"-6566,-218 6 247,-32-6 112,19 0-149,0-1-464,-1-1 0,1-1 0,-1-1 0,1-1 0,-1-1 1,0-1-1,-1 0 0,32-17 0,-30 7-1828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14.1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1 544,'0'10'5935,"0"52"-6026,-1-7 129,-1-28-5,2 1 0,1 0 0,4 29 0,2-29 6,-4-16-10,-1-1 0,0 1 0,1 18 0,-3-19-2,1 0 0,1 0 0,5 21 1,-4-22 13,-1 1 1,0 0 0,-1 0 0,1 11-1,5-26-231,2-12-604,-6-21-1141,-3 1-1080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5:54.9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337 6 368,'0'0'7466,"-24"0"-6896,-15 0-461,-17-6-150,-66 6-42,86 0 71,-20 0 5,52 0 163,4 27-736,17 298 147,-11-117 434,11 199 37,-17-131-8,9-212-21,-6-51 106,0 0-1,-1 0 1,1 20-1,-1-15 617,12-14 786,-11-4-1423,37 0-644,-2 1 526,-1 2 1,0 1-1,1 2 1,66 20-1,-84-19-955,-22-7 816,0 0 0,0 0 1,1-1-1,-1 1 0,0 0 1,1-1-1,-1 1 0,0-1 1,1 0-1,-1 0 0,1 1 1,-1-1-1,1 0 0,-1 0 1,1 0-1,0 0 0,0-1 1,-1 1-1,1 0 0,-1-3 1,-2-13-5006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5:56.5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42 808,'0'0'5692,"0"0"-5690,-1 0 1,1-1-1,0 1 0,0-1 1,0 1-1,0 0 1,0-1-1,0 1 1,0-1-1,0 1 1,0 0-1,0-1 1,0 1-1,0-1 0,0 1 1,0 0-1,1-1 1,-1 1-1,0-1 1,0 1-1,0 0 1,0-1-1,1 1 1,-1 0-1,0-1 0,1 1 1,-1 0-1,0 0 1,0-1-1,1 1 1,8-5-17,1 1 0,0 0 0,-1 0 0,1 1 0,0 0 0,1 1 0,19-2 0,77 3-334,-62 2 137,-44-1 201,0 0 0,0 0 0,1 1 0,-1-1 0,0 1 0,0-1 0,0 1 0,0-1 0,0 1 0,0 0 0,0-1 0,0 1 0,0 0 0,0 0 0,0 0 0,0 0 0,0 0 0,0 0 0,-1 0 0,1 0 0,0 0 0,-1 0 0,1 0 0,-1 0 0,0 1 0,1-1 0,-1 0 0,0 0 0,1 0 0,-1 1 0,0-1 0,0 0 0,0 2 0,-1 53-24,0-38 61,0-14-19,0 1-1,0-1 1,0 0-1,-1 1 1,1-1-1,-1 0 1,0 0-1,0 0 1,0 0-1,-1 0 1,0 0-1,1-1 1,-1 0-1,0 1 1,-1-1-1,-4 4 1,-14 16 27,-5 6 17,-40 32 0,46-42-52,6-3 9,12-12-6,-1 0 1,1-1-1,-1 1 1,0-1-1,0 0 1,0 0-1,-1 0 1,-5 3-1,9-6-3,1 0 0,0 0 1,0 0-1,-1 0 0,1 0 0,0 0 0,-1 1 1,1-1-1,0 0 0,0 0 0,0 0 0,-1 0 0,1 1 1,0-1-1,0 0 0,0 0 0,-1 1 0,1-1 1,0 0-1,0 0 0,0 1 0,0-1 0,0 0 1,-1 0-1,1 1 0,0-1 0,0 0 0,0 1 0,0-1 1,0 0-1,0 1 0,0-1 0,0 0 0,0 0 1,0 1-1,0-1 0,0 0 0,1 1 0,-1-1 1,0 0-1,0 0 0,0 1 0,0-1 0,1 1 1,-1-1-2,0 0 1,0 0 0,0 0 0,0 0 0,0 0 0,0 0 0,0 0 0,0 1 0,0-1 0,1 0 0,-1 0 0,0 0 0,0 0 0,0 0 0,0 1 0,0-1 0,0 0 0,0 0 0,0 0 0,0 0 0,0 0 0,0 0 0,0 1 0,0-1 0,0 0 0,0 0 0,0 0 0,0 0 0,-1 0 0,1 1 0,0-1 0,0 0 0,0 0 0,0 0 0,0 0 0,0 0 0,0 0 0,0 0 0,0 1 0,-1-1 0,1 0 0,0 0 0,0 0 0,0 0 0,0 0 0,0 0 0,0 0 0,-1 0 0,1 0 0,0 0 0,0 0 0,0 0 0,0 0 0,0 0 0,-1 0 0,1 0 0,0 0 0,-5 1 0,4-1 1,1 0-1,-1 0 1,1 0-1,0 0 1,-1 0-1,1 0 1,-1 0-1,1 0 1,0 0 0,-1 0-1,1 0 1,-1 1-1,1-1 1,0 0-1,-1 0 1,1 0-1,0 1 1,-1-1-1,1 0 1,0 0-1,-1 1 1,1-1-1,0 0 1,-1 1-1,1-1 1,0 0-1,0 1 1,0-1-1,-1 0 1,1 1-1,0-1 1,0 0-1,0 1 1,0-1 0,0 1-1,0-1 1,-1 0-1,1 1 1,0-1-1,0 1 1,0-1-1,1 1 1,-1 0 20,-16-1-425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5:57.9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1 104,'0'0'6072,"-23"5"-6015,-29 31-48,45-19-2,1-12-7,5-4 0,1-1 0,-1 1 0,0-1 0,0 1 0,1 0 0,-1-1 0,0 1 0,1 0 0,-1-1 0,1 1 0,-1 0 0,1 0 0,-1 0 0,1-1 0,0 1 0,-1 0 0,1 0 0,0 0 0,0 0 0,-1 1 0,-22 33-7,-29 37 6,45-49 8,-3-13-5,8-8-1,-1-1-1,1 2 1,0-1-1,0 0 1,0 0-1,0 1 1,0-1-1,0 1 1,1-1-1,-1 1 1,1 0-1,0 0 1,-1 3-1,2-5 0,-1 1 1,1-1-1,0 1 1,-1-1-1,1 1 0,-1-1 1,1 0-1,-1 1 0,0-1 1,1 0-1,-1 1 1,0-1-1,-2 2 0,2-2 1,0 1 0,0-1-1,0 0 1,0 1 0,0-1-1,1 0 1,-1 1 0,0-1-1,1 1 1,-1-1 0,1 1-1,0 0 1,-1 2 0,1-3-1,0 0 0,0 0 0,0 0 0,0 0 0,-1-1 0,1 1 0,0 0 0,0 0 0,-1 0 0,1-1 0,-1 1 0,1 0 0,0 0 0,-1-1 0,1 1 0,-1 0 0,0-1 0,1 1 0,-1-1 0,0 1 0,0 0 0,0 0 2,0-1-1,0 1 0,1 0 1,-1-1-1,0 1 0,0 0 1,1 0-1,-1 0 0,1 0 0,-1-1 1,1 1-1,-1 0 0,1 0 1,-1 0-1,1 0 0,0 0 1,0 0-1,-1 0 0,1 0 0,0 0 1,0 2-1,0 78 560,0-81-559,0 1 0,0-1 0,0 0 0,0 1 0,1-1 0,-1 0-1,0 0 1,0 1 0,0-1 0,0 0 0,0 0 0,0 1 0,1-1-1,-1 0 1,0 0 0,0 1 0,0-1 0,1 0 0,-1 0 0,0 0-1,0 1 1,1-1 0,-1 0 0,0 0 0,0 0 0,1 0 0,-1 0-1,0 0 1,1 1 0,-1-1 0,0 0 0,1 0 0,-1 0 0,0 0 0,0 0-1,1 0 1,-1 0 0,32 12 41,-11-3-28,0-1 0,1-1-1,0-1 1,39 6 0,6 2 105,-64-13-98,6-1 266,2 0-3777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17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0 440,'0'0'6314,"0"25"-6378,0 440 174,0-464-154,3-16-1742,10-11 420,-10-3-1406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18.3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1 912,'0'0'4829,"0"24"-4918,0-23 88,0 1 1,-1-1 0,1 0 0,0 1 0,-1-1 0,1 0-1,0 0 1,-1 0 0,0 1 0,1-1 0,-1 0 0,0 0-1,1 0 1,-1 0 0,-1 1 0,1-1 1,0 0 0,0 1 0,0-1 0,0 0 0,0 1 0,0-1 0,1 1 0,-1-1 0,0 1 0,1-1 0,-1 1 0,1 0 0,0-1 0,-1 1 0,1 2 0,0 0 5,0-1 0,-1 1 1,0 0-1,0 0 0,0-1 0,0 1 0,0 0 1,-3 4-1,3-5 1,-1 1 1,1-1 0,-1 1-1,1 0 1,0-1-1,1 1 1,-1 0-1,0 5 1,1 247 123,1-252-134,1 0 1,-1 0 0,1 0-1,0 0 1,-1 0 0,2 0-1,-1 0 1,0 0 0,1-1-1,0 1 1,0-1 0,0 0-1,0 0 1,0 0 0,1 0-1,-1-1 1,1 1 0,0-1-1,7 4 1,-1 0-24,0-1 0,0 0 0,1 0 0,0-1 0,0 0 0,0-1 0,1 0 0,-1-1-1,1 0 1,14 0 0,-23-2-250,33-2-2505,-32-8 876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19.2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96,'0'0'5756,"3"0"-5696,11 0-56,-11 0-59,0 8-65,26 19 65,-20-20 49,-1 1 0,0 0 1,-1 0-1,8 10 0,18 31 9,30 62 1,-62-106 8,0-1 0,0 1 0,0 0 0,0-1 0,-1 1 0,0 0 1,0 0-1,0-1 0,-1 7 0,0 8 35,0-16-24,0 0 0,0 0 0,-1 0 0,1 0 0,-1-1 0,1 1 0,-1 0 0,0-1 0,0 1 0,0-1 0,-1 0 1,1 0-1,0 0 0,-1 0 0,-2 2 0,-42 27 237,41-27-171,0-1 0,-1-1-1,1 1 1,-1-1 0,1 0 0,-12 2-1,14-2-60,4 0-28,-16 0 8,13-2-34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40.0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1192,'0'0'4449,"0"17"-1624,0 66-2890,0 98 1162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20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0 520,'0'0'1731,"0"0"-1679,0 0 0,0 1-1,0-1 1,0 0 0,0 0 0,0 0 0,-1 0 0,1 0 0,0 1 0,0-1 0,0 0 0,0 0 0,0 0 0,0 0-1,0 0 1,0 1 0,0-1 0,0 0 0,0 0 0,0 0 0,0 0 0,0 1 0,0-1 0,0 0 0,1 0 0,-1 0 0,0 0-1,0 1 365,1-1-364,-1 0 0,0 1 0,0-1 0,0 0-1,0 0 1,0 0 0,1 0 0,-1 0 0,0 0 0,0 0 0,0 0 0,0 0 0,0 0 0,1 0 0,-1 0 0,0 0-1,0 0 1,0 0 0,11-1-58,0 1-1,0 0 0,0 1 0,0 0 0,0 0 1,-1 1-1,1 1 0,0 0 0,-1 0 1,0 1-1,0 1 0,17 9 0,0 2 4,-24-15-1,0 0 0,0 0 0,0 1 1,0-1-1,0 1 0,0-1 0,0 1 1,-1 0-1,1 0 0,-1 0 1,0 1-1,1-1 0,-1 1 0,0-1 1,0 1-1,-1 0 0,1-1 1,0 1-1,-1 0 0,0 0 0,0 0 1,2 4-1,-3 11-29,0-14 47,1 0 0,-1 0-1,0 0 1,0 0 0,0 0 0,0 0-1,-1 0 1,0 0 0,0 0-1,0-1 1,0 1 0,0 0 0,-1 0-1,0-1 1,0 1 0,0-1 0,0 0-1,-3 5 1,-19 15 55,-1-1 1,-2 0-1,-49 30 0,72-49-278,-33 24 418,32-14-3662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21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 0 120,'0'0'3963,"-3"6"-3679,-1-4-250,1-1 0,0 1-1,0 0 1,0 0 0,1 1 0,-1-1 0,0 1 0,1-1 0,0 1 0,-1 0 0,1 0 0,-2 3 0,4-5-30,0 0 1,0 0 0,0-1 0,0 1-1,0 0 1,-1 0 0,1-1 0,0 1 0,-1 0-1,1 0 1,0-1 0,-1 1 0,1 0-1,-1-1 1,1 1 0,-1 0 0,1-1-1,-1 1 1,0-1 0,0 1 0,0 0 1,0 0-1,0-1 1,0 1 0,0 0 0,1 0 0,-1 0 0,0-1 0,1 1 0,-1 0-1,1 0 1,-1 0 0,1 0 0,-1 0 0,1 0 0,-1 0 0,1 0 0,0 0-1,0 0 1,0 0 0,0 1 0,-1 0 0,2-1-2,-1-1-1,0 1 1,-1-1 0,1 1-1,0-1 1,0 1-1,0-1 1,0 1 0,0 0-1,0-1 1,-1 1 0,1-1-1,0 0 1,0 1 0,-1-1-1,1 1 1,0-1 0,-1 1-1,1-1 1,-1 0-1,1 1 1,0-1 0,-1 0-1,1 1 1,-1-1 0,1 0-1,-1 1 1,1-1 0,-1 0-1,0 0 1,1 1-1,-1-1 0,0 0 0,1 0-1,-1 1 1,1-1 0,-1 0 0,1 1 0,-1-1 0,1 0 0,-1 1 0,1-1 0,-1 1 0,1-1-1,-1 1 1,1-1 0,0 1 0,-1-1 0,1 1 0,0 0 0,0-1 0,-1 1 0,1-1-1,0 1 1,0 0 0,0-1 0,0 1 0,0 0 0,0-1 0,0 1 0,0 0 0,0 1-3,0-1 0,-1 0 1,1 1-1,0-1 0,0 0 1,-1 0-1,1 1 0,-1-1 0,1 0 1,-1 0-1,1 0 0,-1 0 1,0 0-1,0 0 0,1 1 1,-3 0-1,2-1 1,0 0-1,0 0 1,0 0-1,1 1 1,-1-1-1,0 0 1,0 1-1,1-1 1,-1 0-1,1 1 1,-1-1 0,1 0-1,0 1 1,-1-1-1,1 1 1,0 2-1,0 1 12,-1-1-1,1 1 0,-1-1 1,0 0-1,0 1 0,-1-1 0,-1 5 1,1-4-2,0 0 0,0 0 0,1 0 0,0 0 0,0 0 0,0 1 0,0 6 0,0 14-14,0-21 2,0 0 0,1 0 1,-1 0-1,1 0 0,0 0 0,1 0 0,-1 0 0,1 0 1,0 0-1,0 0 0,1 0 0,-1-1 0,1 1 0,0 0 1,0-1-1,1 1 0,-1-1 0,4 4 0,-2-4 0,0-1 0,0 1 0,0 0 0,-1 0-1,1 0 1,-1 1 0,0-1 0,0 1 0,-1 0 0,3 6-1,-4-9 5,0 0 0,0 0 0,1 0-1,-1 1 1,0-1 0,0 0 0,1-1 0,0 1-1,-1 0 1,1 0 0,0-1 0,0 1 0,0-1-1,0 1 1,0-1 0,4 2 0,43 22 85,-29-17 122,1-1 0,0-1 0,1-1 0,-1-1 0,1-1 0,0-1 0,0 0 0,24-3 0,-46 2-186,0 3-46,0-3-180,0-19-4875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25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1008,'0'0'2367,"0"17"2596,0-8-5397,-1 34 421,-1-23 5,2 0 1,0 0 0,6 38 0,0-29 8,-1-1 0,-2 1 0,0 56 0,-4-77 0,1 1 0,1-1 0,0 1 0,0-1 1,0 1-1,1-1 0,1 0 0,5 16 0,-7-21 3,0-1 1,0 1 0,-1 0-1,1-1 1,-1 1 0,0 0-1,0 0 1,0-1 0,0 6 0,-1 2 1090,5-24-2724,16-36-784,-4 20 149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25.9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1 288,'0'0'3532,"0"13"-3341,0-4-47,1 0 0,1 1 0,0-1 1,0 0-1,1 1 0,6 15 0,-5-17-88,-1 1 0,1 0 0,-2 1 0,0-1 0,0 0 0,1 18 0,-3-20-38,1-1 1,0 1-1,0 0 0,1-1 1,3 11-1,-3-11 19,0 1-1,0-1 0,-1 0 0,0 0 0,1 11 1,-2 106 616,0-120-689,0 0-1,0 1 1,0-1 0,0 0-1,0 0 1,-1 0 0,0 1 0,1-1-1,-1 0 1,0 0 0,-1 0-1,1 0 1,0 0 0,-1 0-1,0-1 1,1 1 0,-1-1-1,0 1 1,-1-1 0,1 1-1,0-1 1,-1 0 0,1 0 0,-1 0-1,1 0 1,-1-1 0,0 1-1,0-1 1,0 1 0,0-1-1,0 0 1,0 0 0,0-1-1,-1 1 1,1-1 0,0 1-1,0-1 1,-5 0 0,-9-2-1354,14-8-1341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26.9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0 328,'0'0'3977,"0"35"-3170,0-33-796,0 0 0,-1 0 0,1-1-1,0 1 1,-1 0 0,1-1 0,-1 1 0,0 0 0,1-1 0,-1 1 0,0-1 0,0 1 0,-2 1 0,2-1-1,0-1 0,0 1-1,0 0 1,0-1 0,0 1 0,0 0 0,1 0 0,-1-1-1,1 1 1,-1 0 0,1 0 0,0 0 0,-1 3-1,1-2 9,0 0-1,-1 0 0,1 0 1,-1 0-1,0 0 0,0 0 0,0 0 1,0 0-1,-3 4 0,3-4-4,-1 0 0,1 0-1,0 0 1,0 0 0,0 0 0,0 1-1,1-1 1,-1 0 0,0 6-1,1-4-1,0 0-1,-1 0 1,0-1-1,0 1 1,-1 0 0,-2 8-1,2-8 13,0 0 0,0 0 1,1 0-1,0 0 0,0 0 0,0 10 0,1 210 313,1-219-332,1-1 0,0 1 0,0-1 0,0 1 0,1-1-1,0 0 1,0 0 0,0 0 0,1 0 0,0-1 0,5 6-1,-5-5 5,3 2 4,-3-1 27,0 0 1,1-1-1,0 0 0,0 0 1,1 0-1,-1-1 0,11 7 0,20 16 220,-16-15-80,-16-8-702,-5-8-796,1-7-843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31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1 194 440,'0'0'2208,"0"-9"1064,0-23-3319,1 5 35,7 18-3,-1 3 10,0-16-51,4 12 39,-5 4 14,0 0 1,0 1-1,0-1 1,1 2-1,7-5 1,-9 6 0,-4 3 2,0 0-1,-1 0 1,1 0 0,0 0 0,-1-1-1,1 1 1,0 0 0,-1 0 0,1-1-1,-1 1 1,1-1 0,0 1 0,-1 0 0,1-1-1,-1 1 1,1-1 0,-1 1 0,0-1-1,1 0 1,-1 1 0,1-1 0,-1 1 0,0-1-1,1 0 1,-1 1 0,0-1 0,0 0-1,0 1 1,0-1 0,1-1 0,-1 1-1,0 0 0,1 0 1,-1 0-1,1 1 1,-1-1-1,1 0 0,0 0 1,-1 0-1,1 1 1,0-1-1,-1 0 0,1 1 1,0-1-1,0 0 0,0 1 1,0-1-1,0 1 1,0-1-1,0 1 0,1-1 1,5-2-3,6-2-5,-10 4-6,8 6-347,-11-5 361,1 0 0,-1 0 0,1 0-1,-1 0 1,1 0 0,-1 0 0,0 1 0,1-1-1,-1 0 1,1 0 0,-1 0 0,0 1 0,1-1-1,-1 0 1,0 0 0,1 1 0,-1-1 0,0 0-1,0 1 1,1-1 0,-1 0 0,0 1 0,0-1-1,1 1 1,-1-1 0,0 0 0,0 1 0,0-1 0,0 1-1,0-1 1,0 0 0,1 1 0,-1-1 0,0 1-1,0-1 1,0 1 0,0-1 0,-1 0 0,1 1-1,0-1 1,0 1 0,0 1-1,0-1 0,0 0 0,0 1 0,1-1 0,-1 0 1,1 1-1,-1-1 0,0 0 0,1 0 0,0 1 0,-1-1 0,1 0 0,0 0 0,0 0 0,-1 0 0,3 1 1,-2-1-1,0 0 0,0 1 1,-1-1-1,1 0 1,0 0-1,0 0 0,-1 1 1,1-1-1,0 0 1,-1 1-1,0-1 1,1 0-1,-1 1 0,0-1 1,1 1-1,-1 1 1,0 126 169,-1-123-152,-1 0 1,1 0-1,-1 0 1,0-1-1,-1 1 0,0 0 1,1-1-1,-2 1 1,-6 9-1,-3 5 4,-4-3 27,15-16-47,1 0 0,0-1 0,-1 1 0,1 0 0,0 0 0,0 0 0,0 1 0,0-1 0,0 0 0,0 0 1,0 0-1,0 1 0,1-1 0,-1 0 0,0 1 0,1-1 0,-1 1 0,1-1 0,-1 1 0,1 2 0,-1-3 1,1 1-1,0-1 1,0 0-1,-1 0 0,1 1 1,-1-1-1,1 0 1,-1 0-1,0 1 1,1-1-1,-1 0 0,0 0 1,0 0-1,0 0 1,0 0-1,0 0 0,0 0 1,0-1-1,0 1 1,0 0-1,0 0 1,-2 0-1,1 0 0,1-1 0,0 1 0,-1 0-1,1 0 1,0 0 0,0-1 0,0 1 0,0 0 0,0 1 0,0-1-1,0 0 1,0 0 0,0 0 0,0 0 0,1 1 0,-1-1 0,0 0-1,1 1 1,-1-1 0,1 1 0,0-1 0,-1 0 0,1 2 0,0-2-1,0-1 0,0 1 0,1-1 1,-1 1-1,0 0 0,0-1 1,0 1-1,0-1 0,0 1 0,-1-1 1,1 1-1,0-1 0,0 1 0,0-1 1,0 1-1,0-1 0,-1 1 0,1-1 1,0 1-1,-1-1 0,1 1 1,0-1-1,-1 1 0,1-1 0,0 0 1,-1 1-1,1-1 0,-1 0 0,1 1 1,-1-1-1,1 0 0,0 0 1,-1 1-1,0-1 0,-7 6-1,4 19 3,-2-24 0,6-1 5,-1 0 0,1-1 0,0 1 0,-1 0 0,1 0-1,0 0 1,-1 0 0,1 0 0,-1 0 0,1 0 0,0 0 0,-1 0 0,1 0 0,-1 0-1,1 0 1,0 0 0,-1 0 0,1 0 0,0 0 0,-1 0 0,1 0 0,-1 1 0,1-1 0,0 0-1,-1 0 1,1 0 0,0 1 0,0-1 0,-1 0 0,1 0 0,0 1 0,-1-1 0,1 0-1,0 1 1,0-1 0,0 0 0,-1 1 0,1-1 0,0 0 0,0 1 0,0-1 0,0 1 0,0-1-1,-1 1 1,1 10 1156,40-11-1164,178-12 286,-143 12-58,-71 0-102,-1 0-118,10 0-7,-9 0-27,-3 0-434,0 0 346,0 0 0,0 0 1,1 0-1,-1 0 0,0 0 1,0-1-1,0 1 0,0 0 1,1-1-1,-1 1 0,0 0 1,0-1-1,0 0 0,0 1 1,0-1-1,0 0 0,0 1 1,1-2-1,14-13-1498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32.0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3816,'0'0'3296,"-1"0"-3314,1 1 1,0-1 0,0 0 0,0 0-1,0 0 1,0 0 0,0 0 0,0 0 0,0 1-1,0-1 1,0 0 0,0 0 0,0 0-1,0 0 1,0 1 0,0-1 0,0 0-1,0 0 1,0 0 0,0 0 0,0 0-1,0 1 1,0-1 0,0 0 0,0 0 0,0 0-1,0 0 1,0 0 0,0 1 0,0-1-1,1 0 1,-1 0 0,0 0 0,0 0-1,0 0 1,0 0 0,0 0 0,0 1-1,0-1 1,1 0 0,-1 0 0,0 0 0,0 0-1,0 0 1,0 0 0,0 0 0,1 0-1,-1 0 1,0 0 0,0 0 0,0 0-1,0 0 1,1 0 0,-1 0 0,72 6-3104,-48-6 1310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32.4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1344,'0'0'4601,"20"6"-6034,0-6 769,-20 5-656,19 1-696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32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1 464,'119'46'3728,"-99"-46"-5576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33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0 512,'0'0'1321,"14"0"-1157,42 0 43,-53 0-193,0 0 1,0 0-1,-1 0 0,1 1 1,0-1-1,0 1 0,0 0 1,0-1-1,0 1 0,-1 1 1,1-1-1,0 0 0,-1 1 0,1-1 1,-1 1-1,1 0 0,-1-1 1,0 1-1,0 0 0,0 1 1,0-1-1,0 0 0,0 1 1,-1-1-1,3 5 0,19 20 401,-21-25-372,0 0 0,0 0 0,0 0 0,-1 1 1,1-1-1,0 1 0,-1-1 0,0 1 0,1 0 0,-1 0 1,0 0-1,-1-1 0,1 1 0,0 0 0,-1 0 1,1 6-1,-2 59 598,-1-35-240,1-25-373,0 0 0,-1-1 0,0 1 0,0-1 0,-1 1 0,0-1 0,0 0 0,-1 0 0,1 0 0,-2-1 0,1 1 0,-1-1 0,0 0 0,0 0 0,-1-1 0,-8 8 0,-16 19 69,19-20-52,0-1 1,-1 0-1,0-1 1,-18 12 0,29-23-190,0 0 1,1 0-1,-1 0 1,1 0 0,-1 0-1,1 0 1,0 0-1,-1 0 1,1 0 0,0 0-1,0-1 1,-1 1-1,1 0 1,0 0-1,0 0 1,0 0 0,1 0-1,-1-1 1,0 1-1,0 0 1,1-1 0,-1-9-485,0-17-757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43.5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0 784,'0'0'2796,"0"11"756,0 49-3627,-19 61 67,19 213-81,0-333 88,0 0 1,0 1-1,0-1 1,0 1-1,1-1 1,-1 0-1,0 1 1,1-1-1,-1 0 1,1 1-1,0-1 0,-1 0 1,1 0-1,0 0 1,0 0-1,2 2 1,-2-2-1,-1 0 0,1 0 0,0 1 0,0-1 0,0 0 1,0 0-1,-1 0 0,1 1 0,-1-1 0,1 0 0,-1 1 0,1-1 0,-1 0 0,0 1 0,0-1 1,0 3-1,1-1-23,-1 0 1,1-1 0,-1 1-1,1-1 1,0 1 0,0-1-1,0 1 1,0-1 0,0 0-1,1 1 1,-1-1 0,1 0-1,-1 0 1,1 0 0,4 4 0,37 27-738,-28-22 485,-11-8 130,1 0-1,0 0 1,0-1 0,1 1-1,-1-1 1,0 0-1,1-1 1,8 2-1,10 3-1252,-5-4-722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33.6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180 1 808,'0'0'4958,"-23"0"-4266,19 1-637,-1 1-1,1-1 0,0 1 0,0 0 0,0 1 1,0-1-1,0 1 0,0 0 0,1 0 1,-4 3-1,-42 40 52,45-41-86,0 0 0,0 0 0,0 1 0,1-1 0,0 1 0,0 0 0,0-1 0,1 1 0,0 1 0,0-1 0,0 0 0,1 0 0,-1 9 0,2-12-16,-1-1 1,1 1-1,0 0 1,-1 0-1,0-1 1,0 1-1,1-1 0,-2 1 1,1-1-1,-2 4 1,2-4-2,-1 1 1,1-1-1,0 1 1,0-1-1,0 1 0,0 0 1,1-1-1,-1 1 1,1 0-1,-1 3 1,1 15 5,-1-15-17,0 1 0,1-1-1,0 0 1,1 0 0,-1 1 0,1-1 0,0 0 0,1 0 0,-1 0 0,1 0 0,0 0 0,1 0 0,0 0 0,3 5 0,1-2 8,0 0 0,0-1 0,1 0 0,0 0 0,0-1 0,1 0 0,0 0 0,1-1 0,-1 0 0,1-1 0,17 7 0,-7-6 4,2 0-1,-1-2 0,1 0 1,-1-2-1,1 0 0,24-2 1,-42 0-144,-4-29-2730,0 5-688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34.5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0 1744,'0'0'5622,"0"4"-5546,-2 18-51,0-1-1,-1 1 0,-10 32 0,8-31 65,0-1 0,1 1 0,-2 38-1,6 74 382,0-78-745,0-43-515,0-41-2241,0-1 419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34.9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0 1344,'0'0'3283,"-10"17"-2905,-6 11-202,1 1 1,-20 56-1,32-67-102,0 0 0,2 0 0,0 0-1,0 0 1,5 28 0,-2 10-67,-2-51-14,0 1 0,1 0 0,-1-1 0,1 1 1,1-1-1,-1 1 0,1-1 0,0 0 0,0 1 1,0-1-1,1 0 0,0-1 0,0 1 0,0 0 1,1-1-1,-1 1 0,1-1 0,0 0 0,0 0 1,1-1-1,-1 1 0,1-1 0,-1 0 0,1 0 1,9 3-1,2 0-272,-1 0 1,1-2 0,0 0-1,0 0 1,1-2 0,-1 0-1,28-1 1,-4-1-1478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35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0 336,'0'0'3703,"0"3"-3614,-1-1 0,1 1 1,0-1-1,0 1 0,0-1 0,1 1 1,-1-1-1,1 1 0,-1-1 1,2 4-1,28 40 537,-18-29-430,0 1 0,10 23 1,-12-21-91,0 1 0,-2 1 0,-1-1 1,0 1-1,-2 1 0,0-1 0,-2 1 0,2 29 1,-5 70 474,-1-121-598,1-1 0,0 1 0,0-1 0,0 0 0,0 1 0,-1-1 0,1 1 0,0-1 0,0 0 0,-1 1 0,1-1 0,0 0-1,0 1 1,-1-1 0,1 0 0,0 0 0,-1 1 0,1-1 0,-1 0 0,1 0 0,0 0 0,-1 1 0,1-1 0,-1 0 0,1 0 0,0 0 0,-1 0 0,1 0 0,-1 0 0,1 0 0,-1 0 0,1 0 0,0 0 0,-1 0 0,1 0 0,-1 0 0,1 0 0,-1 0-1,1 0 1,0-1 0,-1 1 0,1 0 0,-1 0 0,1 0 0,0-1 0,-1 1 0,1 0 0,0-1 0,-1 1 0,1 0 0,0-1 0,0 1 0,-1 0 0,1-1 0,0 1 0,0 0 0,0-1 0,-1 1 0,1-1 0,0 1 0,0 0 0,0-1 0,0 1 0,0-1-1,0 1 1,0-1 0,0 0 0,0-24-2057,0-4-1794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41.6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60 171 368,'0'0'6237,"0"2"-6465,-9 34 200,7-32 32,0 1 0,0 0 0,1-1 0,0 1 0,0 0 0,0 0 0,0 6 0,1 615 2805,-1-649-2874,-2 1-1,0-1 1,-9-31-1,6 30-89,1 0-1,1 1 1,-2-38-1,6-235-501,1 284 636,1 0 0,0-1-1,1 1 1,1 0 0,-1 1 0,2-1 0,6-12 0,-5 11 14,-5 10 8,-1 0-1,1 0 1,0-1 0,-1 1 0,0 0-1,1 0 1,-1 0 0,-1 0 0,0-6-1,1 6 1,0 1 0,-1-1 0,1 1 0,0 0 0,0-1 0,0 1 0,1-1-1,-1 1 1,1-1 0,-1 1 0,1 0 0,1-4 0,1 1 2,-1 1 0,0 0 0,0 0 0,-1-1 0,1 1 0,-1-1 0,0 1 1,0-1-1,0 0 0,-1 0 0,1-9 0,-1 12-2,0 0 0,0 0 0,1 0 0,-1 0 0,1 0 0,-1 0 0,1 0 0,0 0 0,0 0-1,0 0 1,2-3 0,-2 3 1,1 0-1,-1 0 1,0 0-1,0-1 1,0 1-1,0 0 1,-1-1-1,1 1 1,-1-1-1,1 1 1,-1-1-1,0-2 1,0 5-3,0-1 1,0 1 0,0-1 0,0 1-1,1-1 1,-1 1 0,0-1 0,0 1-1,0-1 1,0 1 0,0 0 0,1-1-1,-1 1 1,0-1 0,0 1 0,1 0-1,-1-1 1,0 1 0,0 0-1,1-1 1,-1 1 0,1 0 0,-1-1-1,0 1 1,1 0 0,-1 0 0,0 0-1,1-1 1,-1 1 0,1 0 0,-1 0-1,1 0 1,-1 0 0,1 0 0,-1 0-1,0 0 1,1 0 0,-1 0 0,1 0-1,-1 0 1,1 0 0,-1 0 0,1 0-1,0 0 1,1 0-26,1 0-60,17 2-5,-17 0 87,1-1 1,-1 1-1,1-1 1,-1 1-1,0 0 1,0 0-1,0 1 0,0-1 1,0 1-1,-1-1 1,1 1-1,-1 0 0,3 4 1,-2-3 3,1 1 0,0-1 1,-1 0-1,1 0 0,1-1 1,7 6-1,-5-5 0,-5-3-1,0-1 1,-1 1 0,1 0 0,0 0-1,0 0 1,0 1 0,0-1-1,-1 0 1,1 1 0,-1-1 0,1 1-1,-1-1 1,0 1 0,1 0 0,-1 0-1,0-1 1,0 1 0,0 0-1,0 0 1,0 0 0,-1 0 0,2 4-1,-2-4 1,0 0 0,0 0 0,0-1 0,1 1 0,-1 0 0,1-1 0,-1 1 0,1 0 0,0-1 0,0 1-1,-1 0 1,1-1 0,2 2 0,-2-1 0,0 0-1,0 0 1,1 0-1,-1 0 1,-1 0-1,1 0 1,0 1-1,0-1 1,-1 0-1,1 0 1,-1 1-1,0-1 1,0 4-1,1 21 0,0-15 26,-1 1 0,-1-1 0,-3 20 0,3-27-7,0-1 0,-1 1 0,1-1 0,-1 1 0,-1-1 0,1 0 0,0 0 0,-1 0 0,0 0-1,0 0 1,0 0 0,-7 5 0,-4 6 94,12-13-77,0 1 0,0-1 1,0 0-1,0 0 0,0 0 0,-1 0 0,1-1 0,0 1 0,-5 1 0,0 0 46,0 0 0,-1 0 1,1-1-1,-1 0 0,0-1 0,1 0 0,-17 1 0,21-2-65,3-14-1704,0 12 1490,1 0-1,-1-1 0,0 1 0,1 0 0,-1 0 1,1 0-1,0 0 0,0 0 0,0 0 0,0 0 1,0 0-1,2-3 0,3-4-897,-3-8-1982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43.7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59 160,'0'0'6882,"3"0"-6980,2 0 98,0-1 0,0 1 1,-1-1-1,1 0 0,-1 0 0,1-1 1,-1 1-1,1-1 0,-1 0 1,0 0-1,7-5 0,-2 2 2,-1 1 0,1-1-1,1 2 1,-1-1 0,0 1-1,1 0 1,0 1 0,-1 1-1,1-1 1,0 1 0,0 1-1,11 0 1,35-6 15,-53 6 413,-3 1022 834,10-957-1053,-7-53-179,0 1 0,-1 0-1,0 18 1,-2 343 456,10-367-699,-3-2 3023,-35-6-2791,0 1-1,1 2 0,-1 1 0,1 1 0,-1 1 0,2 2 1,-36 13-1,49-15-43,-17 13 2,24-15 26,1 0 0,-1-1 0,0 1-1,0-1 1,0 0 0,-12 1 0,15-3 318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53.3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0 904,'0'0'2149,"20"4"1611,-21 21-3851,0-14 84,1-1 1,-1 0-1,2 0 0,0 0 0,0 0 0,3 11 0,55 126-34,-20-55 33,-35-83 7,-1 1 0,0 0 0,-1 0 0,0 0 0,0 0 0,-2 0 0,1 16 0,-1-17-22,0 1 0,0-1 0,-1 1 0,0-1-1,-1 0 1,0 1 0,-1-1 0,-5 13 0,6-2-108,2-18 118,1-1-1,-1 0 1,0 0-1,0 1 1,0-1-1,-1 0 1,1 1-1,0-1 1,0 0-1,-1 0 1,1 1-1,0-1 1,-1 0-1,1 0 1,-2 2-1,-13 25-288,13-44-3570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54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60 656,'0'0'5372,"-3"15"-5454,-1-6 123,1 1-1,0 0 1,0 1 0,1-1-1,0 0 1,0 20-1,3 72 362,1-42-337,-2 82 612,16-145-341,-15 1-327,0-1 0,0 1 0,0 0 0,0-1 0,-1 1 0,1-1 0,-1 1 0,0-1 0,0 1 0,0-1 0,0 1-1,0-1 1,-1-2 0,3-26-23,3 13-84,-1-1 0,-1 1 1,-1-1-1,0 0 0,-2-22 0,0-203-88,0 243 268,0-1-34,4-12-106,32 13 51,-18 0 65,1 1 0,-1 0-1,1 2 1,-1 0 0,0 1 0,0 1 0,0 0 0,0 2-1,-1 0 1,19 9 0,2 4 3,-23-14-46,-1 2-1,0 0 1,-1 0 0,0 1 0,0 1 0,0 0 0,-1 1 0,18 18 0,-27-23 9,0-1-1,0-1 1,1 1 0,0 0 0,-1-1 0,1 0 0,0 0-1,8 4 1,-5-2 172,3 1-586,-21-5-810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56.1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1 102 1280,'0'0'3898,"3"-9"-3627,10-27-19,-12 33-225,0 0 0,1 0 0,-1 0 0,0 1 0,1-1 1,0 0-1,0 1 0,-1-1 0,2 1 0,-1 0 0,0 0 0,0 0 0,1 0 0,-1 0 0,1 0 0,-1 0 1,1 1-1,0-1 0,3 0 0,1 0-9,0 0 1,0 0-1,0 1 0,0 0 1,0 1-1,10 0 1,28-1 102,-18 0-93,-1 1-1,1 1 0,-1 1 0,0 2 1,34 8-1,-52-10-256,0 0-1,-1 0 1,1-1 0,0 0 0,1 0-1,-1-1 1,0 0 0,0-1-1,0 0 1,0 0 0,0 0-1,15-6 1,-4-8-3231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56.7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162 29 1032,'0'0'3760,"-13"-5"-3518,7 3-208,-5-2 61,-1 0 0,0 0 0,0 1 0,0 0 0,-25-1 0,36 4-95,0 0 0,0 0 0,0 1-1,0-1 1,0 0 0,0 0 0,0 1-1,0-1 1,0 1 0,0-1 0,0 1-1,0-1 1,0 1 0,0-1 0,1 1-1,-1 0 1,0-1 0,0 1 0,1 0-1,-1 0 1,1 0 0,-1-1 0,0 1-1,1 0 1,0 0 0,-1 0 0,1 0-1,-1 0 1,1 0 0,0 0-1,0 0 1,0 2 0,-2 41-71,0-12 33,-2-17 54,0 0 0,1 0-1,1 1 1,0-1 0,1 0 0,1 17 0,-1-10 25,0-16-32,0 0 0,1 1 0,0-1-1,0 0 1,0 0 0,1 1 0,0-1 0,3 10 0,72 183 30,-44-123-20,35 69 71,-63-136-44,-1 0 0,1 0 1,-2 1-1,1 0 0,-1-1 0,-1 1 1,0 0-1,0 0 0,-1 0 0,-1 12 1,1-7 332,-20-14-1674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44.8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 0 1488,'0'0'3003,"4"0"-2913,4 1-60,0 0-1,1 0 0,-1 1 0,0 0 0,0 1 0,0-1 0,12 7 0,18 5-2,-36-13-26,-2-1-1,1 0 0,0 0 0,0 0 1,0 0-1,-1 1 0,1-1 0,0 0 1,0 0-1,-1 1 0,1-1 0,0 0 0,-1 1 1,1-1-1,0 0 0,-1 1 0,1-1 1,-1 1-1,1 0 0,-1-1 0,1 1 0,-1-1 1,1 1-1,-1 0 0,1-1 0,-1 1 0,0 0 1,1-1-1,-1 1 0,0 0 0,0 0 1,0-1-1,1 2 0,-1-1 0,0-1 0,0 1 0,0-1-1,0 1 1,0-1 0,1 1 0,-1-1 0,0 1 0,0-1 0,1 1 0,-1-1-1,0 1 1,0-1 0,1 1 0,-1-1 0,1 1 0,-1-1 0,0 0-1,1 1 1,-1-1 0,1 0 0,-1 1 0,1-1 0,0 0 0,0 1-1,0-1 1,-1 1 0,1-1 0,0 1 0,-1-1 0,1 1-1,0-1 1,-1 1 0,1-1 0,-1 1 0,1 0-1,-1-1 1,1 1 0,-1 0 0,1 0 0,-1-1 0,0 1-1,1 0 1,-1 0 0,0 0 0,0-1 0,0 1 0,0 0-1,1 0 1,-1 1 0,0 109 145,-1-109-136,1 0 0,0 0-1,-1-1 1,1 1-1,0 0 1,-1 0 0,0-1-1,0 1 1,1 0 0,-1-1-1,0 1 1,0-1-1,0 1 1,-1-1 0,1 1-1,0-1 1,0 0-1,-1 0 1,1 0 0,-4 2-1,4-2 5,0 0 0,-1 0 0,1 0 0,0 0 0,0 0 0,0 0 0,0 0 0,0 0 0,0 1 0,0-1 0,0 0 0,0 1 0,0-1 0,1 0 0,-1 1 0,1-1 0,-1 1 0,1-1 0,-1 1 0,1 1 0,0-2-7,0-1 1,0 1 0,0-1 0,0 1-1,0-1 1,0 1 0,0-1 0,-1 1-1,1-1 1,0 1 0,0-1 0,0 1-1,-1-1 1,1 0 0,0 1 0,0-1-1,-1 1 1,1-1 0,0 0 0,-1 1-1,1-1 1,-1 0 0,1 0 0,0 1-1,-1-1 1,1 0 0,-1 0-1,1 1 1,-1-1 0,1 0 0,0 0-1,-2 0 1,2 0-1,-1 0 0,1 1 0,-1-1 0,1 0 0,-1 0 0,1 0 0,-1 0 0,1 1 0,-1-1 0,1 0 0,0 1 0,-1-1 0,1 0 0,0 1 0,-1-1 0,1 0 0,0 1 0,-1-1 0,1 1 0,0-1 0,-1 0 0,1 1 0,0-1 0,0 1 0,0-1 0,0 1 0,-1-1 0,1 1 0,0-1 0,0 1 0,0-1 0,0 2 0,0-1 234,3 5-1435,50 25 1188,-47-24 9,0-1-1,0 0 0,1 0 1,11 9-1,-9-9-1,-7-5-1,0 0 1,0 0 0,0 0-1,0 1 1,0-1 0,0 0 0,-1 1-1,1 0 1,-1-1 0,1 1-1,-1 0 1,1 0 0,-1 0-1,0 0 1,0 0 0,0 0 0,0 0-1,0 0 1,-1 0 0,2 3-1,-2-3 1,0 0 0,0-1 0,0 1 0,1 0-1,-1-1 1,0 1 0,1 0 0,0-1 0,-1 1 0,1-1-1,0 1 1,0-1 0,0 1 0,1 1 0,-1-2-1,0 1 1,0-1 0,0 1-1,0 0 1,0-1 0,0 1-1,0 0 1,-1 0-1,1 0 1,-1-1 0,1 1-1,-1 0 1,0 0 0,0 3-1,0 98 471,0-101-437,0 1 0,-1-1 0,0 0 0,1 0 0,-1 0 0,0 0 0,0 1 0,0-1 0,-1-1 0,1 1 0,0 0 0,-1 0 0,1 0 0,-1-1 1,0 1-1,1 0 0,-1-1 0,0 0 0,-4 3 0,-43 22 853,47-26-856,-13 5 133,-1 0 0,0-1 1,0-1-1,0-1 0,0 0 0,-27-1 1,-36 5-1919,79-12-304,0 1-15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57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60 287 1224,'0'0'3694,"3"0"-3659,2-1-23,-1 0-1,0-1 1,0 1-1,0-1 1,0 1-1,0-1 1,0-1 0,-1 1-1,7-5 1,40-33 65,-33 26-103,45-50-278,-60 63 297,-1 0 0,1-1 0,-1 1 0,0 0 0,1 0 0,-1-1 0,0 1 0,0-1 0,0 1 0,0-1 0,0 0 0,0 1 0,0-1 0,-1 0 0,1 1 0,0-1 0,-1 0 0,0 0 0,1 0 0,-1-1 1,0 1 2,1 0 1,-1 0-1,0 1 1,1-1 0,0 0-1,-1 1 1,1-1 0,0 1-1,0-1 1,0 1-1,0-1 1,2-1 0,-2 2-2,0 0 1,0 0-1,0 0 0,-1 0 1,1 0-1,0 0 1,0-1-1,-1 1 1,1 0-1,0 0 1,-1 0-1,0-1 0,1 1 1,-1 0-1,0-1 1,1 1-1,-1 0 1,0-1-1,0 1 1,0 0-1,0-1 1,0 1-1,-1 0 0,1-1 1,0 1-1,-1 0 1,1-1-1,-1 1 1,1 0-1,-1 0 1,-1-3-1,0 1 7,-2-1 1,1 1-1,0-1 0,-1 1 1,1 0-1,-1 0 0,0 0 1,0 1-1,0-1 0,0 1 1,-1 0-1,1 0 0,0 1 1,-1-1-1,0 1 0,-6-1 1,-8-1 39,-1 2 1,-34 0 0,29 2-2,22-1-42,0 1 1,0-1 0,-1 1-1,1 0 1,0 0 0,0 0-1,0 0 1,0 1 0,0-1-1,1 1 1,-1 0 0,0 0-1,1 0 1,-1 0-1,1 0 1,0 1 0,0-1-1,-1 0 1,2 1 0,-1 0-1,-2 3 1,1 0-7,0 0 1,0-1-1,0 1 1,1 0-1,0 0 1,0 0-1,1 0 1,0 1 0,-1 11-1,1 8 43,2 1 0,1-1-1,6 33 1,-6-50-30,1 0-1,0 0 1,0-1-1,1 1 0,0-1 1,1 0-1,-1 0 1,2 0-1,-1 0 1,1-1-1,0 0 1,12 11-1,-10-11-19,1 0 0,0 0 0,1-1 0,0 0-1,0 0 1,0-1 0,0-1 0,1 0 0,13 4 0,-3-4-345,1-1 0,0 0 0,39-1 0,-21-2-1006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58.4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145 272 720,'0'0'1636,"-20"12"-1452,-62 40 45,78-49-192,0 0 0,1 1 0,-1-1 0,1 1 0,0 0 0,0 0-1,1 0 1,-1 0 0,1 1 0,0-1 0,0 1 0,0-1 0,1 1 0,-1 0-1,1-1 1,0 1 0,1 0 0,-1 0 0,1 0 0,0 0 0,0 0 0,1 0-1,-1-1 1,3 10 0,-1 14 151,-1-22-163,-1 1 0,1-1 0,0 1 0,1-1 0,-1 1 0,1-1 1,1 0-1,-1 0 0,5 8 0,10 27 49,-16-35-70,1 1 0,0 0 0,1-1 0,0 1 0,0-1 0,7 12 0,-8-16-10,0 0 0,0 0 0,1 0 0,-1 0 0,0 0 0,1 0 0,-1-1 0,1 1 0,0-1 0,-1 0 0,1 0 0,0 0 0,0 0 0,0 0 0,0-1 0,0 1 0,0-1 0,-1 0 0,7 0 0,-7 1 3,-1-1 0,1 0 0,0 0 0,0 0 0,-1 0 0,1 0 1,0 0-1,0 0 0,-1 0 0,1-1 0,0 1 0,0-1 0,-1 1 0,1-1 0,-1 0 0,1 0 0,0 0 0,-1 0 0,1 0 1,-1 0-1,0 0 0,1 0 0,-1 0 0,0-1 0,0 1 0,0 0 0,0-1 0,0 1 0,0-1 0,0 1 0,0-1 0,0-3 1,10-14 18,-5 6-36,0 0 0,-1-1 0,0 1-1,-2-1 1,4-19 0,-2 12-20,-2 1-58,-1 0 0,-1 0 0,-3-38 1,1 12 446,1 45-147,-1 5-211,1-1 1,0 0-1,-1 0 1,1 1-1,0-1 1,1 0 0,-1 0-1,1 1 1,-1-1-1,1 0 1,1 3-1,38 69 323,-37-68-303,1-1 1,1 0 0,-1 0 0,1 0 0,0-1-1,0 1 1,1-1 0,-1 0 0,1-1-1,0 0 1,1 1 0,-1-2 0,13 6 0,-15-7-20,0 0 0,-1 0 1,1 0-1,0-1 1,0 0-1,0 0 1,0 0-1,0 0 1,0-1-1,0 0 1,0 1-1,1-1 1,-1-1-1,0 1 1,0-1-1,0 1 1,0-1-1,0 0 1,0-1-1,0 1 1,0-1-1,-1 0 1,1 0-1,-1 0 1,7-5-1,-1-2 26,-1-1 0,-1 0 0,0-1 0,0 0 0,-1 0-1,-1 0 1,0-1 0,0 1 0,-1-1 0,0 0 0,-1-1 0,1-15 0,1-16 260,-2-1 0,-4-51 0,-1 30 349,2 58-502,0 1 0,-1-1 0,0 1 0,0 0 0,-1-1 0,0 1 0,0 0 0,0 0 0,-1 0 0,0 0 0,-1 1 0,0-1 0,-7-9 0,11 15-128,0 1 1,-1 0-1,1-1 1,0 1 0,0-1-1,-1 1 1,1 0-1,0-1 1,-1 1 0,1 0-1,-1-1 1,1 1-1,0 0 1,-1 0 0,1-1-1,-1 1 1,1 0-1,-1 0 1,1 0 0,-1 0-1,1 0 1,0 0-1,-1 0 1,1-1 0,-1 1-1,1 0 1,-1 1-1,1-1 1,-1 0 0,1 0-1,-1 0 1,1 0-1,-1 0 1,1 0 0,-1 1-1,1-1 1,0 0-1,-1 0 1,1 0 0,-1 1-1,1-1 1,0 0-1,-1 1 1,1-1 0,0 0-1,-1 1 1,1-1-1,0 1 1,0-1 0,-1 0-1,1 1 1,0-1-1,0 1 1,0-1 0,-1 1-1,1-1 1,0 1-1,0-1 1,0 1 0,0 0-1,-2 31-318,2-29 365,5 70-68,2-1 1,4 0 0,3 0-1,28 83 1,-42-153 22,6 19 1,1-1 0,0 0 0,2-1 0,0 0 0,1 0 0,1-1 0,0-1 0,2 1 0,20 21 0,-14-13-66,-18-24 42,-1-1 1,1 1-1,0-1 0,0 0 0,0 1 0,0-1 0,0 0 0,0 1 0,0-1 0,0 0 1,1 0-1,-1 0 0,0 0 0,1 0 0,-1 0 0,2 0 0,0 0-329,-3-9-315,0-82-1469,0 42-1346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6:58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64 80,'0'0'6009,"0"-11"-5793,20 5-216,19-6 0,1 6 0,39 1 72,-20-7-64,21 6 16,-21 0-24,20 6-440,-39 0-496,19 0-873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7:00.1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0 108 360,'0'0'2751,"7"30"-2601,22 94-27,-28-119-115,0 0 0,0 0 0,1 0-1,0 0 1,0 0 0,0-1 0,0 1 0,1-1 0,-1 1 0,1-1-1,0 0 1,5 5 0,0 0 5,-8-7-1,3 4 5,17-3 34,-15-3-30,0-1 0,0 1-1,1-1 1,-1-1 0,0 1 0,-1-1 0,1 0 0,0 0 0,0 0 0,-1 0 0,1-1 0,-1 0 0,0 0 0,0 0 0,0 0-1,0-1 1,-1 0 0,1 0 0,5-7 0,3-8-96,0 0 0,-1-1 0,10-27 0,-14 31 18,-2 2 83,-1-1-1,0 1 1,-1-1-1,-1 0 1,0 0-1,-1 0 1,-2-29 0,1 24 773,0 22-807,-1 6-1,1 1-1,0 0 0,1 0 1,0-1-1,0 1 1,1-1-1,0 1 0,0-1 1,1 0-1,6 13 1,53 94 6,-57-109-9,0-1 1,0 0-1,0 0 1,1 0-1,-1-1 0,1 0 1,0 0-1,0 0 1,8 2-1,-4 0-89,-9-5 126,-1-1 0,1 0 0,-1 1 1,1-1-1,-1 1 0,1-1 1,0 0-1,-1 1 0,1-1 0,0 0 1,-1 0-1,1 1 0,0-1 0,0 0 1,-1 0-1,1 0 0,0 0 1,0 0-1,-1 0 0,1 0 0,0 0 1,-1 0-1,2-1 0,-2-14 265,-28-45-140,6 14 193,19 31-273,1-1 1,1 1 0,0-1 0,1 0 0,2-18 0,0-11-83,1 43-1,1 1-1,-1 0 1,1 0 0,-1 0-1,1 0 1,-1 1-1,1-1 1,0 1 0,-1 0-1,1 0 1,0 0 0,5 2-1,-2-2 3,2 0-18,-6-1 11,-1 1-1,1 0 0,-1 0 1,1 0-1,-1 0 1,1 0-1,-1 0 1,1 1-1,-1-1 0,0 1 1,1 0-1,-1-1 1,0 1-1,1 0 0,-1 1 1,0-1-1,0 0 1,0 1-1,0-1 1,0 1-1,3 2 0,54 42-2795,-42-39 570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7:00.5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0 195 544,'0'0'3256,"20"-7"-2912,62-23-5,-78 28-309,-1 1 0,0 0 0,-1 0 0,1-1 0,0 0 0,0 0 0,0 1 0,-1-1 0,1-1 0,-1 1 0,0 0 0,0-1 0,0 1 0,0-1 1,0 0-1,0 1 0,-1-1 0,1 0 0,1-6 0,1 0 34,-2 2-35,-1 0 0,1-1 0,-2 1 0,1 0 0,-1-1-1,0 1 1,-2-11 0,1-4 5,1 21-28,-1 0 0,1 1 0,-1-1 0,0 0 0,0 1 0,1-1-1,-1 1 1,0-1 0,0 1 0,0-1 0,0 1 0,1 0 0,-1 0 0,0-1 0,0 1 0,0 0 0,0 0 0,0 0 0,0 0-1,0 0 1,0 0 0,0 0 0,-1 0 0,-29 1 35,27-1-31,-1-1-8,0 1-1,0 0 1,0 0-1,0 1 0,0 0 1,0-1-1,0 2 0,0-1 1,0 0-1,-8 5 1,11-4-9,0-1 0,0 1 1,1 0-1,-1 0 0,1 0 1,-1 1-1,1-1 1,0 0-1,0 0 0,0 1 1,0-1-1,0 1 0,1-1 1,-1 1-1,1-1 0,0 1 1,-1-1-1,1 1 1,0-1-1,0 1 0,1 2 1,-2 20-42,0-20 38,0 0-1,1 1 1,0-1 0,-1 1 0,2-1-1,-1 1 1,1-1 0,0 0 0,0 1-1,0-1 1,1 0 0,-1 0 0,1 0-1,1 0 1,-1 0 0,1 0 0,0 0-1,3 4 1,5-1-256,1 1 0,0-2 0,1 0 0,0 0 0,0-1 0,0 0-1,1-1 1,-1-1 0,1 0 0,0-1 0,19 2 0,6 0-1358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17:01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0 1536,'0'0'2256,"-7"8"-2228,-19 24 61,25-31-86,1 0 0,-1 0 0,0 0 0,1-1-1,-1 1 1,1 0 0,-1 0 0,1 0-1,-1 0 1,1 0 0,0 0 0,0 0 0,-1 0-1,1 0 1,0 0 0,0 0 0,0 0 0,0 0-1,0 0 1,0 0 0,0 0 0,1 2 0,-1-2 10,0-1 1,0 0 0,1 1 0,-1-1-1,0 1 1,0-1 0,0 1 0,0-1-1,0 1 1,0-1 0,0 1 0,0-1-1,0 1 1,0-1 0,-1 0 0,1 1 0,0-1-1,0 1 1,0-1 0,0 1 0,-1-1-1,1 0 1,0 1 0,0-1 0,-1 1-1,1-1 1,0 0 0,-1 1 0,1-1-1,-1 0 1,-1 3 15,0 0 1,0-1-1,1 1 0,-1 0 0,1 0 0,-1 0 0,1 0 1,0 0-1,0 0 0,0 0 0,1 0 0,-1 1 0,1-1 1,-1 0-1,1 0 0,0 1 0,1-1 0,0 5 0,-1-8-29,0 2 5,0 1-1,0 0 0,0-1 0,0 1 0,1 0 1,0-1-1,-1 1 0,1-1 0,0 1 1,0-1-1,0 1 0,1-1 0,-1 0 0,0 0 1,1 1-1,0-1 0,3 3 0,12 20 6,-10-12-8,-5-10 4,0 1 0,0 0 0,0 0 0,0 0 0,-1 0 1,1 0-1,-1 0 0,1 9 0,-2-10-5,0 0 1,1 0-1,-1 0 0,1 0 0,0 0 1,0 0-1,0 0 0,0 0 0,2 3 1,-1-3 6,0 0 1,-1 0 0,0 0 0,0 0 0,0 0 0,0 1 0,0-1 0,-1 0-1,1 5 1,-1 87 1243,0-94-1230,-1 1 1,1 0-1,-1 0 0,1 0 0,-1-1 0,1 1 0,-1 0 1,0-1-1,0 1 0,0-1 0,0 1 0,0-1 0,0 1 1,0-1-1,-1 1 0,1-1 0,-1 0 0,1 0 0,0 0 1,-1 0-1,-1 1 0,-11 9 118,11-9-123,-1 0 0,0-1 0,0 1 0,1-1 0,-1 0 0,0 0 0,0-1-1,0 1 1,0-1 0,-1 0 0,1 0 0,0 0 0,0 0 0,-6-2 0,-7 1-227,16 1 164,0 0-1,1 0 1,-1 0-1,0 0 1,0 0-1,0 0 1,0 0-1,1 0 1,-1 0-1,0-1 0,0 1 1,1 0-1,-1-1 1,0 1-1,0 0 1,1-1-1,-1 1 1,0-1-1,1 1 1,-1-1-1,1 1 1,-1-1-1,0 0 1,1 1-1,-1-1 1,1 0-1,0 1 0,-1-1 1,1 0-1,0 0 1,-1 1-1,1-1 1,0 0-1,0 0 1,-1 0-1,1 1 1,0-1-1,0 0 1,0 0-1,0 0 1,0 0-1,0 1 1,1-1-1,-1 0 0,0 0 1,0 0-1,0 1 1,1-2-1,-1-6-647,0-9-1734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09.3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0 576,'0'0'7145,"3"0"-7200,96 4 5,111 18-1,-44-2 62,-93-13-234,-70-7-34,-23 0-5559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0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53 3104,'0'0'5306,"-23"0"-5266,23 0-43,-31-2 266,30 2-249,0 1 1,0-1-1,-1 0 1,1-1-1,0 1 1,0 0-1,-1 0 1,1 0-1,0-1 1,0 1-1,0-1 1,-1 1-1,1-1 1,0 1-1,0-1 1,0 1-1,0-1 1,0 0-1,0 0 1,-1-1-1,2 1 62,0 0 8,0 0-96,1 0-1,-1 1 0,1-1 1,-1 0-1,1 0 0,-1 1 1,1-1-1,-1 0 0,1 1 1,0-1-1,-1 0 0,1 1 0,0-1 1,0 1-1,-1 0 0,1-1 1,0 1-1,0-1 0,0 1 1,-1 0-1,1 0 0,0-1 1,0 1-1,0 0 0,0 0 1,0 0-1,1 0 0,30-2 49,-26 1-59,71-5 20,143-6-1,-65 6 37,-152 6-29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0.8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1408,'0'0'4286,"0"11"-3828,0 867 340,0-862-796,0 0 0,1 0 0,1-1 0,1 1 0,0-1 0,0 1-1,2-1 1,0 0 0,9 19 0,-13-33 10,0 0 0,-1 0-1,1 0 1,0 1 0,0-1 0,0 0 0,-1 0 0,1 0-1,0 0 1,0 0 0,1 0 0,-1-1 0,0 1-1,0 0 1,0 0 0,0-1 0,1 1 0,-1-1-1,0 1 1,1-1 0,-1 0 0,0 1 0,1-1 0,-1 0-1,0 0 1,1 0 0,-1 0 0,1 0 0,-1 0-1,0 0 1,1-1 0,-1 1 0,0 0 0,1-1 0,0 0-1,9-3 10,0 0 0,0-1 0,0 0 0,-1 0 0,0-1-1,0-1 1,-1 0 0,0 0 0,0-1 0,9-10 0,-9 9-37,1 1 1,1 0-1,-1 1 1,16-8-1,-19 11-16,35-26-452,-41 28 332,0-1 0,0 1 1,0-1-1,0 1 0,-1-1 0,0 0 0,1 1 0,-1-1 0,0 0 0,0 1 0,0-1 0,-2-5 0,2 1-329,-4-12-736,-12-3-596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1.2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1 267 720,'0'0'2968,"0"-2"-2903,0 0 1,0 0-1,0-1 0,0 1 1,0 0-1,0 0 0,0-1 1,1 1-1,-1 0 0,1 0 1,1-4-1,51-18 179,69-43 190,-87 45-354,50-22 0,-27 16 3,-41 19-262,-1 0 268,-1 1-1,2 1 0,18-6 0,-32 12-228,-1 0 0,1 0 0,0 0 0,0 0 0,0 1 0,0 0 0,0-1 0,0 1 0,0 0 0,0 0 0,0 1 0,0-1 0,-1 1 0,1-1 0,0 1 0,0 0 0,0 0 0,0 0 0,-1 1 0,1-1 0,-1 1 0,1-1 0,-1 1 0,1 0 0,1 2 0,0 4-1659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45.9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1 160,'0'0'7870,"17"8"-8155,4 14 226,-14-16 57,-1 1 0,0-1 0,-1 1-1,0 0 1,8 13 0,19 35-14,-21-37 9,0 1-1,14 34 0,-12-17 20,-2 0 0,-1 1 0,-2 1 0,-1-1 0,-2 1 0,0 60 0,-5-92 23,-1 0 0,0 0 1,0 0-1,0 0 0,-1 0 0,0 0 0,0 0 0,-1 0 0,1-1 0,-1 1 0,0-1 0,-1 0 0,1 0 0,-1 0 0,0 0 0,0 0 1,-1-1-1,0 0 0,1 0 0,-8 4 0,-21 23 243,24-23-186,-1 0 0,0 0-1,0-1 1,-1 0 0,-13 6 0,3-1-33,17-10-37,0-2-37,3 0-70,0 0 0,1 0-1,-1 0 1,0 1 0,1-1-1,-1 0 1,1 0-1,-1 0 1,0 0 0,1 0-1,-1 0 1,0-1-1,1 1 1,-1 0 0,0 0-1,1 0 1,-1-1-1,1 1 1,-1 0 0,1-1-1,-1 1 1,1 0-1,-2-1 1,2-14-1967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2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1112,'0'0'2469,"0"19"-2185,0-11-243,0 9 57,0-1-1,1 1 1,1-1 0,1 1-1,0-1 1,8 23 0,0 1 205,-1 1 1,-2 1 0,3 44-1,11 59 138,-16-121-387,-3-15 7,-1 0-1,0 1 0,0-1 1,0 18 782,-2-65-203,0 13-693,-1 0 1,-2 0-1,0 0 1,-10-37-1,7 37 8,2-1 1,1 0-1,-1-34 0,-2-28-105,-3 10-98,1-90 0,15 168 142,10 2 128,-1 2-1,1 0 1,-1 0-1,0 1 1,0 1 0,25 14-1,51 17 48,-84-33-66,23 9 17,-26-12-13,-5-1-76,1 0 0,0 1-1,-1-1 1,1 0 0,0 0-1,-1 0 1,1 0 0,-1 0-1,1 1 1,0-1 0,-1 0-1,1 1 1,-1-1 0,1 0-1,-1 1 1,1-1 0,-1 1 0,1-1-1,-1 0 1,1 1 0,-1-1-1,1 1 1,-1 0 0,0-1-1,1 1 1,-1-1 0,0 1-1,0-1 1,0 1 0,1 0-1,-1-1 1,0 1 0,0 0-1,0-1 1,0 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3.4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495 124 1064,'0'0'3528,"-6"-11"-3368,5 10-159,-2-6 38,-1 0 0,0 0 0,0 1 1,0 0-1,-1 0 0,0 0 0,0 0 0,-1 0 0,0 1 1,0 0-1,0 1 0,0-1 0,-1 1 0,0 0 0,0 1 1,0 0-1,0 0 0,-9-2 0,-26-2-89,-1 3 0,1 1 0,-81 6 0,118-3 44,0 1 1,-1 0-1,1 1 0,0-1 1,0 1-1,0 0 0,1 0 1,-1 0-1,0 1 1,1-1-1,0 1 0,-1 0 1,1 1-1,0-1 0,1 1 1,-1-1-1,1 1 0,-1 1 1,1-1-1,0 0 0,1 1 1,-1-1-1,1 1 1,0 0-1,0 0 0,0-1 1,-1 8-1,-2 12-22,1 0 1,1 0-1,0 0 1,3 36-1,0-54 28,1 10 0,0 1 0,1-1 0,1 1 0,1-1 0,0 0 0,1 0 0,1 0 0,0-1 0,1 0 0,1 0 0,0-1 0,1 0 0,1 0 0,12 13 0,-7-8-4,-8-10-6,0 0 1,0-1-1,17 14 0,-21-20 8,1 1-1,0-1 1,0 0-1,0 0 0,0 0 1,1 0-1,-1-1 1,0 0-1,1 0 1,-1 0-1,1 0 0,-1-1 1,7 1-1,-9-1 1,2 0 3,0 1 0,-1-1 1,1 0-1,0 0 0,0 0 0,0 0 0,-1-1 0,1 1 0,0-1 0,-1 0 0,1 0 0,0 0 0,-1-1 0,1 1 0,-1-1 0,0 0 0,0 0 0,0 0 0,0 0 0,0-1 0,0 1 0,0-1 0,-1 0 0,1 0 0,-1 0 0,0 0 0,2-3 0,6-12 14,-2-1-1,0 0 1,-1 0 0,-2 0-1,1-1 1,-2 1 0,2-25-1,0-144-278,-6 135 223,0 52 46,0 1-1,0-1 1,0 0-1,0 0 1,0 0 0,0 0-1,0 0 1,0 1-1,0-1 1,-1 0 0,1 0-1,0 0 1,0 1-1,-1-1 1,1 0-1,-1 0 1,1 1 0,-1-1-1,1 0 1,-1 0-1,1 1 1,-1-1 0,1 1-1,-1-1 1,0 1-1,1-1 1,-1 1 0,0-1-1,0 1 1,1-1-1,-1 1 1,0 0 0,0 0-1,0-1 1,-1 1-1,-1 24 130,3-10-135,0 0-1,1 0 1,1-1 0,0 1 0,1-1 0,1 1 0,0-1-1,0 0 1,2 0 0,-1-1 0,1 0 0,1 0 0,1 0-1,-1 0 1,13 12 0,13 9 8,1-1 0,72 51 0,-101-79-7,-3-2-3,0-1 0,0 1 0,1 0 0,-1-1 0,0 0 0,1 0 0,-1 0 0,0 0 0,1 0 0,0 0 0,-1 0 0,1-1 0,-1 1-1,1-1 1,0 0 0,-1 0 0,1 0 0,0 0 0,-1 0 0,1-1 0,0 1 0,-1-1 0,1 0 0,-1 1 0,5-3 0,-4 1 1,-1 0 1,0 0 0,1 0-1,-1 0 1,0-1 0,0 1-1,-1-1 1,1 1 0,0-1-1,-1 0 1,1 1-1,-1-1 1,0 0 0,0 0-1,0 0 1,0 0 0,-1 0-1,1 0 1,-1 0 0,0 0-1,0-6 1,1-26-24,-5-68-1,4 96 28,-1 0 1,-1 0-1,1-1 0,-1 2 0,-1-1 1,1 0-1,-1 0 0,0 1 0,-1-1 1,0 1-1,-4-6 0,4 2 53,4 8-158,1 5 84,-1 0-1,1 1 1,-1-1 0,1 0 0,0 0-1,0 0 1,0 0 0,0 0 0,1 0-1,-1 0 1,1-1 0,0 1 0,3 4-1,13 24 143,-13-13-74,-4-13-41,0 0 1,0-1-1,0 1 0,1-1 0,0 0 0,0 0 1,0 1-1,4 3 0,-4-6-2,0 1 0,0-1 0,0 1-1,-1 0 1,1-1 0,-1 1 0,1 0 0,-1 0 0,0 0 0,0 0 0,0 0-1,-1 0 1,1 0 0,0 4 0,-1-6 3,0 0 0,0 0 0,0 0-1,0 0 1,0 1 0,0-1 0,1 0 0,-1 0 0,0 0-1,1 0 1,-1 0 0,1 0 0,-1 0 0,1 0 0,0 0-1,-1 0 1,1-1 0,0 1 0,0 0 0,1 1 0,-1-2 9,-1 1 1,1 0 0,0-1-1,0 1 1,-1 0 0,1 0-1,-1 0 1,1 0-1,-1-1 1,1 1 0,-1 0-1,1 0 1,-1 0 0,0 0-1,1 0 1,-1 0 0,0 0-1,0 0 1,0 0 0,0 2-1,0-2 257,0-44-227,0-101 123,0 143-172,1 0-1,-1 0 1,0 0 0,0-1 0,1 1 0,-1 0 0,1 0 0,-1 0 0,1 0-1,-1 0 1,1 0 0,-1 1 0,1-1 0,0 0 0,0 0 0,-1 0 0,1 0-1,0 1 1,0-1 0,0 0 0,0 1 0,0-1 0,0 1 0,0-1 0,0 1-1,0 0 1,0-1 0,0 1 0,0 0 0,0 0 0,0-1 0,0 1 0,2 0-1,50 0 36,-30 1-32,-19-1 17,0 0-1,0 1 1,0-1 0,0 1-1,0 0 1,0 0 0,0 1 0,-1-1-1,1 1 1,0 0 0,-1 0-1,1 0 1,3 3 0,40 41 416,4 3-324,-50-47-102,0-2-41,1 1 1,-1-1-1,0 1 1,0 0-1,0 0 1,0 0 0,0-1-1,0 1 1,0 0-1,0 0 1,-1 1-1,1-1 1,0 0-1,0 0 1,-1 0-1,1 0 1,-1 1-1,1-1 1,-1 0-1,0 0 1,1 1-1,-1-1 1,0 3-1,20-2-3257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3.8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201 0 3448,'0'0'2712,"-23"19"-2620,-72 61-79,88-75-15,1 1-1,0 0 1,1 0-1,0 0 1,0 1 0,0 0-1,1 0 1,0 0-1,0 1 1,0-1 0,1 1-1,-3 12 1,-6 14-19,11-32 6,0 1 0,0-1-1,0 0 1,0 1 0,1-1 0,-1 1 0,1-1 0,0 1-1,0-1 1,-1 1 0,2-1 0,-1 1 0,0 0-1,0-1 1,1 1 0,0-1 0,-1 0 0,1 1-1,0-1 1,0 0 0,0 1 0,1-1 0,-1 0 0,0 0-1,1 0 1,-1 0 0,1 0 0,0 0 0,0 0-1,0-1 1,0 1 0,4 2 0,7 4-9,0 0-1,1-1 1,0 0 0,18 6 0,-23-9 50,10 2 4,-11-4-41,1 1-1,-1 0 1,-1 0-1,1 1 1,12 7-1,-19-10 22,1 0 0,-1 0-1,1 1 1,-1-1 0,0 0-1,0 1 1,1-1 0,-1 1 0,0-1-1,0 1 1,0 0 0,-1 0-1,1-1 1,0 1 0,-1 0 0,1 0-1,-1 0 1,1-1 0,-1 1-1,0 0 1,0 0 0,0 0 0,0 0-1,0 0 1,0 0 0,-1 0-1,1 0 1,-1-1 0,1 1 0,-1 0-1,-1 3 1,-4 6 20,0 0 1,-1 0-1,-1-1 1,1 0-1,-1-1 1,-1 0-1,0 0 1,-11 8-1,-16 17-64,12-16-184,20-16 75,1 0-1,-1 0 1,1 0-1,0 1 1,0-1-1,0 1 1,0 0-1,0 0 1,-3 4-1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4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3928,'0'0'1448,"6"35"-1312,24 117 105,-25-129-121,1 0 0,1 0 0,15 32 1,-3-7 33,44 137 259,-9-12-86,-9-24-154,-40-136-159,-2-6-6,-1-1 0,0 0 0,0 0 0,0 1 0,-1 0 0,0-1-1,1 8 1,-3-13-7,1 0 0,0 0-1,0 0 1,0-1-1,0 1 1,0 0 0,0 0-1,0 0 1,0 0-1,1 0 1,-1-1 0,0 1-1,0 0 1,1 0 0,-1 0-1,0-1 1,1 1-1,-1 0 1,1 0 0,-1-1-1,1 1 1,0 0-1,-1-1 1,1 1 0,-1-1-1,1 1 1,0-1-1,0 1 1,-1-1 0,1 1-1,0-1 1,0 0 0,-1 1-1,1-1 1,0 0-1,1 0 1,1 1 263,-4-9-288,-1-1-1,0 1 1,-1-1-1,1 1 1,-2 0-1,1-1 1,-1 2 0,-1-1-1,1 0 1,-1 1-1,-1 0 1,-6-7-1,3 3-27,1-1-1,0 0 1,-9-21-1,-9-56-195,6 13-16,6 34 132,2 0 0,3-1 1,1 0-1,1 0 0,1-76 0,6 118 129,0-1-1,0 1 1,1-1-1,-1 1 0,0-1 1,1 1-1,-1 0 1,1-1-1,0 1 1,0 0-1,-1 0 0,1-1 1,0 1-1,0 0 1,0 0-1,0 0 1,0 0-1,0 0 0,0 0 1,1 0-1,-1 0 1,0 1-1,1-1 1,-1 0-1,0 1 0,1-1 1,-1 1-1,0 0 1,2-1-1,48-5-165,-50 6 171,1 0-1,0-1 0,0 1 0,0 0 0,-1 0 0,1 1 0,0-1 1,0 0-1,-1 1 0,1-1 0,0 1 0,0-1 0,-1 1 1,1 0-1,-1-1 0,1 1 0,0 0 0,-1 0 0,0 0 1,1 1-1,-1-1 0,0 0 0,2 2 0,-3-1 4,1 0 0,0 0 0,-1 0 0,0 0 0,1 0 0,-1 1 0,0-1 0,0 0 1,0 0-1,-1 0 0,1 0 0,-1 3 0,-1 10 20,3 24 137,0-15-89,-1 0 0,-1 0 0,-7 37 1,7-55-61,-1 1 1,1-1 0,-2 1-1,1-1 1,-1 0-1,0 0 1,0 0 0,-1 0-1,1-1 1,-1 1 0,-1-1-1,1 0 1,-1 0-1,0 0 1,0-1 0,0 0-1,-9 6 1,13-9-12,-1 0 1,1 0-1,-1-1 1,1 1-1,-1 0 1,1-1-1,-1 1 1,1-1-1,-1 1 1,0-1-1,1 0 1,-1 0-1,0 0 0,-2 0 1,4 0-21,-1 0 1,0 0-1,1-1 1,-1 1-1,0 0 0,1-1 1,-1 1-1,0-1 1,1 1-1,-1-1 0,1 1 1,-1-1-1,1 1 1,-1-1-1,1 1 1,-1-1-1,1 1 0,0-1 1,-1 0-1,1 1 1,0-1-1,-1-1 1,0-4-201,0-1 0,0 1 0,1-1 0,0 1 0,1-13 0,0 0-189,-1-37-1500,0 8-480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4.9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12 3408,'0'0'1646,"-6"13"-1532,3-9-102,-1 4 1,-1 1-1,1 0 1,1 0-1,0 0 1,0 0-1,0 0 1,1 0-1,1 1 1,-1 16-1,1-4 27,2 1-1,1 0 1,4 23-1,-4-38-21,1 1 0,0 0-1,0 0 1,1-1-1,0 0 1,0 0 0,1 0-1,0 0 1,0-1 0,8 9-1,-5-7-13,1 0 0,0 0 0,1-1 0,-1 0-1,2-1 1,-1 0 0,13 6 0,-17-10-8,1 0 0,0-1 1,0 0-1,0 0 0,0-1 1,0 0-1,0 0 0,0 0 1,1-1-1,-1 0 0,0-1 0,15-2 1,-20 2 3,1 0 1,0 0 0,-1 0-1,1-1 1,-1 1 0,0-1-1,1 0 1,-1 0 0,0 1 0,0-2-1,0 1 1,0 0 0,0 0-1,-1 0 1,1-1 0,-1 1-1,1-1 1,-1 0 0,1-2-1,16-54 28,-15 42-15,-1 0 0,0 0 0,-1 0 0,-1 0 0,-1 0 0,0 0 0,-2 0 0,-3-18 0,2 26 17,-1 0 0,1 0 0,-2 0 0,1 1 1,-1 0-1,0 0 0,-1 0 0,1 1 0,-2 0 0,1 0 1,-1 1-1,0 0 0,0 0 0,-1 1 0,-10-5 1,3 3 41,0 1 1,-1 0 0,1 1 0,-1 1 0,0 1 0,0 0-1,-1 2 1,-23-1 0,35 2-78,0 0 1,1 0-1,-1 1 0,0 0 0,0 0 1,0 0-1,0 0 0,0 1 0,-10 5 1,14-6-21,0 1 0,-1 0 1,1 0-1,0 0 1,0 0-1,0 0 0,1 1 1,-1-1-1,0 0 1,1 1-1,-1 0 0,1-1 1,0 1-1,0 0 1,0-1-1,0 1 0,1 0 1,-1 0-1,1 0 0,-1 0 1,1 0-1,0-1 1,1 5-1,-2 9-137,1-12 79,-1 0 0,1 1 0,0-1 1,0 0-1,0 1 0,1-1 0,-1 0 0,1 0 0,0 1 0,0-1 0,1 0 0,-1 0 1,1 0-1,0 0 0,0 0 0,1-1 0,-1 1 0,5 4 0,26 20-1344,-10-9-656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5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0 4232,'0'0'1554,"-13"15"-1852,-40 48 219,51-60 71,0-1-1,1 1 1,-1-1-1,0 1 1,1 0-1,0 0 1,0 0-1,-1 0 1,2 0 0,-1 0-1,0 0 1,1 0-1,-1 1 1,1-1-1,0 0 1,0 0-1,0 0 1,1 1 0,-1-1-1,1 0 1,-1 0-1,1 0 1,2 5-1,1-1 0,0-1 0,1 0 0,0 0 0,-1-1 1,2 1-1,-1-1 0,9 6 0,-3-2 19,-1 1 30,1-1 1,0-1-1,1 0 0,19 11 0,-27-18-34,0 1-1,0 1 0,0-1 0,0 0 0,0 1 0,-1 0 1,0 0-1,1 0 0,-1 0 0,0 0 0,0 1 0,-1-1 1,1 1-1,2 5 0,-3-3 15,0 1 1,0 0-1,-1 0 1,1 0-1,-1 0 1,-1 0-1,0 13 1,0-16-15,0 0 1,0 1-1,0-1 1,-1 0-1,1 1 1,-1-1-1,0 0 1,-1 0-1,1 0 1,-1 0-1,0 0 1,1 0-1,-2 0 1,-2 5 0,-1-3-7,-1 0 1,1-1 0,-1 1-1,0-1 1,-1-1 0,-14 8-1,3-3-47,1-1 0,-1 0 0,0-2 0,-1 0 0,1-2 0,-1 0 0,0-1-1,-37 1 1,53-4 86,4-4-58,0 0-1,-1 0 1,1 0-1,1 0 1,-1 0 0,1 1-1,-1-1 1,3-5-1,1 5 16,0 1 0,1 0-1,0-1 1,0 2-1,0-1 1,0 0-1,0 1 1,0 0 0,1 0-1,10-2 1,14-6 4,57-27 16,199-101 70,-271 127-85,-1 0 1,1-1-1,-2-1 1,0 0-1,15-20 1,-27 33-2,2-6-4,1 1 0,-1-1 0,-1 0 0,1 1-1,-1-1 1,0-1 0,0 1 0,0 0 0,-1 0 0,1-11 0,-2 14-4,1 0 0,-1 0-1,0 1 1,1-1 0,-1 0 0,-1 0 0,1 0 0,0 0-1,-1 0 1,0 0 0,1 0 0,-1 1 0,0-1 0,-1 0-1,1 1 1,0-1 0,-1 1 0,1-1 0,-1 1 0,0-1-1,0 1 1,0 0 0,0 0 0,-4-3 0,-14-3 67,0 1 0,0 2 0,-1 0 0,0 1 0,1 0 0,-1 2 0,-31 1 0,32 5 47,20 4-129,0-6 24,0 9 16,1-1 1,0 1 0,1-1 0,0 0 0,0 1 0,1-1-1,0 0 1,1-1 0,6 14 0,0-6 42,1-1 0,0 0-1,1 0 1,19 17 0,-6-9-32,1-1-1,2-1 1,0-2 0,56 31 0,-64-41-178,2 0-1,-1-2 1,1 0 0,0-1 0,1-1 0,-1-1 0,1-2 0,39 3 0,1-4-1407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6.3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12 4256,'0'0'1413,"-3"22"-1346,-3 8-24,2-9 0,1 0-1,1 1 1,0 31-1,2-48-45,1 1-1,-1-1 1,1 0-1,0 0 1,0 0 0,0 0-1,1 0 1,0 0-1,0 0 1,0-1-1,0 1 1,1 0 0,0-1-1,0 0 1,0 0-1,0 0 1,1 0 0,-1 0-1,1-1 1,0 1-1,0-1 1,1 0 0,-1 0-1,0-1 1,1 1-1,0-1 1,0 0-1,-1-1 1,1 1 0,0-1-1,1 0 1,-1 0-1,0 0 1,0-1 0,0 1-1,0-1 1,1-1-1,-1 1 1,0-1 0,0 0-1,0 0 1,6-2-1,-9 2 6,0 0 0,1 0 0,-1 0 0,0-1 0,0 1 0,0-1 0,0 1 0,0-1 0,0 0 0,0 1 0,0-1 0,-1 0 0,1 0 0,-1-1 0,0 1 0,1 0 0,-1 0 0,0-1 0,0 1 0,0 0 0,-1-1 0,1 1 0,0-1-1,-1-3 1,2-9 17,-1 0 0,0 1 0,-3-20-1,1 7-7,1 23-16,0 1-1,-1-1 1,1 0-1,-1 0 1,0 0-1,0 1 1,-1-1-1,1 1 1,-1-1 0,1 1-1,-1-1 1,0 1-1,-1 0 1,1 0-1,0 0 1,-1 0 0,-4-4-1,-5-3-31,0 2 0,0-1 0,-19-8 0,10 5 15,16 9 4,-1 0-1,1 1 1,-1 0-1,0 0 1,0 0-1,0 1 1,-6-1-1,12 2 15,-7-1-321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6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1 141 3440,'0'0'1136,"198"-64"-1088,-139 46 9,0 1-57,-19 5 8,19 0 0,-19 1-8,-20 5-8,-1 6-353,1 0-215,0 0-336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7.1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 35 4689,'0'0'1867,"-20"-6"-1215,-4-2-437,13 3-133,0 2-1,-1-1 1,1 1-1,-1 1 0,1 0 1,-1 1-1,-19 0 0,28 1-78,0 1-1,-1 0 0,1-1 1,0 1-1,0 0 0,0 0 1,0 1-1,0-1 0,0 1 1,0 0-1,0-1 0,1 1 1,-1 0-1,0 1 0,1-1 1,0 0-1,0 1 0,-1-1 1,2 1-1,-1 0 0,-3 4 1,-3 9-13,0-1 0,-10 32 0,12-31 12,-2 6 17,1-1 0,0 1 0,2 0 1,0 0-1,2 1 0,-1 38 0,3-24 24,0-15 8,1-1-1,1 1 1,6 38-1,10-1 45,2-1 0,2-1 0,54 100 0,4 17 104,-43-84-70,-35-88-142,0 0 0,0 0 0,0 0 0,0 1 0,-1-1 0,1 0 0,-1 0 0,0 0 0,0 1 0,1-1 0,-1 0 0,-1 1 0,1-1 0,0 0 0,-1 0 0,1 1 0,-1-1 0,1 0 0,-1 0 0,0 0 0,0 0 0,0 0 0,0 0 0,-1 0 0,1 0 0,0 0 0,-1-1 0,1 1 0,-1 0 0,-2 1 0,-5 5-364,-1 0-1,1-1 1,-1-1 0,-17 9-1,-29 9-2309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7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17 808,'0'0'4348,"0"-16"-2034,17 261-2462,-9-187 153,3 0 0,3 0 0,35 96 0,-37-116-27,-10-32-41,-1 1-1,1-1 1,0 0-1,1 0 1,-1 0 0,1-1-1,7 10 1,-10-27-3815,-17-15 1631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52.7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1 144,'0'0'3675,"23"6"2025,5 9-5762,42 16 0,13 6 12,25 18 52,145 67 13,-194-97-11,2-3 1,85 20-1,-94-31 31,0-3 0,81 3-1,-124-10-36,0-1 0,-1 1-1,1 1 1,-1 0 0,1 0 0,10 5-1,29 7-9,2 1-442,-48-16-295,-9-3-162,-18-11-972,5-3-379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8.6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1 452 1120,'0'0'2473,"26"-11"-2201,169-83 122,12-27 89,-184 105-467,-1 0 0,-1-2 0,35-38 0,-53 54-39,-1 0-1,0 0 0,0-1 1,0 1-1,0-1 1,-1 1-1,1-1 0,-1 0 1,1 0-1,-1 0 1,0 0-1,0 0 0,0 0 1,-1 0-1,1 0 1,-1 0-1,0 0 1,1 0-1,-1-1 0,-1 1 1,1 0-1,0 0 1,-2-6-1,0 7 5,1-1 1,0 0-1,-1 1 0,0-1 0,0 1 1,1-1-1,-1 1 0,-1 0 0,1 0 1,0 0-1,0 0 0,-1 0 1,1 1-1,-1-1 0,0 1 0,1 0 1,-1-1-1,0 1 0,0 0 1,0 1-1,0-1 0,-5 0 0,-55-4 211,60 5-178,-1 0-1,1 1 1,0-1 0,0 0 0,0 1 0,0 0-1,0 0 1,0 0 0,0 0 0,0 0 0,0 1-1,1-1 1,-1 1 0,0 0 0,1-1 0,-1 1 0,-3 4-1,1 2-17,0 1 0,0-1 1,1 1-1,0 0 0,0 0 0,1 0 0,0 1 0,1-1 0,0 1 0,-1 12 0,1 14 69,3 55 0,1-29 178,-1-43-172,1-1 1,1 1-1,0 0 0,9 24 1,3 18-14,-12-50-43,-1 0-1,2 1 0,0-2 1,9 20-1,7 18 25,-12-32-37,1 9 95,-9-30-234,0 0 1,1 0-1,0 0 1,0 0-1,0 0 1,4-9-1,-2 9 41,-2-1 0,1 1 1,-1 0-1,0-1 0,0 1 0,1-11 0,-3 14 47,1 1 46,0 0 0,0 0 0,0 1 0,0-1 0,0 0 0,0 1 0,0-1 0,0 0 0,0 0 0,0 1 0,0-1 0,0 0 0,1 1 0,-1-1 0,0 0 0,0 1 0,1-1 0,-1 0 0,0 1 0,2-2 0,0 1-7,-1 0 1,1 0-1,0 1 0,0-1 1,0 1-1,0-1 0,0 1 1,0 0-1,0-1 0,0 1 1,0 0-1,0 0 0,0 0 1,0 1-1,0-1 0,0 1 1,0-1-1,2 1 0,7 4 75,-1 0 0,0 0 0,0 0-1,-1 1 1,0 1 0,0 0 0,0 0-1,14 16 1,13 10 34,-20-20-97,1 0 1,1-1 0,1 0-1,-1-2 1,2 0 0,-1-1-1,1-1 1,0-1 0,1-1-1,0-1 1,0 0 0,0-2-1,24 1 1,-41-3-6,0-1 0,-1 1-1,1-1 1,0 0 0,0 0 0,-1-1-1,1 1 1,0-1 0,-1 0 0,1 0-1,-1 0 1,1 0 0,-1 0 0,1-1 0,-1 0-1,0 0 1,0 0 0,1 0 0,-2 0-1,1 0 1,0-1 0,0 0 0,-1 1-1,1-1 1,-1 0 0,0 0 0,0 0-1,0-1 1,0 1 0,-1 0 0,1-1 0,0-4-1,7-18-165,-1 0-1,-2-1 0,5-37 1,-8 47 37,-1 3-117,-1 0 1,0 0 0,-1 0 0,-1 0 0,0-1-1,-1 1 1,0 0 0,-7-21 0,8 30 271,-1 0 1,1 1-1,-1-1 1,0 1-1,0-1 0,-1 1 1,1 0-1,-1 0 1,0 0-1,0 0 0,0 1 1,-1-1-1,1 1 1,-1 0-1,0 0 1,0 0-1,0 0 0,0 1 1,-1 0-1,1 0 1,-1 0-1,1 0 0,-1 1 1,0-1-1,1 1 1,-1 0-1,0 1 1,-7-1-1,6 1 130,0 0 0,0 0 0,0 1 0,0 0 0,0 0 0,0 0 0,-8 3 1,12-2-131,-1-1 1,1 0 0,-1 1 0,1 0 0,0 0 0,0-1 0,0 1 0,0 0 0,0 1 0,0-1-1,0 0 1,1 1 0,-1-1 0,1 1 0,-1-1 0,1 1 0,0-1 0,0 1 0,0 3 0,-2 8 68,1-1 0,1 1 0,0-1 0,1 1 0,2 13 0,-1 12 97,0-31-167,-1 1 1,1-1-1,1 1 0,0-1 1,0 0-1,0 0 0,1 0 1,1 0-1,-1 0 0,1-1 1,0 1-1,1-1 0,0 0 1,0-1-1,0 1 0,1-1 0,0 0 1,9 7-1,-5-5-46,0-1 1,1 0-1,0 0 0,0-1 0,1-1 0,-1 0 0,1-1 1,0 0-1,0-1 0,1 0 0,-1 0 0,20 0 1,-25-3-37,19 2-430,1-2 0,42-4 0,-26-11-1507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9.1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4120,'0'0'1441,"198"-23"-1985,-139 23 552,-19 0 0,-1 0-8,1 0 0,-21 0-208,1 0-185,0 0-415,0 0-552,0 0-384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19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 24 3576,'0'0'3174,"-23"-4"-2983,-9-3-62,14 3 1,-1 0 0,1 2 1,-1 0-1,-30 1 0,26 5-107,20-2-26,-1 0 1,0 0-1,1 0 1,-1 0 0,1 0-1,-1 1 1,1-1-1,0 1 1,0 0-1,0 0 1,1 0 0,-1 1-1,1-1 1,0 1-1,-1-1 1,2 1-1,-1 0 1,0-1 0,1 1-1,0 0 1,-2 7-1,-12 27 0,11-31 3,1 0-1,0 0 1,1 0-1,-1 1 1,1-1-1,1 1 0,0-1 1,-1 15-1,1 21 23,0-22 8,0 1 0,2-1 1,0 0-1,1 0 0,1 0 0,1 0 0,11 31 0,100 239 137,-99-262-167,-13-24-2,0 0 0,0 0 0,-1 0 0,1 0 0,-1 0 0,0 1 0,-1-1 0,1 1 0,-1-1 0,1 8 0,-2-12-12,0 1-1,0-1 1,0 1 0,0 0-1,1-1 1,-1 1-1,1-1 1,-1 1 0,1-1-1,-1 1 1,1-1-1,0 0 1,0 1-1,0-1 1,1 2 0,-1-1-93,0-1 0,1 1 0,-1-1 0,-1 1 0,1-1 0,0 1 0,0 0 0,-1-1 0,1 1 0,-1 0 1,1 0-1,-1-1 0,0 1 0,1 0 0,-1 3 0,0 17-3066,0-17 957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0.1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0 263 3136,'0'0'809,"17"0"-470,-1 1-241,-1 0-24,0 0-1,0-1 1,0-1 0,0 0 0,-1-1-1,1 0 1,23-8 0,-28 6-53,1-2 0,-1 1-1,-1-1 1,1-1 0,13-11 0,-20 14-25,0 1-1,0-1 1,-1 1 0,1-1-1,-1 0 1,0 0-1,0 0 1,0 0 0,0 0-1,-1-1 1,0 1-1,0 0 1,0-1 0,0 1-1,-1-1 1,0-7-1,1 3-15,0 6 14,-1-1-1,1 1 1,-1 0-1,0 0 1,0 0-1,0-1 1,-1 1-1,1 0 1,-1 0-1,1 0 1,-1-1-1,0 1 1,0 0-1,0 0 1,-2-2-1,-9-4 36,0 2 1,0-1-1,0 2 0,-1 0 0,0 0 0,0 1 0,-1 1 0,1 0 0,-1 1 1,0 0-1,0 2 0,-22-2 0,35 3-29,-1 0 0,1 0 0,-1 0 0,1 0 0,-1 1 0,0-1 0,1 0 0,-1 1 0,1-1 0,-1 1 0,1-1 1,-1 1-1,1 0 0,0 0 0,-1-1 0,1 1 0,0 0 0,0 0 0,-1 0 0,1 1 0,0-1 0,0 0 0,0 0 0,0 1 0,1-1 0,-1 0 0,0 1 0,0-1 0,1 1 0,-1-1 0,0 3 0,0 5-10,0-1 0,0 1-1,1-1 1,0 1 0,2 9-1,-1 9 13,0-20-4,0 0 0,0 0 0,1 0 0,0 0 0,0 0 0,1 0 0,0-1 0,0 1 0,0-1 0,1 0 0,0 0-1,0 0 1,1-1 0,-1 1 0,1-1 0,1 0 0,-1 0 0,7 4 0,8 6-73,0-1 0,1-1 0,0-1 1,25 10-1,-34-17-178,1-1 0,-1 0-1,1 0 1,0-1 0,0-1 0,1 0 0,-1-1 0,22-1 0,5 0-1482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0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21 1192,'0'0'2609,"-6"-3"-2273,-51-12 229,54 14-532,1 1 0,-1-1 0,0 1 1,1 0-1,-1-1 0,1 1 0,-1 0 1,0 1-1,1-1 0,-1 0 0,0 1 1,1 0-1,-1-1 0,1 1 0,-1 0 1,1 0-1,-1 1 0,1-1 0,0 0 1,0 1-1,-4 2 0,-8 14-27,12-16-6,0 0 0,0 0-1,0 1 1,0-1 0,1 1 0,-1-1-1,1 1 1,-1 0 0,1-1 0,0 1-1,0 0 1,0 0 0,1 0-1,-1 0 1,1 0 0,-1 0 0,1 4-1,0 2 1,-1 0 0,-1 0 0,1 0-1,-5 12 1,4-12 2,-1 0-1,1 1 0,1-1 0,-1 14 1,2-13 8,0 1 0,0-1 0,1 0 0,0 1 0,1-1 0,0 0 0,0 0 0,1 0 0,1 0 0,0 0 0,0-1 0,1 0 1,0 0-1,0 0 0,1 0 0,0-1 0,1 0 0,0 0 0,8 7 0,-12-12-19,0-1 0,0 1 0,0 0 0,0-1 0,0 0 0,1 1 0,-1-1 1,1-1-1,-1 1 0,1 0 0,0-1 0,0 0 0,-1 0 0,1 0 0,0 0 0,0-1 0,0 1 0,0-1 0,5 0 0,-7-1 5,-1 1-1,0-1 0,1 0 0,-1 0 1,0 1-1,0-1 0,1 0 1,-1 0-1,0 0 0,0 0 0,0 0 1,0-1-1,0 1 0,0 0 0,-1 0 1,1-1-1,0 1 0,0-2 1,1-1-8,3-3-6,0-1 0,-1 0 0,0 0 1,-1 0-1,0 0 0,0-1 0,0 1 0,-1-1 0,1-14 0,2-85-537,-5 97 467,0-47 921,-20 60-387,21 6-445,1 0 0,-1 0-1,1 0 1,1 0 0,0 0-1,0-1 1,0 1-1,1-1 1,0 0 0,1 0-1,8 11 1,8 8 62,36 35 1,-48-54-108,0 0 1,0 0-1,1-1 0,-1 0 0,2-1 1,-1 0-1,0-1 0,1 0 0,0 0 1,0-1-1,0 0 0,0-1 1,1-1-1,-1 0 0,0 0 0,1-1 1,-1 0-1,14-3 0,-22 2-25,0 1 0,-1-1 0,1 0 0,0 0 0,-1 0 1,1 0-1,-1 0 0,0-1 0,1 1 0,-1-1 0,3-3 0,-4 4-48,0-1-1,0 1 1,0-1 0,-1 1 0,1-1-1,-1 1 1,1-1 0,-1 0 0,1 1-1,-1-1 1,0 0 0,0 0 0,0 1-1,0-4 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3.7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1736,'0'0'3354,"0"0"-3347,1 0 0,0 0-1,-1-1 1,1 1-1,0 0 1,-1 0 0,1 0-1,0 0 1,-1 0-1,1 0 1,0 0 0,-1 1-1,1-1 1,-1 0 0,1 0-1,0 0 1,-1 1-1,1-1 1,-1 0 0,1 0-1,0 1 1,-1-1-1,1 1 1,-1-1 0,1 1-1,0 2 6,0-1-1,0 1 1,0 0-1,0-1 1,-1 1-1,0 0 0,1-1 1,-1 1-1,0 0 1,-1 5-1,3 19 97,54 159 458,-44-147-456,33 73-1,-7-19-8,65 167 201,-67-200-201,-36-60-97,0 1 0,1 0 0,-1 0-1,0 0 1,1-1 0,-1 1 0,1 0 0,-1 0 0,1-1-1,-1 1 1,1 0 0,0-1 0,-1 1 0,1-1 0,0 1-1,-1-1 1,1 1 0,0-1 0,0 1 0,0-1 0,-1 0-1,1 1 1,0-1 0,0 0 0,0 0 0,0 0 0,0 0-1,-1 1 1,1-1 0,0 0 0,0 0 0,0-1 0,0 1-1,0 0 1,-1 0 0,1 0 0,0-1 0,0 1 0,0 0-1,0-1 1,-1 1 0,1-1 0,0 1 0,0-1 0,0 0-1,28-34 218,-25 28-210,12-5-46,-15 12 29,1-1 0,-1 1 0,0-1-1,0 1 1,0-1 0,0 0 0,0 1 0,0-1-1,0 0 1,0 0 0,0 0 0,0 0-1,-1 0 1,1 0 0,0 0 0,-1 0 0,1 0-1,0 0 1,-1 0 0,1 0 0,-1 0-1,0 0 1,1-3 0,0 3-37,0-1 0,0 0-1,0 0 1,0 0 0,0 1 0,0-1 0,1 0 0,-1 1-1,1 0 1,-1-1 0,1 1 0,0 0 0,-1-1 0,3 0-1,10-11-565,6-20-1312,-17 21 82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4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24 520,'0'0'5572,"4"0"-5536,-1 0-37,98 1 26,184-23 0,-226 20-153,-56 2-105,20 2-2288,-6 7 250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5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24 576,'0'0'5401,"0"14"-5377,0-7-27,-1 12 63,1 0 0,1 0 0,1 0-1,1 1 1,0-2 0,9 28 0,-5-28-1,28 67 155,-31-77-206,1 0 0,-1-1-1,1 1 1,1-1 0,-1 0 0,1-1-1,0 0 1,10 8 0,-14-12-12,0-1 0,0 1 0,1 0 0,-1-1 0,1 1 0,-1-1 0,1 0 0,0 0 1,0 0-1,-1 0 0,1-1 0,0 1 0,0-1 0,0 1 0,0-1 0,0 0 0,-1 0 1,5-1-1,-4 0 0,0 0 1,0-1-1,0 1 0,0-1 1,0 0-1,-1 0 1,1 0-1,-1 0 1,1 0-1,-1 0 0,0-1 1,0 1-1,0-1 1,0 1-1,0-1 1,2-6-1,8-16-127,-1 0 1,-1-1-1,-2 0 1,0-1-1,5-38 1,-6 28-255,20-61 0,-21 76 382,-8 19 212,2 5-198,-1 0 0,1 1-1,-1-1 1,1 0 0,0 0-1,0 0 1,0 0 0,0 1-1,0-1 1,1 0 0,-1 0-1,1 0 1,-1 0 0,1 0-1,1 2 1,14 46 54,-13-37-62,1 0 1,0 1-1,1-1 1,1-1-1,0 1 0,0-1 1,1 0-1,1 0 1,0-1-1,14 16 1,-16-24-21,0 1 1,0-1 0,0 0-1,0-1 1,1 1-1,-1-1 1,0-1 0,1 1-1,0-1 1,-1 0-1,1 0 1,0-1 0,13-1-1,-14 0 17,1 0 0,0 0 0,-1-1 0,1 0 0,-1 0 1,0 0-1,11-6 0,-10 4-3,0 1 0,0 0 1,0 0-1,0 1 1,0 0-1,1 0 1,-1 1-1,9-1 1,-13 2-15,0-1 1,0 1 0,1 0 0,-1 0-1,0 0 1,0 1 0,1-1 0,-1 1-1,0 0 1,0 0 0,0 0 0,0 0-1,0 0 1,3 2 0,-4 0 37,-1 0-1,0 0 1,0-1-1,0 1 1,0 0-1,0 0 1,0 0-1,-1 0 1,1 0-1,-1 0 1,0 0-1,0 0 1,0 0-1,-1 5 1,1-7-5,0 1 1,1-1-1,-1 1 1,0-1 0,-1 1-1,1-1 1,0 1-1,0-1 1,-1 0 0,1 1-1,0-1 1,-1 1-1,0-1 1,1 0 0,-1 1-1,0-1 1,0 0-1,-1 3 1,0-4-23,1 1-1,-1-1 1,0 1-1,1-1 1,-1 0 0,1 0-1,-1 1 1,0-1-1,1 0 1,-1-1 0,0 1-1,1 0 1,-1 0-1,0-1 1,1 1-1,-1-1 1,-2 0 0,0-2-12,0 1 1,0-1 0,-1 0 0,1 0 0,1 0-1,-1 0 1,0-1 0,1 1 0,0-1 0,0 0-1,0 0 1,0 0 0,1-1 0,-4-6 0,2 3 54,1 0 0,-1 0 1,1 0-1,1 0 1,-1 0-1,1 0 1,-1-13-1,3-58 1420,5 76-1436,-1 1-1,1 0 1,-1 0-1,1 0 1,0 1-1,-1-1 0,1 1 1,0 0-1,0 1 1,0-1-1,6 1 1,118 0-3409,-123 0 1044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5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1 287 888,'0'0'2664,"26"1"-2407,86 1-45,-103-3-174,-1 1-1,0-2 0,0 1 0,0-1 0,0-1 1,-1 1-1,1-1 0,-1 0 0,1-1 1,-1 0-1,0 0 0,0-1 0,-1 0 1,1 0-1,-1 0 0,0-1 0,-1 0 0,1 0 1,-1 0-1,0-1 0,-1 0 0,0 0 1,0 0-1,0 0 0,-1-1 0,0 1 1,0-1-1,1-9 0,-2 13-37,-1 0 1,1 1-1,-1-1 0,0 0 0,-1-1 1,1 1-1,-1 0 0,1 0 0,-1 0 1,0 0-1,-1 0 0,1 0 0,-1 0 1,0 0-1,0 0 0,0 0 1,0 0-1,-1 0 0,1 0 0,-1 0 1,0 1-1,0-1 0,-1 1 0,1 0 1,-1-1-1,0 1 0,-2-3 0,-2 2-1,0 0 0,0 0 0,0 1 0,0 0-1,0 0 1,0 1 0,-1 0 0,0 0 0,1 0-1,-1 1 1,0 0 0,0 1 0,-9 0 0,15 0-1,1 1 1,-1-1 0,0 0 0,1 1-1,-1-1 1,0 1 0,1 0 0,-1 0-1,1 0 1,-1-1 0,1 1 0,-1 1-1,1-1 1,0 0 0,0 0 0,-1 0-1,1 1 1,0-1 0,0 0 0,0 1-1,1-1 1,-1 1 0,0-1 0,0 1-1,1 0 1,-1-1 0,1 1 0,-1 0-1,1-1 1,0 1 0,0 2 0,-5 64-102,5-57 99,1-2 22,0 0 0,1 0 0,-1-1-1,2 1 1,-1 0 0,1-1 0,1 1 0,-1-1 0,1 0-1,1 0 1,0-1 0,0 1 0,0-1 0,1 0 0,10 10-1,14 21 55,-23-29-144,1 0-1,-1 0 1,2-1-1,-1 0 0,1-1 1,0 0-1,1 0 1,0-1-1,0 0 1,0 0-1,1-1 0,-1-1 1,1 0-1,0 0 1,1-1-1,-1-1 0,0 0 1,1 0-1,-1-1 1,1 0-1,0-1 1,-1-1-1,1 0 0,0 0 1,-1-1-1,15-5 1,-23 6-110,-1 0 0,0 0 0,1-1 0,-1 1 0,0 0 0,0-1 0,0 0 1,0 1-1,0-1 0,0 0 0,1-2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6.8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337 0 2896,'0'0'6070,"-20"6"-6035,17-4-64,0-1-1,0 1 1,0-1 0,0 0-1,0 0 1,0 0 0,0 0-1,0 0 1,-6 0 0,9-1 27,0 0 0,0 0 1,0 0-1,0 0 0,0 0 1,0 0-1,0 0 0,0 0 0,0 1 1,0-1-1,0 0 0,0 0 1,0 0-1,0 0 0,0 0 1,0 0-1,0 0 0,0 0 1,0 1-1,0-1 0,0 0 1,0 0-1,0 0 0,0 0 1,0 0-1,0 0 0,0 0 0,0 0 1,0 1-1,0-1 0,0 0 1,0 0-1,0 0 0,0 0 1,0 0-1,0 0 0,0 0 1,0 0-1,-1 0 0,1 0 1,0 1-1,0-1 0,0 0 0,0 0 1,0 0-1,0 0 0,0 0 1,0 0-1,-1 0 0,1 0 1,0 0-1,0 0 0,0 0 1,0 0-1,0 0 0,0 0 1,0 0-1,0 0 0,-1 0 0,1 0 1,0 0-1,0 0 0,0 0 1,0 0-1,0 0 0,0 0 1,0-1-1,-1 1 0,2 0-4,-1 1 1,0-1-1,0 0 0,0 0 0,0 0 1,0 0-1,0 1 0,0-1 0,0 0 0,0 0 1,1 0-1,-1 0 0,0 1 0,0-1 0,0 0 1,0 0-1,0 0 0,0 0 0,0 1 1,0-1-1,0 0 0,0 0 0,-1 0 0,1 1 1,0-1-1,0 0 0,0 0 0,0 0 0,0 0 1,0 1-1,0-1 0,0 0 0,0 0 1,0 0-1,-1 0 0,1 0 0,0 0 0,0 1 1,0-1-1,0 0 0,0 0 0,-1 0 0,1 0 1,0 0-1,0 0 0,0 0 0,0 0 1,-1 0-1,1 0 0,0 0 0,0 0 0,0 0 1,-1 0-1,1 0 0,-45 23-160,43-22 157,0 1 1,-1-1-1,1 1 0,0-1 0,0 1 0,0 0 0,1 0 0,-1 0 0,0 0 0,1 0 0,-1 0 0,1 0 0,0 1 0,0-1 0,0 0 0,0 1 0,0-1 0,-1 5 0,-7 13-4,8-19-3,0 1 0,0-1 0,0 1 0,0-1 0,0 1 0,0 0 0,1-1 0,-1 1 0,0 0 0,1 0 0,-1 0 0,1-1 0,0 1 0,-1 3 0,1-2-14,1-1 0,-1 1 0,0-1 0,1 1 0,0-1-1,-1 1 1,1-1 0,0 1 0,0-1 0,0 0 0,1 1 0,-1-1 0,0 0 0,1 0 0,-1 0 0,1 0 0,2 1 0,38 27-37,-5-4 24,-27-19 50,0 0 1,0 0-1,1-1 0,12 6 1,12 7 28,-30-16-49,-2-2 26,1 1-1,-1 0 1,1 1-1,-1-1 1,0 1 0,0-1-1,0 1 1,4 5-1,-6-6 23,0 0-1,0 0 1,0 1-1,-1-1 0,1 0 1,-1 0-1,0 0 1,1 0-1,-1 1 0,0-1 1,0 0-1,-1 0 1,1 0-1,0 1 1,-1-1-1,1 0 0,-1 0 1,0 0-1,0 0 1,-2 4-1,-2 3 16,0 0-1,-1 0 1,-1 0 0,1-1-1,-1 0 1,-1 0-1,1-1 1,-2 1 0,1-2-1,-1 1 1,1-1 0,-2-1-1,-11 6 1,-12 5-161,-1-1-1,-56 15 1,76-27-291,-1-1-1,1 0 1,-1-1-1,-24-1 1,20 0-375,-4 0-1444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53.3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 3 1904,'0'0'4953,"-12"-2"-4327,12 2-595,0 0 1,0 0-1,0 0 0,0 0 1,0 0-1,0 1 0,1-1 0,-1 0 1,0 0-1,0 0 0,0 0 0,0 0 1,0 1-1,0-1 0,0 0 1,0 0-1,0 0 0,0 0 0,0 0 1,0 0-1,0 1 0,0-1 0,0 0 1,0 0-1,-1 0 0,1 0 0,0 0 1,0 0-1,0 1 0,0-1 1,0 0-1,0 0 0,0 0 0,0 0 1,0 0-1,0 0 0,-1 0 0,1 0 1,0 1-1,0-1 0,0 0 1,0 0-1,0 0 0,-1 0 0,25 22-22,-1 1-1,-1 1 1,37 52-1,-15-19 13,74 111 59,-103-149-50,-12-16-24,-1-1 1,1 1 0,-1 0 0,0 0 0,0 0 0,0 0 0,-1 0-1,1 0 1,-1 1 0,1-1 0,-1 1 0,1 5 0,-2-9-8,0 1 1,0 0 0,0-1-1,0 1 1,0 0 0,0-1-1,0 1 1,0-1-1,1 1 1,-1 0 0,0-1-1,0 1 1,1-1 0,-1 1-1,0-1 1,1 1 0,-1-1-1,0 1 1,1-1 0,-1 1-1,1-1 1,-1 1-1,1-1 1,-1 0 0,1 1-1,-1-1 1,1 0 0,0 1-1,0-1 32,-1 1 0,1-1 0,0 1-1,0-1 1,-1 1 0,1-1 0,-1 1 0,1-1-1,0 1 1,-1 0 0,1-1 0,-1 1-1,1 0 1,-1 0 0,0-1 0,1 1 0,-1 0-1,0 0 1,0-1 0,1 1 0,-1 0 0,0 0-1,0 0 1,0 0 0,0-1 0,0 1-1,0 0 1,0 1 0,-2-1 11,0 0-1,0 0 1,0 1-1,0-2 1,0 1 0,0 0-1,0 0 1,0-1 0,0 1-1,0-1 1,0 1-1,0-1 1,-1 0 0,-1 0-1,1 1 39,-4 0-38,1 1-1,-1 0 1,1 1 0,0-1-1,0 1 1,0 0 0,-10 8-1,-30 14-13,39-22-27,0 0 0,0 0 0,0 0 0,0 1 0,1 0 0,-12 10 0,1-7-1,1-2-1,12-4-31,11-5-2472,-1 1 2091,0-1-147,0 1 0,0-1 0,0 0 0,-1 0 0,1-1 0,6-7 0,8-15-3100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7.6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90 3744,'0'0'2105,"23"36"-1885,4 6-119,121 172 535,-105-158-400,-3 3 0,35 68 0,-74-124-216,0-1-1,0 1 0,0 0 1,0-1-1,1 1 1,-1 0-1,1-1 0,0 0 1,-1 1-1,1-1 1,0 0-1,0 0 0,1 0 1,-1 0-1,0 0 0,1-1 1,-1 1-1,1-1 1,-1 1-1,1-1 0,0 0 1,-1 0-1,1 0 1,0-1-1,3 1 0,-6-1-3,1 0 0,-1 0 1,0 0-1,0 0 0,0 0 0,1 0 0,-1 0 0,0 0 0,0 0 0,0 0 0,0 0 0,1-1 0,-1 1 0,0 0 1,0 0-1,0 0 0,0 0 0,0 0 0,1-1 0,-1 1 0,0 0 0,0 0 0,0 0 0,0-1 0,0 1 0,0 0 1,0 0-1,0 0 0,0-1 0,0 1 0,0 0 0,0 0 0,0 0 0,0-1 0,0 1 0,0 0 0,0 0 0,0 0 1,0-1-1,0 1 0,0 0 0,0 0 0,0 0 0,0-1 0,-1-2 92,3-89 162,0 22-372,-9-90 0,-9-159-1158,16 317 1217,0 1 0,1 0 0,-1 0 0,0 0 1,1 0-1,-1 0 0,1 0 0,0 0 0,-1 0 1,1 0-1,0 0 0,-1 0 0,1 1 0,0-1 0,0 0 1,0 0-1,0 1 0,0-1 0,0 0 0,0 1 1,0-1-1,0 1 0,0 0 0,0-1 0,0 1 0,0 0 1,1-1-1,-1 1 0,0 0 0,0 0 0,0 0 1,0 0-1,0 0 0,3 1 0,1-1-132,0 0 0,0 0 0,0 1 0,0 0 0,0 0 0,0 0 0,0 1 0,5 2 0,23 14-1427,-10-4-1122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8.1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25 288 2880,'0'0'1516,"14"0"-1242,-1 0-215,-1 2-9,0-1 0,-1-1 0,1 0 0,0-1 0,0 0 0,-1-1 0,19-4 0,-28 4-37,1 0 0,-1 0-1,0 0 1,1 0 0,-1 0 0,0 0 0,0-1 0,-1 1-1,1-1 1,0 0 0,-1 1 0,0-1 0,0 0 0,1 0-1,-2 0 1,2-3 0,1-3-17,-1 0 0,0-1 0,-1 1 1,0-14-1,0-4-93,0 16 40,-1-1 0,0 0 0,-1 0 0,0 1 0,-3-14 0,3 21 29,0 1 0,0 0-1,-1 0 1,1-1-1,-1 1 1,0 0 0,0 1-1,0-1 1,0 0-1,0 0 1,0 1-1,-1-1 1,0 1 0,1 0-1,-1 0 1,0 0-1,0 0 1,0 0 0,0 1-1,0-1 1,0 1-1,-6-2 1,5 2 31,0-1 0,1 1 0,-1 0 0,0 0-1,0 0 1,0 1 0,0 0 0,0-1 0,0 1 0,0 0 0,0 1-1,0-1 1,0 1 0,0 0 0,1 0 0,-1 0 0,0 0 0,0 1 0,1-1-1,-1 1 1,1 0 0,-1 0 0,1 1 0,0-1 0,0 0 0,0 1 0,0 0-1,0 0 1,1 0 0,-1 0 0,-2 4 0,1 3 18,0 0 0,0 0 0,1 0-1,0 0 1,1 1 0,0-1 0,1 1 0,0-1 0,0 1-1,1-1 1,3 17 0,-2-14 14,1 0-1,0 0 0,1 0 1,1 0-1,0 0 1,1-1-1,0 0 1,1 0-1,7 12 0,-5-13 0,1 1-1,0-1 0,0 0 1,1-1-1,0 0 0,1-1 1,12 9-1,-14-13-39,0 0 0,-1 0 0,1-1 0,1 0 0,-1-1 1,1 0-1,-1-1 0,1 0 0,0 0 0,0-1 0,16 0 0,4 0-50,-22 0-36,-1 0 0,1 0 0,0-1 0,-1 0 0,1 0 0,-1-1 0,1 0 0,-1 0 0,1-1 0,-1 0 0,0-1 0,1 1 1,-1-1-1,-1 0 0,11-7 0,-9 3-114,-1 0 1,0 0 0,0-1 0,-1 1 0,0-1-1,0-1 1,-1 1 0,0-1 0,-1 0 0,0 0-1,4-12 1,-5-15-922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8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1 649 128,'0'0'3155,"0"4"-3103,1 7 1,0 0 1,1 0 0,0 1 0,1-1-1,0-1 1,1 1 0,0 0-1,1-1 1,0 0 0,0 0 0,1 0-1,1-1 1,0 0 0,0 0-1,0-1 1,1 0 0,10 9 0,-7-8-36,-1-1 0,1 0 0,1 0 0,0-1 1,0 0-1,0-1 0,0-1 0,1 0 0,0 0 1,0-1-1,1-1 0,-1 0 0,1-1 0,16 0 1,-28-2-14,0-1 0,0 1 0,1-1 1,-1 1-1,0-1 0,0 0 0,0 0 1,0 0-1,0 0 0,0-1 0,0 1 1,-1 0-1,1-1 0,0 1 0,-1-1 0,1 0 1,-1 0-1,1 1 0,-1-1 0,0 0 1,0 0-1,0 0 0,0 0 0,0 0 1,0-1-1,0 1 0,0-3 0,3-12-4,0 0 1,3-29-1,-5 26 2,18-190-15,-19 182 25,-2-1 1,-1 1-1,-1 0 0,-1 0 0,-13-43 1,6 36 103,-2 1-1,-1 1 1,-1 0 0,-2 1 0,-32-45 0,37 61-20,-1-1 152,0 0 1,-28-26-1,8 26 338,32 16-567,0 1 0,1-1-1,-1 1 1,0 0 0,0-1 0,0 1-1,1 0 1,-1 0 0,0 0 0,0-1-1,0 1 1,0 0 0,0 0 0,1 0-1,-1 0 1,0 1 0,0-1 0,0 0-1,0 0 1,1 0 0,-1 1 0,0-1-1,0 0 1,0 1 0,1-1 0,-1 1-1,-1 0 1,3 11-90,-1-11 106,-1 30 10,2 0 1,1 0 0,1 0-1,15 58 1,7-3 104,4-1 1,4-2-1,74 135 0,-8-85-108,-66-100-59,-3-3-363,-27-27 97,4 4 263,-40-4-4798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9.0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 5297,'0'0'1408,"238"0"-1392,-139 0 136,-20-6-56,20 6-88,-20 0-8,-20 0-360,20 0-744,-19 0-481,-21 6-1255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29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1584,'0'0'1920,"-3"22"-1511,-5 36 94,-1 67-1,10-103-374,1 0-1,1 0 1,1 0-1,1 0 1,1 0 0,1-1-1,0 0 1,18 31-1,-21-42-115,0 0 0,1-1 0,1 0-1,-1 0 1,1 0 0,1-1-1,8 9 1,-11-14-31,0 0-1,0 1 0,0-1 1,1-1-1,-1 1 0,1-1 1,0 0-1,0 0 1,0 0-1,0-1 0,0 1 1,0-1-1,0-1 1,1 1-1,9-1 0,-14 0 16,0 0-1,0 0 0,0-1 1,0 1-1,0 0 1,0-1-1,0 1 0,0-1 1,0 1-1,0-1 1,0 1-1,-1-1 0,1 0 1,0 0-1,0 1 0,-1-1 1,1 0-1,0 0 1,-1 0-1,1 0 0,-1 1 1,1-3-1,12-34-198,-5-40-348,11-125-295,-19 186 845,-1 13-2,1 0 1,0 0-1,0-1 1,0 1-1,0 0 1,0 0-1,1 0 0,-1 0 1,1 0-1,2-4 1,10 1 126,13 15 198,-16-3-162,-1 1 0,0 0-1,0 0 1,-1 1-1,0 0 1,8 12-1,11 9 65,128 137 579,-150-161-735,-1-2-37,-1-1 1,0 1-1,0-1 1,-1 1-1,1 0 1,-1 0-1,1 0 1,-1 1-1,0-1 1,0 1-1,0-1 1,-1 1-1,1-1 1,-1 1-1,2 7 1,-5-29-192,0-1 0,-1 1 1,-1 0-1,0 1 0,-11-26 0,9 25 111,0 0 1,1 0-1,1 0 0,0-1 0,-1-28 0,4 21 82,0 20-13,0 0 0,0 0-1,1-1 1,0 1 0,0 0-1,1-1 1,-1 1 0,1 0-1,1 0 1,-1 0 0,5-10-1,-2 10 30,1 1-1,0 0 1,1 0-1,-1 1 1,1 0-1,-1 0 1,1 0-1,1 0 0,-1 1 1,0 0-1,1 1 1,-1-1-1,1 1 1,0 1-1,8-2 1,14-1 4,0 1 0,43 2 1,-51 1-199,-20 0 85,0 0 1,1 0-1,-1 0 1,0 0-1,1 0 1,-1 0-1,0 0 1,1 0-1,-1 1 1,0-1-1,1 0 0,-1 1 1,0-1-1,0 1 1,0 0-1,1-1 1,-1 1-1,0 0 1,0 0-1,0-1 0,0 1 1,0 0-1,0 0 1,-1 0-1,1 0 1,0 0-1,0 1 1,-1-1-1,1 0 1,0 0-1,-1 0 0,1 1 1,-1-1-1,0 0 1,1 0-1,-1 1 1,0 1-1,0 9-2030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33.3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47 2496,'0'0'3024,"-7"-8"-2543,-19-23-22,19 23 70,-16 9 959,20 1-1487,0 0-1,0 0 1,0 1 0,0-1-1,0 1 1,0-1 0,1 1-1,-1 0 1,1 0-1,0 0 1,0 0 0,0 0-1,0 0 1,0 1 0,1-1-1,-1 1 1,1-1 0,0 1-1,0 0 1,0 5 0,-3 9-36,1 0 0,1 0 0,0 23 1,2-39 32,5 114-153,-3-102 124,1 0 1,0-1 0,1 1-1,1-1 1,0 0 0,8 15-1,-9-20-29,0-1 0,1 1-1,0 0 1,0-1 0,0 0-1,13 11 1,-14-15 12,0 0 0,0 0 1,0-1-1,0 0 0,0 0 0,0 0 1,0 0-1,1-1 0,-1 1 0,1-1 1,-1 0-1,1-1 0,0 1 0,7-1 1,-8 0 36,0 1 0,-1-2 0,1 1 0,-1 0 0,1-1 0,0 1 0,-1-1 0,1 0 0,-1 0 0,0-1 1,1 1-1,-1-1 0,0 1 0,0-1 0,0 0 0,0-1 0,0 1 0,0 0 0,-1-1 0,1 1 0,-1-1 0,0 0 0,1 0 1,-1 0-1,0 0 0,-1 0 0,1 0 0,1-6 0,1-5 41,-1 0-1,0 0 1,-1 0 0,-1-1-1,-1-26 1,0 38-22,-1 0 0,1 0 0,-1 0 0,0 0 0,0 0 0,0 0 1,-1 0-1,1 0 0,-1 0 0,1 1 0,-1-1 0,0 1 0,0-1 0,0 1 0,0 0 0,-1-1 0,1 1 0,-1 1 0,1-1 0,-1 0 1,0 0-1,-4-1 0,-2-2-26,0 1 0,-1 0 0,1 1-1,-1 0 1,-17-3 0,16 5-142,10 1 140,-1 0 0,1 0 1,-1 0-1,0-1 0,1 1 0,-1 0 0,1-1 1,-1 1-1,1-1 0,-1 1 0,1-1 0,0 0 0,-1 0 1,-1-1-1,-2-17-3109,5 13 749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33.7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3016,'0'0'2484,"3"0"-2446,326 0-138,-190 0-3451,-116 0 1672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34.2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321 42 704,'0'0'5249,"-23"-7"-4705,-73-20-108,89 25-385,-1 0 1,0 1-1,0-1 0,0 2 0,0-1 1,0 1-1,0 0 0,-15 3 0,19-2-44,-1 1 0,1-1 0,0 1 1,0-1-1,-1 1 0,1 1 0,0-1 0,1 1 0,-1-1 0,0 1 0,-5 6 0,1 1-12,1 0 0,1 1-1,0 0 1,0 0 0,1 0 0,0 1 0,1 0 0,-3 14 0,7-26 5,-3 15-12,1-1 0,0 1 0,2 0-1,-1 0 1,4 23 0,-1 9 10,-2-37-3,2 0-1,-1 0 0,2 1 0,-1-1 1,1 0-1,1-1 0,0 1 0,0-1 0,1 1 1,10 13-1,17 40-7,110 250 12,-115-256 9,-3 2 0,27 105 0,-44-145-13,-5-14-24,0 0-1,-1 0 1,1-1-1,-1 1 1,0 0 0,-1 0-1,1 0 1,-1 10 0,0-14-17,0-1 0,0 1 0,0-1 1,0 1-1,0-1 0,1 1 0,-1-1 1,0 1-1,0-1 0,1 1 0,-1-1 1,0 1-1,1-1 0,-1 1 0,0-1 1,1 1-1,-1-1 0,1 0 0,-1 1 1,0-1-1,1 0 0,-1 1 0,1-1 1,0 0-1,0 1-34,0-1 1,-1 0 0,1 1-1,0-1 1,-1 1-1,1-1 1,0 1-1,-1-1 1,1 1-1,-1 0 1,1-1-1,-1 1 1,1 0-1,-1-1 1,1 1-1,-1 0 1,0-1-1,1 1 1,-1 0-1,0 0 1,0 0-1,0-1 1,0 1-1,1 0 1,-1 1 0,0 15-1883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34.8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1488,'0'0'2972,"0"27"-2927,0-11-24,-1 17 69,2 0 1,2 1-1,13 64 1,64 162 511,-74-232-560,-1-2 9,2-1 0,17 47 0,-12-46-42,16 51-1,-15-45-66,-12-31 19,-1 1 1,1-1 0,0 0-1,0 0 1,-1 0-1,1 0 1,0 0-1,0 0 1,0 0 0,0 0-1,0 0 1,0 0-1,0-1 1,1 1-1,-1 0 1,0-1 0,0 1-1,0-1 1,1 1-1,1 0 1,-3-9-299,-1-3 25,0-1 1,-1 1-1,0 0 0,-1 0 0,-8-20 0,-8-20-2141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35.9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1 474 1136,'0'0'1917,"20"-7"-1951,2 0 38,3-2 21,0 0-1,44-24 1,-47 21-11,247-145 612,-256 147-609,0-1 0,0 0 0,-1-1 0,-1-1 0,0 0 0,14-22 0,-23 32-17,-1-1 1,0 0-1,0 1 0,0-1 0,-1 0 1,1 1-1,-1-1 0,0 0 0,0 0 1,0 0-1,-1 1 0,1-1 0,-1 0 1,0 1-1,0-1 0,0 0 1,0 1-1,-1-1 0,0 1 0,1 0 1,-1-1-1,0 1 0,-1 0 0,-2-3 1,0 1-21,0 1 0,-1 0 1,1 0-1,-1 0 0,0 1 1,0 0-1,0 0 1,-1 1-1,1-1 0,-1 1 1,1 1-1,-1-1 0,0 1 1,-7 0-1,14 15-416,-2 76 422,0-38 229,1-1 0,9 63 0,4-34 152,-5-22-127,2-2-1,23 75 1,-25-114-236,-6-14-8,1 0-1,-1 0 1,0 0-1,0 0 1,0 0-1,0 0 1,-1 0-1,1 0 1,-1 0-1,0 4 1,17-15-197,-15 1 138,-1-1 0,1 1 0,-1 0 0,0 0 0,-1-1 0,0 1 0,0-1 0,0 1 0,-3-8 0,2-12-155,1 21 211,0 1 0,0 0 0,0 0 0,1-1 0,0 1 0,0 0 0,0 0 0,1 0 0,0 0 0,0 0 0,4-8 0,1-20-13,10 26 29,-14 6 3,0 1 0,0 0 0,0 0 0,0 0 0,0 0 0,1 1 0,-1-1 0,0 1 1,0 0-1,0 0 0,0 0 0,0 0 0,-1 0 0,1 1 0,0 0 0,0-1 0,-1 1 0,1 0 0,-1 0 0,0 0 0,1 0 0,-1 1 0,0-1 0,0 1 0,0-1 0,-1 1 1,1 0-1,1 4 0,22 25 287,39 50 87,-50-62-355,0-1 1,1 0-1,0-1 0,2-1 1,0 0-1,21 14 0,-28-23-13,1-1 1,-1 0-1,1-1 0,0-1 0,1 1 0,-1-2 0,1 0 0,0 0 0,0-1 0,1 0 0,-1-1 0,1-1 1,15 1-1,-24-3-18,0 0 1,0 1 0,0-1 0,0-1 0,-1 1-1,1-1 1,0 1 0,-1-1 0,1 0 0,-1 0-1,0-1 1,0 1 0,0 0 0,0-1-1,0 0 1,0 0 0,-1 0 0,1 0 0,-1 0-1,3-7 1,-1 4-18,0-1 1,-1 1-1,0-1 0,0 0 1,0-1-1,-1 1 0,0 0 0,-1-1 1,2-14-1,-2 12-23,0-1 0,0 1 1,6-20-1,3-30-48,-9 36 75,-2-28-25,1 49 37,0 1 1,-1-1-1,0 1 0,1 0 0,-1-1 1,0 1-1,0 0 0,0-1 1,-1 1-1,1 0 0,0 0 1,-1 0-1,0 0 0,1 0 0,-1 0 1,0 0-1,-2-1 0,-8-4 34,0 1-1,0 1 1,-1 0-1,0 1 1,0 0-1,0 0 0,0 2 1,0 0-1,-1 0 1,1 1-1,-18 1 1,30 0-31,0 0 0,0 1 0,0-1 1,0 0-1,0 0 0,0 1 0,0-1 0,0 0 1,0 1-1,0-1 0,1 1 0,-1 0 1,0-1-1,0 1 0,0-1 0,0 1 0,1 0 1,-1 0-1,0 0 0,1-1 0,-1 1 0,1 0 1,-1 0-1,1 0 0,-1 0 0,1 0 1,-1 0-1,1 0 0,0 0 0,0 0 0,0 0 1,-1 2-1,1 39 50,0-30-5,-1 49 169,-1-32-65,1 0 0,2 0 0,6 36 0,-4-53-105,2 0 1,0-1-1,0 1 1,1-1-1,0-1 1,1 1 0,0-1-1,0 0 1,16 15-1,-18-19-42,5 4-12,0-1 1,1 0-1,0 0 1,0-1-1,1 0 1,0-1-1,1-1 1,-1 0-1,1 0 0,0-2 1,1 1-1,-1-1 1,1-1-1,0-1 1,0 0-1,25 0 0,-17-1-263,0-2 0,0 0-1,1-1 1,-1-2 0,-1 0-1,1-1 1,-1-1 0,1-1-1,33-17 1,-12 0-1724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57.5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1 16,'0'0'8325,"0"0"-8327,0 0-1,0 0 1,-1 1 0,1-1 0,0 0-1,0 0 1,0 0 0,0 1 0,0-1-1,0 0 1,0 0 0,0 1-1,0-1 1,0 0 0,0 0 0,0 0-1,0 1 1,0-1 0,0 0 0,0 0-1,0 1 1,0-1 0,1 0-1,-1 0 1,0 0 0,0 0 0,0 1-1,0-1 1,0 0 0,0 0 0,1 0-1,-1 0 1,0 1 0,0-1-1,0 0 1,0 0 0,1 0 0,-1 0-1,0 0 1,0 0 0,0 0 0,1 1-1,-1-1 1,6 4-13,0 1 1,0 0-1,0 0 0,-1 0 1,9 13-1,-8-11 15,0-1 0,0 1 0,0-1 1,0 0-1,1 0 0,9 5 0,-13-9 3,1 1-1,0-1 1,-1 1-1,0-1 1,1 1-1,-1 0 0,0 1 1,-1-1-1,1 0 1,-1 1-1,3 4 1,-6-7 0,2 3-1,19 4 10,-15-8-8,-5 0-4,1 0 1,-1 0 0,1 0 0,0 0-1,-1 1 1,1-1 0,-1 0 0,1 0-1,0 0 1,-1 0 0,1 1-1,-1-1 1,1 0 0,-1 1 0,1-1-1,-1 0 1,1 1 0,-1-1 0,1 0-1,-1 1 1,1-1 0,-1 1-1,0-1 1,1 1 0,-1-1 0,0 1-1,1-1 1,-1 1 0,0 0-1,0-1 1,0 1 0,1-1 0,-1 1-1,0 0 1,0-1 0,0 1 0,0-1-1,0 2 1,0-1 8,20 10 182,-20-10-75,19 18-277,100 97 150,-31-24 11,42 38 0,-96-99 0,29 36 0,-2-3 0,179 190 0,-65-65 0,-90-95-4,-44-46-2,51 45 0,70 57-10,-98-93 16,-41-38 0,-1 0 0,24 28 0,-26-26-3,1 0 1,26 20-1,-24-23 0,-2 1 1,21 24-1,-20-17 3,0 0 0,2-2 0,0 0 0,2-2 0,38 25 0,-46-29 0,-17-16 0,1 0 0,-1-1 0,0 1 0,1-1 0,-1 1 0,1-1 0,-1 0 0,1 1 0,0-1 0,0 0 0,2 1 0,3 1 8,-1 0 0,0 0 0,0 1 1,0 0-1,0 0 0,-1 0 0,0 0 0,7 8 0,25 6-9,-33-12 1,-2-3-3,4-2-1,-6-1 4,1 0-1,-1 0 1,1 0-1,-1 0 1,0 0-1,1 0 1,-1 0-1,1 0 0,-1 0 1,0 0-1,1 1 1,-1-1-1,0 0 1,1 0-1,-1 0 0,1 0 1,-1 1-1,0-1 1,1 0-1,-1 0 1,0 1-1,0-1 1,1 0-1,-1 1 0,0-1 1,0 0-1,1 1 1,-1-1-1,0 0 1,0 1-1,0-1 0,1 0 1,-1 1-1,0-1 1,0 1-1,0-1 1,0 0-1,0 1 1,0-1-1,0 1 0,0-1 1,0 1-1,0 0 179,0-31-3376,0 8 952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37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 3240,'0'0'3076,"0"-4"-2594,-1-9-63,1 24-193,4 33-313,13 35 81,61 224 81,-73-291-72,-1 0 1,-1 0-1,0 1 1,-1-1-1,0 1 1,-1 13-1,9 42 19,-7-55-22,0 1 1,-1 1-1,0 14 1,-2-28-29,0 0 0,0 0 1,0 1-1,0-1 0,0 0 0,0 0 0,1 0 1,-1 0-1,0 0 0,1 1 0,-1-1 0,0 0 1,1 0-1,0 0 0,-1 0 0,1 0 0,0 0 1,-1 0-1,1-1 0,0 1 0,0 0 0,0 0 1,0 0-1,0-1 0,0 1 0,0 0 0,1 0 1,-2-1 17,9 5-2442,0-2 1408,-3-3 506,13 0-1505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37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 0 1664,'0'0'3784,"0"3"-3428,0 2-339,0 0 0,0 0 0,0 0 0,-1 0 0,0 0 1,0-1-1,0 1 0,0 0 0,-1-1 0,0 1 0,0-1 0,0 1 1,-5 6-1,0 1-14,1 1 1,1 0-1,0-1 1,0 1 0,-4 24-1,-10 25-4,18-58-61,0 1 0,-1-1 1,2 0-1,-1 1 0,1-1 1,-1 1-1,1 0 0,0-1 1,1 1-1,-1-1 0,1 1 1,0-1-1,0 0 0,1 1 1,1 5-1,50 20-77,-45-24 142,0 0-1,1-1 1,-1 0-1,14 5 1,-16-8-2,-1 1 0,1-1 0,-1 1 0,0 0 0,0 0 0,0 1 0,0-1 0,0 1 0,-1 0 0,0 0 0,0 1 0,4 5 0,9 11 7,-15-20 4,-1 1 1,1-1-1,0 1 0,-1 0 1,0 0-1,1 0 0,-1 0 1,0 0-1,0 0 0,0 0 1,0 0-1,0 0 0,-1 0 0,1 0 1,0 1-1,-1-1 0,0 0 1,0 1-1,0 2 0,0 111 1132,0-113-1132,0 0 0,-1 0 0,1 0 0,-1 0 0,0 1 0,0-1 0,0 0 0,0 0 0,-1-1 0,1 1 0,-1 0 0,1 0 0,-1-1 0,0 1 0,-4 3-1,-8 13 4,13-18-46,0 1 0,0 0 1,0-1-1,0 1 0,0-1 1,0 1-1,0-1 0,-1 0 1,1 1-1,-1-1 0,1 0 1,-1 0-1,1 0 0,-1 0 1,1 0-1,-1 0 0,0-1 1,0 1-1,0-1 0,1 1 1,-1-1-1,0 1 0,0-1 1,-2 0-1,3 0-5,1 0-1,0 0 1,0 0-1,0 0 1,0 0-1,-1 0 1,1 0-1,0 0 1,0 0-1,0 0 1,0-1 0,-1 1-1,1 0 1,0 0-1,0 0 1,0 0-1,0 0 1,0 0-1,-1 0 1,1-1-1,0 1 1,0 0 0,0 0-1,0 0 1,0 0-1,0-1 1,0 1-1,0 0 1,0 0-1,0 0 1,0 0-1,0-1 1,0 1 0,0 0-1,0 0 1,0 0-1,0-1 1,0 1-1,0 0 1,0 0-1,0 0 1,0 0-1,0-1 1,0 1 0,0 0-1,0-2-366,0-13-1806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38.2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1824,'0'0'1385,"3"30"-1310,1 28-8,12 100 305,-9-110-95,0 6 244,15 57 0,4 15-65,-15-66-308,-7-20-46,-4-36-93,0 0-1,1 1 0,-1-1 0,1 0 1,0 0-1,0 0 0,0 0 1,0 0-1,1 0 0,0 0 0,3 6 1,1 3-1193,-8-33-697,2-7 362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38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3624,'0'0'1270,"23"0"-1150,274-17 263,-182 10-1256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39.5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318 0 2496,'0'0'2989,"0"4"-2962,0 12 10,-1 23 63,2 1-1,1-1 1,16 74 0,8 38 18,0-80-27,-12-4-19,22 28-5,-16-47-62,-7-38-17,-10-8 149,-5-2-122,0-1-1,-1 0 1,1 0 0,0 0-1,0 0 1,0 0-1,0-1 1,0 1-1,0 0 1,1-1 0,-4-3-1,-11-7-94,-99-45-376,84 44 543,1 3-1,-2 0 1,0 2 0,0 2-1,0 0 1,-1 2 0,-58 1-1,90 3-84,1 1 0,0-1 0,-1 0 0,1 1 0,0-1 0,0 0 0,-1 1 0,1-1 0,0 0 0,0 1 0,-1-1-1,1 0 1,0 1 0,0-1 0,0 1 0,0-1 0,0 1 0,-1-1 0,1 0 0,0 1 0,0-1 0,0 1 0,0-1 0,0 1-1,1-1 1,-1 0 0,0 1 0,0-1 0,0 1 0,0 2-8,0 5-10,1-1 0,-1 1 0,1 0-1,0-1 1,1 1 0,0-1 0,0 0-1,1 1 1,0-1 0,0 0 0,5 8 0,-1-5 1,0-1 0,1 0 0,0 0 0,0-1 0,1 0 1,0-1-1,12 8 0,-1-1-84,2-1 1,0-1-1,0 0 1,1-2-1,1-1 1,45 12-1,-60-18-61,0-1 0,1-1 0,-1 1 1,1-1-1,-1-1 0,1 0 0,-1 0 0,1-1 0,-1 0 0,1-1 0,-1 1 0,0-2 1,0 0-1,0 0 0,0 0 0,0-1 0,-1-1 0,1 1 0,-1-1 0,0-1 0,7-6 1,9-17-2130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40.3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42 478 984,'0'0'2024,"-6"21"-1792,-21 71-7,25-81-168,0 0 0,0 0 0,1 0 0,0 0 0,0 0 0,3 15 0,-1 1 63,-1-24-111,0 0-1,0-1 1,1 1 0,-1 0-1,1 0 1,0 0 0,0 0-1,0 0 1,0 0-1,0-1 1,1 1 0,-1 0-1,1-1 1,0 1 0,0-1-1,0 0 1,0 0 0,0 0-1,0 0 1,0 0 0,4 2-1,-1-1-61,-1 0 0,1-1 0,0 0 0,0 0 0,0 0 0,0-1 0,0 1 1,1-1-1,-1-1 0,0 1 0,7-1 0,-11 0 44,0 0-1,1 0 1,-1 0 0,0-1 0,1 1 0,-1-1 0,0 1 0,0-1 0,0 1 0,0-1 0,1 0-1,-1 1 1,0-1 0,0 0 0,0 0 0,0 0 0,-1 0 0,1 0 0,0 0 0,0 0 0,0 0-1,-1 0 1,1 0 0,-1-1 0,2-1 0,10-41-107,-8 26-25,2-13-596,-2 1 0,0-1 0,-2-43 0,-2 73 753,0-1-1,0 0 0,0 1 0,0-1 0,0 1 0,0-1 1,1 0-1,-1 1 0,1-1 0,-1 1 0,1-1 1,-1 1-1,1-1 0,0 1 0,0 0 0,-1-1 0,1 1 1,0 0-1,1-1 0,-1 1 0,0 0 0,0 0 0,2-1 1,-2 1 14,-1 1-3,1-1-1,-1 1 1,1-1-1,-1 1 1,1-1-1,-1 1 1,1 0-1,-1-1 1,1 1-1,0 0 1,-1 0-1,1-1 1,-1 1-1,1 0 1,0 0-1,-1 0 1,1 0-1,0 0 1,0 0-1,-1 0 1,1 0-1,0 0 1,-1 0-1,1 0 1,0 0-1,-1 0 1,1 0-1,0 1 1,-1-1-1,1 0 1,-1 1-1,1-1 1,-1 0-1,1 1 1,0-1-1,-1 1 1,1 0-1,16 25 580,-8-11-148,7 4-391,1-1 0,1 0 1,1-1-1,0-1 1,1-1-1,0-1 1,1-1-1,40 19 0,-54-30-52,-1-1 0,1 1 0,-1-1 0,1 0 0,0-1 0,0 0 0,10 0 0,-5-1 61,-11 1-66,0-1-1,1 1 1,-1-1-1,0 0 0,0 1 1,0-1-1,0 0 1,0 0-1,0 0 1,0 0-1,0 0 0,0 0 1,0 0-1,-1 0 1,1-1-1,0 1 1,-1 0-1,1 0 0,-1-1 1,1 1-1,-1 0 1,0-2-1,1 2 6,7-31 33,-2 0-1,-1 0 1,-1-1 0,-1 0-1,-3 1 1,-2-35-1,1-4 36,-1 36 11,-2-1-1,-1 1 1,-2 0-1,-1 1 0,-2 0 1,-2 0-1,0 1 1,-24-43-1,36 76-87,0 0-1,0 0 1,0 0 0,0 1-1,0-1 1,0 0 0,0 0-1,-1 0 1,1 0 0,0 0-1,0 0 1,0 0 0,0 0-1,0 0 1,0 0 0,0 0-1,0 0 1,0 0 0,-1 0-1,1 0 1,0 0 0,0 0-1,0 0 1,0 0 0,0 0-1,0 0 1,0 0 0,-1 0-1,1 0 1,0 0 0,0 0-1,0 0 1,0 0 0,0 0-1,0 0 1,0 0 0,0 0-1,0-1 1,0 1 0,-1 0-1,1 0 1,0 0 0,0 0-1,0 0 1,0 0 0,0 0-1,0 0 1,0 0 0,0-1-1,0 1 1,0 0 0,0 0-1,0 0 1,0 0 0,0 0-1,0 0 1,0-1 0,-1 18 45,6 26-60,13 29 221,3 0-1,32 72 1,50 73-102,-79-182-93,-20-30-15,0 0 0,0 0 0,0 0 0,-1 0 0,0 0 0,0 1 0,-1-1 0,1 1 1,2 11-1,-5-15-10,0-1 0,0 1 1,1 0-1,-1-1 0,1 1 1,-1 0-1,1-1 0,-1 1 1,1 0-1,0-1 0,0 1 1,0-1-1,2 3 0,-2-2-31,0-1 1,0 1-1,0 0 0,0-1 0,0 1 0,-1 0 1,1-1-1,0 1 0,-1 0 0,1 0 1,-1 0-1,0 0 0,1-1 0,-1 3 0,0 3-245,1-5 148,-1 0-1,0-1 1,0 1 0,0 0-1,0-1 1,0 1-1,0 0 1,0-1 0,-1 1-1,1 0 1,-1-1-1,1 1 1,-1-1-1,0 3 1,-16 3-1580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40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24 1168,'0'0'3312,"238"-24"-3152,-179 24-79,0 0-73,1 6-8,-1 12-113,20 5-295,-19 0-688,-1 1-944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41.3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 9 1696,'0'0'2878,"-7"-1"-2528,-2 0-286,-28-3 197,35 4-256,1 0-1,0 1 1,-1-1-1,1 0 1,-1 1 0,1-1-1,-1 0 1,1 1-1,0 0 1,-1-1-1,1 1 1,0 0 0,0 0-1,0 0 1,-1 0-1,1 0 1,0 0-1,0 0 1,0 0 0,0 0-1,1 0 1,-3 3-1,-2 11 41,1 1-1,1 0 1,0 0-1,1 0 0,0 0 1,1 0-1,1 0 1,3 20-1,-2 9 26,0-44-82,-1 0 0,1 0 0,0-1 0,0 1 1,0 0-1,0-1 0,0 1 0,0-1 1,0 1-1,0-1 0,0 1 0,0-1 0,1 0 1,-1 0-1,0 1 0,0-1 0,0 0 0,0 0 1,0 0-1,0 0 0,1 0 0,1-1 0,30-4-300,-29 2 300,0 0 1,-1 0 0,1-1 0,-1 1 0,0-1-1,0 0 1,0 0 0,0 0 0,-1 0-1,3-5 1,22-54-73,-12 25-87,-12 33 151,0-1 0,0 1 0,-1-1 0,0 0 0,0 0 0,0 0 0,-1 0 0,0 0 0,0-6 1,-1 11 25,0 0 0,0 0 0,0 0 0,0 0 0,0 0 0,0 0 0,0 0 0,0 0 0,0 0 0,1 0 0,-1 0 0,0 0 0,1 0 0,-1 0 0,1 0 0,-1 0 0,1 0 0,-1 0 0,1 0 0,0 0 0,0 0 0,0 1 14,-1 0 1,1-1-1,0 1 1,0 0-1,-1 0 1,1 0-1,0 0 1,-1 0-1,1 0 1,0 1-1,0-1 1,-1 0-1,1 0 1,0 0-1,-1 1 1,1-1-1,0 0 1,-1 1-1,1-1 1,-1 0-1,1 1 1,0 0-1,33 33 741,-32-31-781,4 4 78,1-1-1,-1 1 0,1-2 0,15 11 0,10 8-72,-26-20-80,0 0 1,0-1-1,0 1 1,1-1-1,-1-1 1,1 1-1,0-1 1,0 0-1,0 0 1,14 0-1,-11 0-233,1-2 0,-1 1 0,1-1-1,-1-1 1,1 0 0,18-4 0,10-15-2044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43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 18 2720,'0'0'3458,"0"7"-3171,2 13-207,2-1-1,0 1 1,1-1-1,1 0 1,0 0-1,13 24 1,11 33 160,-10-4 6,11 85-1,0-5 2,-14-77-179,-8-28-33,21 57 0,-27-82 5,-3-26-510,0-2 449,-1 0 1,0-1 0,0 1-1,-1 0 1,0 0 0,0 0 0,0 1-1,0-1 1,-5-6 0,-36-54-269,7 12 95,-4-21-105,3-1 0,-41-119 0,69 157 66,1 0 0,-5-59 1,4 26 115,9 69 113,-2-7-12,0-1 1,1 0-1,1-1 0,1-18 0,-1 27 12,0 0-1,1 0 1,-1 1-1,0-1 1,1 0-1,0 1 1,-1-1-1,1 0 1,0 1-1,0-1 1,0 1-1,0 0 1,0-1-1,0 1 1,0 0-1,0-1 1,1 1-1,-1 0 1,0 0 0,1 0-1,-1 0 1,1 0-1,-1 0 1,1 1-1,-1-1 1,1 0-1,0 1 1,-1-1-1,1 1 1,0 0-1,0 0 1,-1-1-1,1 1 1,2 1-1,7-1 21,-1 1-1,0 0 1,0 1-1,-1 0 0,1 0 1,0 1-1,-1 1 1,1 0-1,-1 0 0,0 1 1,15 10-1,-8-3 106,0 0 0,-2 2 0,0-1 0,0 2 0,16 21 0,-14-14-29,0-2 51,25 44 0,-36-56-101,-2 0 0,1 0-1,-1 1 1,-1-1 0,1 1-1,-1 0 1,-1 0-1,0 0 1,0 12 0,1 17 194,0 42 88,-3-76-318,1 0 0,0 0 0,-1-1 0,0 1 0,0 0 0,0-1 0,0 1 0,0-1 0,-1 1 0,1-1 0,-1 1 0,0-1 0,0 0 0,-1 0 0,1 0 0,-4 3 0,-38 16 63,42-21-131,0 0 1,-1 0-1,1-1 0,-1 1 0,1-1 0,-1 1 1,0-1-1,1 0 0,-1 0 0,1 0 0,-1 0 1,1 0-1,-1-1 0,1 1 0,-1-1 0,1 0 1,-1 0-1,-3-2 0,2-1-194,0-1 1,0 0-1,0 0 1,1 0-1,0 0 0,0-1 1,0 1-1,0-1 1,1 0-1,-1-6 1,-1-24-1683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43.7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3064,'0'0'1470,"-3"29"-1162,-14 234 495,17-255-771,5 87 422,-3-86-414,0 0 1,0 0-1,1 0 1,0 0-1,1-1 1,0 1 0,0-1-1,7 9 1,-7-12-45,1 0 1,0-1-1,0 1 1,0-1-1,0-1 1,1 1-1,0-1 1,-1 0-1,1 0 1,0-1-1,1 1 1,7 1-1,-9-3-15,-1 0 1,0 0-1,0-1 1,0 0-1,0 1 1,1-1-1,-1-1 1,0 1-1,5-1 0,-7 0 10,-1 1 0,1-1-1,-1 1 1,1-1 0,-1 0 0,1 1-1,-1-1 1,1 0 0,-1 0-1,1 0 1,-1 0 0,0 0-1,0-1 1,0 1 0,0 0-1,0-1 1,0 1 0,0 0 0,0-1-1,0 1 1,0-1 0,0-1-1,6-27-157,-1 0 0,-1 0 0,-2-1 0,0 1 0,-4-47 0,1 46-8,0 26 162,-1-1 1,0 1-1,0 0 1,0 0-1,-1 0 1,1 0-1,-1 0 1,0 0-1,-1 0 1,1 1-1,-1-1 1,0 1-1,-4-6 1,-52-50 45,28 31 174,28 26-108,-1 1-1,0-1 0,1 1 1,-1-1-1,0 1 0,-1 0 1,1 0-1,0 1 1,0-1-1,-1 1 0,1 0 1,-1 0-1,1 1 0,-1-1 1,1 1-1,-6 0 0,7 0 98,5 0-1015,0 0 728,0 0 1,0 0 0,0 1 0,0-1-1,0 0 1,-1 1 0,1 0 0,0-1-1,0 1 1,0 0 0,1 1 0,17 5-350,0-2 0,1 0 0,-1-1 1,1-1-1,26 1 0,-24-4-825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5:58.2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119 1 1328,'0'0'5373,"3"9"-5345,20 36 33,-8-25-15,-8-12-14,-1 1 0,0 0 1,0 0-1,7 17 0,4 20 77,-9-23-55,1 0 0,0-1 0,2 0 0,18 28 0,43 83 496,-71-132-488,-1-1 0,1 1-1,-1 0 1,1-1-1,-1 1 1,0 0-1,1 0 1,-1-1 0,0 1-1,0 0 1,1 0-1,-1 0 1,0-1 0,0 1-1,0 0 1,0 0-1,0 0 1,0-1 0,0 1-1,0 0 1,-1 0-1,1 0 1,0-1-1,0 1 1,-1 0 0,1 0-1,0-1 1,-1 1-1,1 0 1,0-1 0,-1 1-1,1 0 1,-1-1-1,0 1 1,1 0 0,-1-1-1,1 1 1,-1-1-1,0 0 1,1 1-1,-1-1 1,0 1 0,0-1-1,1 0 1,-1 1-1,0-1 1,0 0 0,0 0-1,1 0 1,-1 0-1,0 0 1,-1 0 0,-50 6-406,43-6 576,-14 3-225,-1 2 0,1 0 0,0 1 0,0 2 0,-35 16 0,24-7-41,-31 12-436,61-28 96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44.7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0 262 1216,'0'0'2735,"10"37"-2531,33 120 191,23 56 681,-62-201-1032,0-1 0,1 0-1,1 0 1,-1-1 0,2 1-1,0-1 1,11 13 0,0 10 68,-10-14-64,9-7-39,-16-12-24,1 1-1,-1 0 1,0-1 0,1 0-1,-1 1 1,1-1-1,-1 0 1,1 0 0,-1 0-1,1 0 1,-1 0 0,1 0-1,-1-1 1,1 1-1,-1 0 1,1-1 0,-1 1-1,0-1 1,1 1 0,-1-1-1,0 0 1,1 1-1,-1-1 1,0 0 0,0 0-1,0 0 1,0 0 0,1 0-1,-1 0 1,-1-1-1,1 1 1,2-2 0,-1-4-2,1 0 1,-1 0 0,0 0 0,0 0 0,1-13 0,0-2-19,5-22-387,-3 0 1,-2-1-1,-2-44 0,-1-108-1045,0 195 1478,0 0 0,0 0 1,0 0-1,0-1 0,-1 1 0,1 0 0,0 0 1,-1 0-1,0 0 0,0 0 0,1 0 0,-1 0 1,0 0-1,0 0 0,-1 1 0,1-1 1,0 0-1,-1 1 0,-1-3 0,2 3 5,-5-10 220,12 18-67,27 51 353,-2 2 0,44 123 0,-70-168-413,-3-8-42,1 0 0,-2 0 0,1 1 1,-1-1-1,0 0 0,0 11 0,-1-19-68,1-20-272,-1-1-1,-1 0 0,-1 0 0,-1 1 0,-8-31 1,10 48 245,0-1 0,0 1 0,0-1 0,1 1 0,-1-1 0,1 0 0,1-7 0,0-3-56,-1 14 79,0 1 0,0-1 0,1 0 1,-1 1-1,1-1 0,-1 1 1,1-1-1,-1 1 0,1-1 0,-1 1 1,1-1-1,-1 1 0,1-1 0,-1 1 1,1 0-1,0-1 0,-1 1 1,1 0-1,0 0 0,-1-1 0,1 1 1,0 0-1,-1 0 0,1 0 0,0 0 1,0 0-1,-1 0 0,1 0 0,0 0 1,-1 0-1,1 0 0,0 0 1,-1 1-1,1-1 0,0 0 0,-1 0 1,1 1-1,0-1 0,-1 0 0,1 1 1,-1-1-1,2 1 0,31 18 326,46 77 742,-47-63-885,27 27-61,-54-56-116,0 0 1,0 0-1,0 0 0,0-1 1,0 0-1,1 0 0,-1-1 1,1 0-1,0 1 0,8 0 1,-12-2-1,0 0 0,-1-1 0,1 0 0,0 1 0,0-1 0,-1 0 0,1 0 0,0 0 0,0 0 0,-1 0 0,1-1 0,0 1 0,0 0 0,-1-1 0,1 1 0,0-1 0,-1 0 0,1 1-1,0-1 1,-1 0 0,3-2 0,-4 2 2,1 0-1,-1 0 1,1-1 0,-1 1-1,0 0 1,1-1-1,-1 1 1,0 0-1,0-1 1,0 1-1,0-1 1,0 1-1,-1 0 1,1-1-1,-1-2 1,0-6 26,2-69 33,1 22-111,-8-81 0,0 93 36,1-2 74,-21-82 0,15 85 43,7 26 69,-1 0 1,-11-28-1,10 39 64,6 17-165,9 22 4,179 303 871,-125-218-888,-60-111-82,0 1 0,0-1 1,-1 0-1,1 1 0,-1 0 1,-1-1-1,1 1 0,-1 0 1,-1 0-1,1 0 0,-1 0 1,-1 11-1,1-5-298,-2-12 232,1 0 1,0 0-1,-1 0 0,1-1 1,0 1-1,-1 0 1,1-1-1,-1 1 1,1-1-1,-1 0 1,1 0-1,-1 1 1,1-1-1,-1 0 0,0 0 1,1 0-1,-1 0 1,1-1-1,-1 1 1,-1-1-1,-4 1-575,-13 0-1376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45.1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 1432,'0'0'3373,"20"-2"-3392,8-1 73,3 0 91,52 0 0,-18 1-43,-21 0-85,81 7-1,-94 0-449,-22-5-2192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45.5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29 1688,'0'0'3649,"-39"-29"-3649,58 29-937,21 0 729,19 18-376,-19-1-488,0 6-768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0:45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1 1880,'0'0'3614,"-9"6"-3451,-1-2-138,6-2-22,-1 0 1,1 0-1,0 0 0,0 0 1,-1 1-1,1-1 0,1 1 1,-1 0-1,0 1 1,1-1-1,0 1 0,0-1 1,-3 5-1,1 5 72,0 1 0,1-1 1,1 1-1,0-1 0,1 1 0,0 0 0,2 0 1,-1 0-1,2 14 0,-1-21-42,1-4-27,-1-1-1,1 1 1,-1-1-1,1 0 1,0 1-1,0-1 0,0 0 1,0 1-1,1-1 1,-1 0-1,0 0 1,1 0-1,0 0 0,-1 0 1,1 0-1,0-1 1,2 3-1,45 31 7,-3-2 4,-12-3 39,8 10 311,-41-37-313,0-1 0,0 1 0,0 0 0,-1 0 0,1-1 0,-1 1 0,1 0 0,-1 0 0,0 0 0,0-1-1,0 1 1,-1 0 0,1 0 0,-1-1 0,1 1 0,-1 0 0,0 0 0,0-1 0,0 1 0,-1-1 0,1 1 0,0-1 0,-1 1 0,0-1 0,1 0 0,-1 0 0,-3 3 0,-4 0-226,0-1 0,-1 0 0,1 0 1,-1-1-1,1 0 0,-1 0 0,0-1 0,0-1 1,0 0-1,0 0 0,-20-2 0,7 1-1552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01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65 760,'0'0'4114,"0"3"-4144,9 57-69,-6-48 106,0-1 0,-1 1 0,0 19 0,0 1 37,2-1 0,11 49 0,-13-68-44,16 36 23,-15-43-13,0 0 0,-1 1 1,1 0-1,-1-1 1,-1 1-1,1 0 0,-1 0 1,0 0-1,0 7 1,-1-11-10,0 0 0,0-1 0,0 1 1,1 0-1,-1 0 0,0-1 0,1 1 0,-1 0 1,1-1-1,0 1 0,0 0 0,0-1 0,0 1 1,0-1-1,1 2 0,-1-2 1,0 1 1,0-1-1,0 0 0,0 1 0,-1-1 0,1 0 1,0 1-1,-1-1 0,1 1 0,-1-1 0,1 1 1,-1-1-1,0 1 0,0-1 0,1 3 0,-1-4 6,23 0-36,18-4 30,-40 4-1,0 0 1,-1-1-1,1 1 1,0-1-1,-1 1 0,1-1 1,0 0-1,-1 1 0,1-1 1,0 0-1,-1 1 1,1-1-1,-1 0 0,1 0 1,-1 1-1,0-1 0,1 0 1,-1-1-1,10-17 29,5 3-16,-11 13-9,-1-1-1,1 1 0,-1-1 1,0 0-1,0 0 1,-1 0-1,1 0 1,-1-1-1,0 1 1,0-1-1,2-5 1,1-17 3,13-39-7,-10 40 2,0-1 0,4-35 1,-4 22 2,-5 22-3,-1 0 0,-1 0 1,0-1-1,-3-19 0,0-10 1326,2 57-1557,2 22 205,1 0-1,1 0 1,2 0-1,11 34 0,-9-33 17,94 523 264,-84-468-241,-13-69-10,-1 0-1,0 1 1,-2-1 0,1 21-1,-3 49 229,0-86-64,-3-2 110,-7 1-268,1-1-1,-1-1 0,1 1 1,-1-1-1,1-1 0,-1 0 1,1 0-1,-1-1 0,1 0 1,0-1-1,1 0 0,-1 0 1,-8-6-1,11 7-15,2 1 1,0-1 1,0 1 0,0-1 0,0 1-1,0-1 1,1 0 0,0 0 0,-1-1 0,1 1-1,0-1 1,1 0 0,-1 1 0,1-1-1,-1 0 1,-1-5 0,1 0-39,0 0 1,0 0-1,1 0 0,0-1 0,0 1 1,1 0-1,1-1 0,0-16 0,0 11 6,-1 8 19,0 0 1,1 1-1,0-1 1,1 0-1,0 0 1,0 0-1,0 0 1,1 1-1,0-1 1,0 0-1,0 1 1,8-12-1,3 1 6,1 2 0,1 0 0,18-15 0,7-5-14,-11 9-31,-23 22 49,-1-1 0,1 0 0,-1 0 0,0-1 0,5-7 0,-9 12 6,0 0-1,0 0 0,1 0 0,-1 0 0,0 0 1,1 0-1,-1 1 0,1-1 0,-1 0 0,1 1 0,-1-1 1,1 1-1,0-1 0,-1 1 0,3-1 0,4 0-2,-5-3 3,-3 3 7,1 3-127,0-1 26,-1 1 0,1 0 0,0-1 0,0 1 0,1 0 1,-1-1-1,0 0 0,0 1 0,1-1 0,-1 0 0,1 1 1,2 0-1,-3-1-58,15 16-1008,-12-5-693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02.4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 1432,'0'0'2176,"7"-1"-2087,-2 0-60,-1 1-18,0 0-1,0-1 0,0 1 1,0-1-1,0 0 1,0 0-1,0-1 1,-1 1-1,6-3 1,-5 2 15,0 0 1,1 0-1,-1 1 1,0-1-1,1 1 1,-1 0-1,1 0 1,-1 1-1,9-1 1,-10 1-17,0-1 0,0 1 0,0 0 0,-1 0 0,1 1 0,0-1 0,0 0 0,0 1 0,-1 0 0,1-1 0,0 1 0,-1 0 0,1 0-1,0 1 1,-1-1 0,1 1 0,-1-1 0,3 3 0,9 13 90,-12-15-79,0 0 0,0 1 0,0-1 0,-1 1 0,1-1 0,0 1 0,-1-1 0,1 1 0,-1 0 0,0 0 0,0 0 0,0 0 0,-1 0 0,1 0 0,-1 0 0,1 0 0,-1 5 1,0 235 1479,-1-232-1429,0 0 0,-1-1 0,0 1 0,0-1 0,-1 1 1,-1-1-1,0 0 0,0 0 0,-1-1 0,0 1 0,-1-1 0,0 0 0,0 0 0,-1-1 0,-11 11 0,18-18-59,0-1 1,-1 0-1,1 0 0,0 0 0,-1 1 0,1-1 0,0 0 0,0 0 0,0 1 0,-1-1 0,1 0 0,0 0 1,0 1-1,0-1 0,0 0 0,0 1 0,-1-1 0,1 0 0,0 1 0,0-1 0,0 0 0,0 1 1,0-1-1,0 0 0,0 1 0,0-1 0,0 0 0,0 1 0,0-1 0,0 0 0,1 1 0,-1-1 0,0 0 1,0 1-1,0-1 0,12 2 50,15-7-103,32-14 117,-35 11-406,1 0 1,-1 1 0,1 1 0,1 2 0,25-2 0,-11 6-1117,-17 0-675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03.9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1 416,'0'0'2676,"0"12"-2351,-1 43 154,0-24-251,0-1 0,8 52 0,-2-55-187,-1-12 13,-2 0-1,1 0 1,-1 20 0,1 4 110,1 0 0,2-1 0,17 59 0,-18-78-147,-4-13-8,1 1 0,-1-1 1,1 0-1,1 1 1,-1-1-1,1 0 0,5 7 1,5-2 4,-12-11-13,0 1-1,1-1 0,-1 1 1,0-1-1,1 1 0,-1-1 0,0 0 1,1 1-1,-1-1 0,0 0 1,1 0-1,-1 0 0,1 0 1,-1 0-1,0-1 0,1 1 0,-1 0 1,0-1-1,1 1 0,-1-1 1,0 1-1,1-1 0,-1 0 0,0 1 1,0-1-1,0 0 0,2-1 1,0-1 7,0 0 1,0 0 0,0 0 0,-1-1 0,1 1-1,-1-1 1,4-5 0,12-37 109,-1 0 1,12-57-1,-14 51-117,0-24 3,-13 57 13,2 0 0,0 0 0,10-28 0,-10 37-10,0-2 0,-1 1 0,0 0 0,-1-1 1,0 1-1,0-1 0,-2 0 0,0-14 0,0 25 288,0 16-365,9 33 53,-1-15 18,34 206 195,-28-177-182,28 171 63,-18 145 88,-24-295-11,-1-82-149,0 1 1,0-1-1,1 0 1,-1 1-1,0-1 1,0 1-1,0-1 1,0 0 0,0 0-1,-1 0 1,1 0-1,0 0 1,0 0-1,-1 0 1,1 0-1,-1 0 1,1 0-1,-1-1 1,1 1-1,-1-1 1,1 1 0,-1-1-1,1 1 1,-1-1-1,0 0 1,1 0-1,-1 0 1,0 0-1,-2-1 1,-50 1-24,48-1-9,-1-1-1,1 0 1,0 0 0,0 0 0,0 0 0,1-1 0,-1 0 0,0-1-1,1 1 1,0-1 0,0 0 0,0 0 0,-8-9 0,3 2 12,1-1 1,-1 0 0,2-1-1,-10-17 1,14 21 8,0-1 1,0 0-1,1-1 1,1 1 0,-1 0-1,2-1 1,-1-15-1,3-82-36,1 44 49,-2 56-6,1 0-1,-1 0 1,2 0 0,-1 0 0,1 1-1,0-1 1,0 0 0,1 1 0,0-1-1,0 1 1,1 0 0,0 0 0,0 1-1,1-1 1,0 1 0,0 0 0,9-8-1,-11 11-24,0 0 0,1 0 1,-1 1-1,1-1 0,0 1 0,0 0 0,0 0 0,0 0 0,0 1 0,1-1 0,-1 1 0,0 0 0,1 1 0,-1-1 0,0 1 0,1-1 0,-1 1 0,1 1 0,-1-1 0,0 0 1,1 1-1,4 1 0,1 2-208,1 0 0,-1 1 0,0 0 0,0 0 0,-1 1 0,0 0 0,0 1 0,0 0 0,-1 0 0,15 17 0,-3-5-1640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05.5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0 121 984,'0'0'1221,"0"-47"581,0 45-1803,0-1 1,0 1 0,1 0 0,-1-1 0,1 1 0,-1 0-1,1 0 1,0 0 0,0-1 0,0 1 0,0 0-1,0 0 1,0 0 0,0 0 0,1 0 0,-1 1-1,1-1 1,0 0 0,-1 1 0,1-1 0,0 1-1,0 0 1,0-1 0,0 1 0,0 0 0,0 0 0,0 0-1,0 0 1,3 0 0,17-10 23,-12 8-16,0 1 1,1 0-1,-1 1 0,1 0 0,-1 0 1,1 1-1,-1 1 0,1 0 0,-1 0 1,21 6-1,-27-5 17,1 1 0,-1 0-1,0 1 1,0-1 0,0 0 0,-1 1-1,1 0 1,-1 0 0,0 0 0,0 0-1,-1 1 1,1-1 0,-1 1 0,0 0-1,0 0 1,0-1 0,-1 1 0,1 0-1,-1 0 1,0 7 0,0 25 281,0-19-163,-1 0 1,-4 35-1,3-47-106,-1 0 1,1 0-1,-1 0 0,0-1 1,-1 1-1,1 0 0,-1-1 1,0 1-1,-1-1 1,1 0-1,-1 0 0,-7 7 1,-43 25 378,19-14-141,28-16-335,11-4-219,19-2 260,0 1 1,0 1 0,-1 1-1,1 1 1,-1 1 0,0 1-1,0 1 1,-1 1 0,29 17-1,-47-24 75,1 1 1,0 0-1,-1 0 0,0 0 0,1 1 0,-1-1 0,-1 1 0,1 0 1,0-1-1,-1 1 0,0 0 0,0 1 0,0-1 0,-1 0 1,1 1-1,-1-1 0,0 1 0,0-1 0,0 1 0,-1-1 0,0 1 1,0 0-1,0-1 0,0 1 0,-1-1 0,1 1 0,-1-1 0,-1 1 1,1-1-1,-1 1 0,1-1 0,-1 0 0,0 0 0,-1 0 0,1 0 1,-1 0-1,1 0 0,-7 5 0,-12 7 73,0-1 0,-1-1 0,-1-1 0,0-1 0,-37 14 1,43-20-429,0-1 1,-1 0-1,1-1 1,-1-1-1,0-1 1,0 0 0,-1-1-1,1-1 1,-21-3-1,22-3-1859,14-5-769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06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3040,'0'0'1873,"0"6"-2001,0 0 24,0 6 104,0-6 8,0-1-8,0 1 8,0 12-8,0-1-473,0 24-511,0-6-536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06.7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1 880,'0'0'4745,"0"6"-4505,0-1-488,0 7-40,0 17-320,0 1-673,20-1-671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43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1 720,'0'0'3753,"-1"0"-3729,-1 0-1,1 0 1,0 0-1,0 0 1,0 0-1,-1 0 1,1 1-1,0-1 1,0 0-1,0 1 1,0-1-1,0 1 1,0 0-1,0-1 1,-2 2-1,2 35-48,0-22 17,0-1 0,1 1 0,1 0 0,4 24 0,190 578 950,-177-551-740,-15-52-139,0-1 0,0 0 0,9 20 0,3-4 56,-1 2 1,-2-1 0,10 40-1,18 47 195,-7-41-182,-28-56-106,1 1 1,1-1 0,17 36-1,0-12 24,-3-5-23,30 75 0,-48-103-9,1 0 0,1 0 0,0 0 0,0-1 0,1 0 0,9 13 0,-6-9-5,-1 0 1,-1 0-1,0 1 1,-1 0-1,-1 1 1,6 22 0,-2-5 21,21 50 113,56 108-1,-68-135-124,-15-45-18,0 1-1,1-1 1,7 17-1,11 11 3,-3-3 60,-1 0 0,26 73 0,-5-14 76,-35-81-106,1 1-20,0 1 0,1 0-1,10 20 1,-6-18-4,-2-1 1,0 2-1,-2-1 1,7 27-1,-6-20-1,1 0 1,12 25-1,6 38 57,-15-64-50,-5-13-9,-1 0 0,-1 1 0,6 23 0,23 58 106,-28-67-100,-3-14 1,0-1 0,1 1 0,8 20 0,-3-12 12,-1 1 0,5 24 0,-8-27 11,1 0 0,1 0 1,12 25-1,0 9 104,3 6-97,-11-38-42,-2 0 1,0 1 0,7 30 0,0 0 45,-8 8-28,151 543 458,-125-504-450,-28-72-11,-3-14-1,0-1 0,1 1 0,8 20 0,-7-25-13,-1 0 0,0 1 1,-1-1-1,0 1 1,0 0-1,0 0 0,-1 0 1,0 12-1,0-9 3,0 0 1,0 0-1,1 0 1,1-1-1,0 1 1,6 13-1,-5-14 12,-1 1-1,1-1 1,-2 0-1,0 1 1,0-1-1,1 15 0,-3-22-17,0 0-1,0 0 1,1 0-1,-1-1 1,1 1-1,0 0 1,0-1-1,0 1 1,0-1-1,3 4 1,-3-4-3,0 1 1,0-1-1,1 0 1,-1 1-1,-1-1 0,1 1 1,0 0-1,-1-1 1,1 1-1,-1 3 0,1 1 4,1 0-1,-1 0 0,1 0 1,0 0-1,1 0 1,0-1-1,0 1 0,0-1 1,6 8-1,5 12 10,-9-17-10,-3-6-2,-1 0 0,1 0 0,-1 0 1,0 0-1,0 0 0,0 1 0,0-1 0,0 0 1,-1 1-1,0-1 0,1 4 0,-1-5 0,0-1-1,0 0 1,0 1-1,0-1 0,1 0 1,-1 0-1,1 0 1,-1 1-1,1-1 0,-1 0 1,1 0-1,0 0 1,-1 0-1,1 0 0,0 0 1,1 1-1,-1-1 0,0 0 0,0 1 0,0-1 0,0 0 0,-1 0 1,1 1-1,0-1 0,0 1 0,-1-1 0,1 1 0,-1-1 0,1 1 0,-1-1 0,0 1 0,0-1 0,0 3 0,0-3 1,1 1 0,-1-1-1,0 0 1,0 0 0,1 1-1,-1-1 1,0 0 0,1 0 0,-1 0-1,1 1 1,0-1 0,-1 0-1,1 0 1,0 0 0,0 0-1,1 1 1,-1-1 1,0 0 0,0 0 0,0 1 0,-1-1 0,1 0 0,0 1 0,0-1 0,-1 0 0,1 1 0,-1-1 0,1 1 0,-1-1 0,1 1 0,-1-1 0,0 1 0,0 2 0,0-3 1,0 0 0,0 1 1,1-1-1,-1 0 0,0 0 1,1 0-1,-1 1 0,0-1 1,1 0-1,0 0 0,-1 0 1,1 0-1,-1 0 1,1 0-1,0 0 0,1 1 1,-1-1-4,0 1 1,0-1 0,0 0 0,0 0 0,0 1 0,0-1 0,-1 1 0,1-1 0,0 1-1,-1-1 1,1 1 0,-1-1 0,0 1 0,1-1 0,-1 1 0,0 3 0,0-4-1,0 0 0,0 0 1,0 1-1,0-1 1,1 0-1,-1 0 0,0 1 1,1-1-1,-1 0 1,1 0-1,-1 0 1,1 0-1,0 0 0,-1 0 1,1 0-1,0 0 1,0 0-1,1 1 0,-1-1 9,0 0-1,-1 0 1,1 0-1,0 0 1,0 0-1,0 0 1,-1 1-1,1-1 1,-1 0-1,1 0 1,-1 1-1,1-1 1,-1 0-1,0 0 1,0 1-1,1-1 1,-1 0-1,0 2 1,0-2-26,0-1-1,0 0 1,0 1 0,1-1 0,-1 0-1,0 1 1,0-1 0,1 0-1,-1 1 1,0-1 0,0 0 0,1 0-1,-1 1 1,0-1 0,1 0-1,-1 0 1,1 0 0,-1 1 0,0-1-1,1 0 1,-1 0 0,0 0-1,1 0 1,-1 0 0,1 0 0,-1 0-1,0 0 1,1 0 0,-1 0-1,1 0 1,-1 0 0,0 0 0,1 0-1,-1 0 1,1-1 0,-10 6-2868,6-3 2718,-17 9-1952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29.1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871 71 96,'0'0'7470,"-23"-4"-7126,12 0-190,-212-51 483,166 50-653,-105 2 1,68 4 31,90-1-28,-58 0-114,55 1 120,0 1 0,1-1 0,-1 1 0,1 0 0,0 1 1,0 0-1,0 0 0,0 0 0,-10 7 0,-27 14-34,38-20 33,-1 0-1,1 0 1,0 1-1,1 0 1,-1 0-1,1 0 1,0 1-1,0-1 1,-6 11 0,0 1-39,6-12 43,3-3 3,-1 0-1,1 0 0,0 0 0,-1 0 0,1 0 0,0 1 1,0-1-1,1 0 0,-1 1 0,0-1 0,1 1 0,0-1 1,-1 1-1,1-1 0,0 5 0,0-6 0,0 0 1,0 0-1,0 0 0,0 0 0,-1 0 1,1 0-1,0 0 0,-1 0 0,1 0 1,-1 0-1,1 0 0,-1 0 1,1 0-1,-1 0 0,0 0 0,1-1 1,-1 1-1,-2 1 0,3-1 0,-1 0 0,0 0 1,0-1-1,0 1 0,1 0 0,-1 0 0,0 0 0,1 0 0,-1 0 0,1 0 0,-1 0 1,1 0-1,0 0 0,-1 0 0,1 0 0,0 0 0,0 0 0,-1 2 0,1 1-2,0-1-1,0 0 1,-1 0-1,1 0 1,-1 0-1,0 0 1,0 0 0,0 0-1,0 0 1,-2 2-1,1-2-1,1 0-1,-1 0 1,1-1 0,0 1-1,0 0 1,1 0 0,-1 0-1,0 0 1,1 0-1,0 3 1,0 217-218,0-220 221,0-1-1,0 1 1,1-1 0,-1 1-1,1-1 1,0 0-1,0 1 1,0-1 0,0 0-1,0 1 1,1 1-1,0-2 0,-1 0 0,0 1 0,0-1 0,0 1 0,0-1 0,0 1 0,0-1 0,-1 1 0,1-1 0,-1 1 0,0 3 0,1-4 0,-1 1 1,0 0-1,1-1 0,0 1 0,-1 0 1,1-1-1,0 1 0,0-1 0,0 1 1,2 2-1,-1-3-2,-1 0 0,0 1-1,0-1 1,0 1 0,0 0 0,0-1 0,0 1 0,-1 0 0,1 0-1,-1 3 1,0-5 5,0 0 0,0 0 0,1 0 0,-1 0 0,0 0 0,0 1 0,1-1 0,-1 0 0,0 0 0,1 0-1,-1 0 1,1 0 0,0 0 0,-1 0 0,1 0 0,0-1 0,-1 1 0,1 0 0,1 1 0,-1-1 0,0-1 0,0 1 0,0 0 0,-1 0 0,1-1 0,0 1 0,-1 0 0,1 0 0,-1 0 1,1 0-1,-1 0 0,1 0 0,-1 0 0,0 0 0,0 0 0,1 0 0,-1 0 0,0 0 0,0 2 0,0 0 1,1 1 0,-1 0 1,1-1-1,0 1 0,0-1 0,0 1 0,0-1 0,1 1 0,-1-1 0,1 0 0,0 0 0,0 0 0,5 5 0,-5-5 0,-1-1-1,1 0 1,0 1-1,-1-1 0,1 1 1,-1-1-1,0 1 1,1 0-1,-1 0 1,-1 0-1,1-1 1,0 1-1,0 4 1,-1-5-1,0 0 0,0 0 0,1 0 0,-1 0 0,1 0 0,0 0 1,0 0-1,-1 0 0,1 0 0,0 0 0,3 3 0,-3-3-1,0-1 1,0 1-1,0 0 0,0-1 1,0 1-1,0 0 0,-1 0 1,1 0-1,-1-1 0,1 1 1,-1 4-1,2-3-2,-1 0 1,1 0-1,0 0 0,0 0 0,0 0 0,0 0 1,1-1-1,-1 1 0,1-1 0,-1 1 1,4 1-1,2 3-5,1 5-27,-7-9 31,0 0-1,1 0 0,-1 0 1,1 0-1,-1-1 0,1 0 1,0 1-1,0-1 1,0 0-1,5 2 0,29 15-34,-21-11 33,-1-1 1,1 0-1,0-1 0,0-1 1,26 6-1,36-3 92,123-4 0,-147-4-39,-48 0-36,-1-1 0,1 0 1,-1 0-1,1 0 1,0-1-1,-1 0 1,0 0-1,1 0 0,-1-1 1,0 1-1,9-8 1,48-44 149,-37 30-69,-21 20-75,0 0 0,0 0-1,-1 0 1,0 0 0,0-1 0,0 0-1,0 0 1,-1 1 0,0-1-1,0-1 1,0 1 0,0 0 0,-1 0-1,1-7 1,-2 10-14,0-1 0,1 0 0,-1 1 0,1-1 0,0 1 0,-1-1 0,1 1 0,0-1 0,1 1 0,1-3 0,-2 2 1,0 1 0,1-1 0,-1 1 0,0-1 0,0 0 0,-1 1 0,1-1 0,0 0 0,-1 0 0,1-3 0,-2 1-1,1-1-1,0 1 1,0 0-1,1 0 1,0-1-1,-1 1 1,2 0-1,-1 0 0,1 0 1,-1 0-1,2 0 1,3-8-1,-5 12-1,-1-1-1,1 1 1,0 0-1,-1-1 0,0 1 1,1 0-1,-1-1 1,0 1-1,0-1 1,0 1-1,0-1 1,0 1-1,0-1 0,0 1 1,-1-2-1,1 1 0,0 1 0,-1 0 0,1 0 0,0 0 0,0-1 0,0 1 0,0 0 0,0 0-1,0 0 1,1-1 0,-1 1 0,0 0 0,1 0 0,-1 0 0,0 0 0,1-1 0,1-1 0,8-8-4,-7 9 3,-1 0 1,0 0-1,0 0 0,0-1 1,0 1-1,-1 0 1,1-1-1,0 0 1,-1 1-1,0-1 0,0 0 1,0 0-1,0 0 1,0 0-1,0 1 1,-1-1-1,1 0 1,-1-5-1,0 6 1,0 0 0,1-1 1,-1 1-1,1 0 0,-1 0 0,1-1 0,0 1 1,0 0-1,-1 0 0,2 0 0,0-2 0,0 1 6,-1 1-1,0-1 0,1 1 0,-1-1 1,0 0-1,-1 1 0,1-1 0,0 0 1,-1 1-1,0-1 0,1-4 0,-1-169 715,-2 172-706,0 0-1,0 0 1,0 0 0,0 0 0,-1 1-1,1-1 1,-1 1 0,0 0 0,0 0-1,-4-4 1,-38-30 131,38 19 84,3 14-218,3 4-3,0-1 0,0 1 1,1-1-1,-1 1 1,0-1-1,1 1 1,-1-1-1,0 1 1,1-1-1,-1 0 0,1 0 1,-1 1-1,1-1 1,-1 0-1,1 0 1,-1 1-1,1-1 1,0 0-1,0 0 0,-1 0 1,1 0-1,0 0 1,0 0-1,0-1 1,0 2-8,0 0 0,0-1 0,0 1 0,0 0 0,0-1 0,-1 1 0,1 0 0,0 0 0,0-1 0,0 1 0,0 0 0,0 0 0,-1-1 0,1 1 0,0 0 0,0 0 0,0 0 0,-1-1-1,1 1 1,0 0 0,0 0 0,-1 0 0,1 0 0,0-1 0,0 1 0,-1 0 0,1 0 0,0 0 0,-1 0 0,1 0 0,0 0 0,0 0 0,-1 0 0,1 0 0,0 0 0,-1 0 0,1 0 0,0 0 0,0 0 0,-1 0 0,0 0 0,1 1 6,0-1 1,0 0-1,-1 0 0,1 0 0,0 0 1,-1 0-1,1 0 0,0 0 0,-1 0 0,1 0 1,0 0-1,-1 0 0,1 0 0,0 0 1,-1 0-1,1 0 0,0-1 0,-1 1 0,1 0 1,0 0-1,0 0 0,-1 0 0,1-1 1,0 1-1,0 0 0,-1 0 0,1 0 0,0-1 1,0 1-1,-1 0 0,1-1 0,0 1 0,0 0 1,0 0-1,0-1 0,0 1 0,-1 0 1,1-1-1,0 1 0,0 0 0,0-1 0,0 1 1,-3-3 23,1 0 0,-1 1 0,0 0 0,0-1 1,0 1-1,-1 0 0,1 1 0,0-1 0,-1 0 0,1 1 1,-5-1-1,-13-8 163,-38-19-38,52 27-178,-15-5-683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07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1904,'0'0'4265,"20"6"-5457,-20 6 7,0-7-1167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08.5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93 1504,'0'0'2802,"0"-15"-1738,2 44-963,1 1 0,2-1 0,14 50 0,-5-21-77,19 23 27,-23-49-35,-7-26-6,-1 0 1,0 0-1,0 0 1,-1 0-1,2 13 1,-3-18-11,0 0 1,0-1-1,0 1 1,0 0 0,0 0-1,0 0 1,0-1-1,1 1 1,-1 0 0,0 0-1,0-1 1,1 1-1,-1 0 1,1-1-1,-1 1 1,0 0 0,1-1-1,-1 1 1,1-1-1,-1 1 1,1-1 0,0 1-1,-1-1 1,1 1-1,0-1 1,-1 1 0,2 0-1,-1-1 1,-1 0-1,1 0 1,-1 0-1,1 1 1,-1-1-1,1 0 1,-1 1 0,0-1-1,1 0 1,-1 1-1,1-1 1,-1 0-1,0 1 1,1-1-1,-1 1 1,0-1 0,0 1-1,1-1 1,-1 1-1,0-1 1,0 1-1,0-1 1,0 1-1,1-1 1,-1 1 0,0-1-1,0 1 1,0 0-8,3-1-196,14-4 149,-12 0 74,1 0 0,-1 0 0,0-1 0,0 0 0,0 0 1,-1 0-1,0-1 0,0 0 0,0 1 0,-1-1 0,1-1 0,-2 1 1,5-12-1,1-9 38,0 0 0,2-30 0,-4 26 26,2-8 329,-1-1 0,-3 1 0,0-43 0,-4 24-310,0 53 6,0 7-23,0 31-94,1-21 8,1-1 0,0 1 0,0-1 0,1 1 0,0-1 0,8 16 0,5 17 19,19 57 26,-19-59-30,12 53 0,15 163 34,-4-25-33,-37-220-14,5 34 15,1 67 0,-8-109-9,0 0 0,0 0 0,1 0 0,0 0-1,0 0 1,0-1 0,0 1 0,1 0 0,0 0 0,0-1 0,3 6 0,-4-9 2,-1-1 0,1 1 0,-1-1 0,1 0 1,-1 1-1,0-1 0,1 1 0,-1 0 0,0-1 1,1 1-1,-1-1 0,0 1 0,0-1 0,0 1 1,1 0-1,-1-1 0,0 1 0,0-1 0,0 1 0,0 0 1,0-1-1,0 1 0,0 0 0,0-1 0,0 1 1,-1-1-1,1 1 0,0 0 0,0-1 0,0 1 1,-1-1-1,1 1 0,0-1 0,-1 1 0,1-1 0,0 1 1,-1-1-1,1 1 0,-1-1 0,1 1 0,-1-1 1,1 0-1,-1 1 0,1-1 0,-1 0 0,1 1 1,-1-1-1,0 0 0,-37 1 487,21-1-623,-14 0 63,0 0-1,0-2 0,0-2 0,-59-14 1,57 10 38,20 5 12,-1 0 1,1-1 0,0-1 0,0 0-1,-23-13 1,34 14 22,1 0 1,1 1-1,-1-1 0,1 0 0,-1 0 1,1 1-1,0-1 0,0 0 0,1 0 1,-1 1-1,1-1 0,2-5 0,6-8-21,1 1-1,22-27 0,-11 15-3,1 1 3,1 1 0,2 1 0,0 1 0,36-27 1,-55 47 8,12-11-11,1 0 0,0 1-1,1 1 1,1 1 0,0 0-1,0 2 1,1 0 0,1 2-1,-1 0 1,1 2 0,44-7-1,-46 8 165,-11 3-1860,-18 11-1089,5 2-1380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11.0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6 416,'0'0'3899,"0"0"-3854,0 0 1,0 0 0,0 0-1,0 0 1,0 0 0,0-1-1,1 1 1,-1 0 0,0 0-1,0 0 1,0 0 0,0 0-1,0-1 1,0 1-1,0 0 1,0 0 0,0 0-1,0 0 1,0 0 0,0-1-1,0 1 1,0 0 0,0 0-1,0 0 1,-1 0-1,1-1 1,0 1 0,0 0-1,0 0 1,0 0 0,0 0-1,0 0 1,0 0 0,0-1-1,0 1 1,-1 0-1,1 0 1,0 0 0,0 0-1,0 0 1,0 0 0,0 0-1,0 0 1,-1 0 0,1 0-1,0 0 1,0 0 0,0 0-1,0 0 1,-1 0-1,1 0 1,0 0 0,0 0-1,0 0 1,-1 0-45,0 0 0,1 0 0,-1 0 0,0 0 0,1 1 0,-1-1 0,0 0 0,1 1 0,-1-1 0,0 0 0,1 1 0,-1-1-1,1 1 1,-1-1 0,1 1 0,-1-1 0,1 1 0,-1-1 0,1 1 0,0-1 0,-1 1 0,1 0 0,0-1 0,-1 1 0,1 0 0,0-1 0,0 2 0,-5 29 10,10 37 94,27 63 36,52 133 0,-70-221-97,15 71-1,-12-69 8,-14-40-30,0 0 1,-1 0 0,0 1 0,0-1 0,0 1-1,0 0 1,-1-1 0,1 12 0,-2-16-18,0 1 1,0-1 0,0 0 0,1 0-1,-1 0 1,0 0 0,1 1 0,-1-1-1,1 0 1,-1 0 0,1 0 0,-1 0-1,1 0 1,0 0 0,0 0 0,-1 0-1,1-1 1,0 1 0,2 1 0,5 12 1045,-8-18-993,-1-9-78,-1-1 0,0 1 0,-1 0 0,-1-1-1,0 1 1,-9-21 0,6 17-74,0-1 0,-6-33 0,3-16-298,-3-127 1,13 63 253,0 129 121,1 1 0,-1 0 0,1-1 0,0 1 0,-1 0 0,1 0 0,0 0 0,0-1 0,0 1 0,0 0 0,0 0 0,0 0 0,0 1 0,1-1 0,-1 0 0,0 0 0,0 1 0,1-1 0,-1 0 0,0 1 0,1-1 0,-1 1 0,1 0 0,-1-1 0,0 1 0,1 0 0,-1 0 0,1 0 0,-1 0 0,3 0 0,58 0-297,-46 0 288,-13 0-21,-2 0 44,1 0-1,-1 0 1,0 1-1,0-1 1,0 0 0,1 0-1,-1 0 1,0 1-1,0-1 1,0 1-1,0-1 1,0 1 0,0-1-1,0 1 1,2 1-1,2 7 11,0-1 0,1 0 0,0 0 0,10 11 0,-11-13 2,8 7-5,-11-11 5,0-1 0,0 1 1,0 0-1,-1 0 0,1 0 0,0 0 0,-1 0 0,0 0 0,1 1 1,-1-1-1,0 0 0,0 1 0,0-1 0,-1 1 0,1-1 1,-1 1-1,1-1 0,-1 1 0,0-1 0,0 6 0,0 65 163,0-71-164,-1-1-1,0 1 1,1 0-1,-1-1 1,0 1-1,0-1 1,0 1-1,0-1 1,0 1-1,0-1 1,-1 0-1,1 1 1,0-1-1,-1 0 1,1 0-1,-1 0 1,1 0-1,-1 0 1,-2 0-1,-33 16 136,-7-10 93,-85 2-1,127-9-302,10 0 67,22-1 35,-1 2 1,1 1-1,-1 1 1,43 10-1,221 84 425,-262-87-423,-18-5 2,0-1 0,1 2 1,21 12-1,-19-7-262,-19-11-611,-14 0-590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59.4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2 118 984,'0'0'3992,"0"8"-4151,0 29 157,-1-3 21,1-1 0,2 1 1,1 0-1,13 55 1,2-27 28,43 128 149,-56-180-178,-3-4-5,1-1 1,-1 0-1,0 1 0,-1-1 1,1 1-1,-1-1 0,0 1 1,0 6-1,-1-11-13,0 0-1,0 0 1,0 0 0,0 0-1,0 0 1,0 0 0,0 0 0,1 0-1,-1 0 1,0-1 0,1 1-1,-1 0 1,0 0 0,1 0-1,-1 0 1,1-1 0,-1 1-1,1 0 1,0-1 0,-1 1 0,1 0-1,0-1 1,-1 1 0,1 0-1,1 0 1,-2-1 4,1 0 0,0 1 0,-1-1-1,1 1 1,-1-1 0,1 0 0,-1 1 0,1 0 0,-1-1-1,1 1 1,-1-1 0,1 1 0,-1-1 0,0 1 0,1 0 0,-1-1-1,0 1 1,0 0 0,0-1 0,1 1 0,-1 0 0,0-1-1,0 1 1,0 0 0,0 0 0,2 0 15,0-1 0,-1 0-1,1 0 1,0 0 0,0 0 0,0 0-1,0 0 1,0 0 0,-1 0 0,1-1 0,0 1-1,2-2 1,6 0-6,13-53 43,-8 27-71,-2-1-1,0 0 1,-2-1-1,13-58 1,-11-30 7,-3-203 0,-10 287 206,0 33-195,-1 1-1,1-1 1,0 1-1,-1 0 1,1-1-1,-1 1 1,1 0 0,-1-1-1,1 1 1,-1 0-1,1 0 1,-1-1-1,1 1 1,-1 0-1,1 0 1,-1 0-1,1 0 1,-1 0-1,1 0 1,-1 0-1,0 0 1,1 0-1,-1 0 1,1 0-1,-1 0 1,1 0-1,-1 0 1,1 0-1,-1 0 1,1 1 0,-1-1-1,1 0 1,-1 0-1,1 1 1,-1-1-1,1 0 1,-1 1-1,0 0 1,1 44-115,-1 3 119,2 0-1,2 0 1,14 76 0,79 230 270,-57-196-248,-16-55-14,-17-82-5,-1 0 1,-2 0 0,0 0 0,0 24-1,-2-29 6,0-1 1,7 29-1,2 26 133,-11-67-133,1-1 1,-1 0 0,0 0-1,0 0 1,0 0-1,0 0 1,-1 0 0,1 0-1,0 0 1,-1 0 0,1 0-1,-1-1 1,0 1 0,0-1-1,0 1 1,1-1-1,-1 0 1,0 0 0,0 0-1,-1 0 1,1 0 0,0 0-1,0 0 1,0-1-1,-1 1 1,1-1 0,-4 1-1,-7 2 27,0-1 0,0-1 0,-17 1 0,16-2-61,0 0 0,-1-1 0,1 0-1,0-1 1,0-1 0,0 0 0,-25-10 0,17 3-81,11 7 71,1-1-1,0-1 0,0 0 0,1 0 0,-1-1 0,1 0 1,-16-14-1,18 8-11,7 11 38,0 1 0,0 0 0,-1-1 0,1 1 1,0-1-1,0 1 0,-1 0 0,1 0 0,0-1 0,0 1 1,-1 0-1,1-1 0,0 1 0,-1 0 0,1 0 0,0-1 0,-1 1 1,1 0-1,0 0 0,-1 0 0,1 0 0,-1 0 0,1-1 0,0 1 1,-1 0-1,1 0 0,-1 0 0,1 0 0,0 0 0,-1 0 1,1 0-1,-1 0 0,1 1 0,0-1 0,-1 0 0,0 0-5,1-1 1,0 1-1,-1 0 0,1-1 0,0 1 0,-1 0 0,1-1 0,0 1 0,0-1 0,-1 1 1,1 0-1,0-1 0,0 1 0,0-1 0,0 1 0,0-1 0,0 1 0,0-1 0,0 1 1,0-1-1,0 1 0,0 0 0,0-1 0,0 1 0,0-1 0,0 1 0,0-1 0,0 1 1,0-1-1,1 1 0,-1 0 0,0-1 0,0 1 0,1-1 0,-1 1 0,0 0 0,0-1 1,1 1-1,-1 0 0,1-1 0,-1 1 0,0 0 0,1 0 0,-1-1 0,0 1 0,1 0 1,0 0-1,325-138-217,-247 112 231,-59 49-2842,-17-10 1251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00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80,'0'0'7222,"0"13"-7194,4 58 76,21 119 0,-18-146 51,3 7 1,-5-28-81,-2 0-1,3 40 1,-6-62 305,0-8-2329,0-4 286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12.6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1 447 416,'0'0'7394,"3"0"-7348,2-1-45,0 0 0,0 0 1,0-1-1,0 1 0,0-1 1,0 0-1,-1-1 0,1 1 1,-1-1-1,0 0 0,0 0 1,0 0-1,0-1 1,4-4-1,16-11 3,18-15-3,-24 20-1,0 0 0,1 1 0,25-13 0,326-170-49,-322 165 43,-38 24 6,-1 1 0,1 0 0,0 0-1,1 1 1,13-5 0,-1-6 1,-10 14 3,-10 2-10,-3-3 208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13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1 312,'0'0'2695,"0"100"-584,0-61-1936,2 0 0,12 69-1,-10-77-90,-1 1-1,-1-1 1,-5 54-1,0-6 355,3-64-168,0-14-209,40 11 150,138 39 19,-167-49-213,0 0-1,-1 0 1,1-1 0,20-1-1,-26 0 11,18 0 88,10 0-4122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15.1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377 38 1112,'0'0'4608,"-3"-3"-4160,-3-1-346,-1 0 0,0 0 0,0 1 0,0-1 0,0 2 1,-1-1-1,1 1 0,-1 0 0,1 0 0,-1 1 0,-14-1 1,-5 1 38,-1 1 0,-27 3 0,48-1-137,0 1 0,0-1 0,0 1 0,0 1 0,1-1 0,-1 1 0,1 0-1,0 0 1,0 1 0,1 0 0,-1 0 0,1 0 0,0 1 0,0 0 0,-4 7 0,-12 11-23,17-20 0,0 1 1,0 1-1,1-1 0,-1 0 1,1 1-1,1 0 0,-1-1 1,1 1-1,0 0 0,0 1 1,1-1-1,-2 8 0,1 10-70,1 48-1,1-39 79,1-29 6,0 0 1,0-1-1,0 1 1,0 0-1,0 0 1,1-1-1,-1 1 1,1-1-1,0 0 1,0 1 0,1-1-1,-1 0 1,4 4-1,11 17-7,-13-20-2,-1 1 0,1-1 0,0 1 1,0-1-1,0 0 0,1-1 0,-1 1 0,1-1 0,0 0 1,0 0-1,0 0 0,0-1 0,1 0 0,-1 0 0,1 0 1,-1-1-1,1 1 0,6-1 0,17 3-150,-1-2 0,43-1 0,-45-1 92,-21-1-37,0 0 0,0 0 0,-1-1 0,1 1 0,0-1 0,-1 0 0,1 0 0,-1-1 0,0 1 0,0-1 0,0 0-1,0 0 1,0 0 0,0-1 0,-1 0 0,0 1 0,0-1 0,0 0 0,0 0 0,2-5 0,11-12-1000,4-2-634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15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0 680,'0'0'5224,"0"18"-5179,2 8 60,0 0-1,2 0 1,8 32-1,4 24 89,27 145 103,-23-115-145,-16-81-116,2 0-1,0 0 1,18 48-1,-12-44-28,-10-26-2,1 0 0,1 1 0,0-1-1,7 12 1,-7-7 116,-4-14-157,0 1 1,0-1-1,0 0 0,0 1 1,0-1-1,0 1 0,0-1 0,0 0 1,0 1-1,0-1 0,0 0 1,0 1-1,0-1 0,0 0 1,0 1-1,0-1 0,0 1 0,0-1 1,0 0-1,1 1 0,-1-1 1,0 0-1,0 0 0,0 1 0,1-1 1,-1 0-1,0 1 0,0-1 1,1 0-1,-1 0 0,0 1 1,1-1-1,-1 0 0,0 0 0,1 0 1,-1 0-1,0 1 0,1-1 1,-1 0-1,0 0 0,1 0 1,-1 0-1,0 0 0,1 0 0,-1 0 1,0 0-1,1 0 0,-1 0 1,1 0-1,-1 0 0,0 0 1,1 0-1,-1 0 0,0 0 0,1-1 1,-1 1-1,0 0 0,1 0 1,-1 0-1,0-1 0,1 1 0,-1 0 1,0 0-1,0-1 0,1 1 1,-1 0-1,0 0 0,0-1 1,1 0-1,2-14-1101,-3-7-669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16.4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 0 616,'0'0'6608,"-2"0"-6582,1 0 1,-1 0-1,1 1 1,-1-1 0,1 0-1,-1 1 1,1-1-1,-1 1 1,1-1-1,-1 1 1,1 0 0,0-1-1,-3 3 1,-52 89-41,16 8-15,36-90 12,0 1 1,0 0-1,1 0 1,0 0-1,1 0 1,1 0-1,0 1 1,0-1-1,1 1 1,0-1-1,2 12 0,-1 18-32,0-38 33,0-1 0,-1 0 0,1 0 1,0 0-1,0 0 0,0 0 0,0 0 0,1 0 0,-1 0 0,0 0 0,1 0 1,0-1-1,-1 1 0,1-1 0,0 1 0,0-1 0,-1 1 0,1-1 0,0 0 1,0 0-1,1 0 0,-1 0 0,0-1 0,0 1 0,0 0 0,1-1 1,2 1-1,1 0-80,0 1 0,1-1 0,-1 0 0,0-1 0,1 1 0,-1-1 0,1-1 0,10-1 0,-15 1 98,-1 0-1,1 0 1,-1 0 0,1-1-1,-1 1 1,0 0 0,0-1-1,1 1 1,-1-1 0,0 1 0,0-1-1,0 0 1,0-1 0,4-5 9,-2 3-16,0-1 1,0 1 0,0-1-1,-1 0 1,0 0 0,0 0-1,-1 0 1,1 0 0,-1 0-1,0-12 1,-2-72-198,-1 42 81,2 0 127,0 38-27,0 33-96,0-19 118,1-1 0,0 1 0,1 0 0,-1-1 0,0 1 0,1-1 0,0 0-1,0 1 1,0-1 0,0 0 0,0 0 0,1 0 0,-1 0 0,1-1 0,4 4 0,19 25 65,-19-20-47,1 0 0,1 0 1,-1 0-1,2-1 0,-1 0 0,15 10 0,-18-15-59,0-1 1,1 0-1,-1 0 1,1 0 0,0-1-1,0 0 1,0 0-1,1-1 1,-1 0-1,1 0 1,-1-1-1,1 0 1,7 0-1,41-1-1984,-36 0 313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31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693 140 312,'0'0'5164,"1"0"-5074,-1-1 0,0 0 0,0 1 0,0-1 1,0 0-1,0 0 0,0 1 0,0-1 0,0 0 1,0 1-1,0-1 0,0 0 0,0 1 1,-1-1-1,1 0 0,0 0 0,0 1 0,-1-1 1,1 1-1,0-1 0,-1 0 0,0 0 0,-67-19 95,-78-12 0,112 28-158,0 1 1,-51 2 0,40 2 49,25-1-89,15-1 10,1 1 0,-1 0 0,0 0 0,0 0 1,1 1-1,-1-1 0,0 1 0,1 0 0,-1 1 0,1-1 1,-7 4-1,-6 2-3,11-5 6,0 1 0,0 0 1,1 0-1,-1 0 0,1 1 1,-6 4-1,-20 13 5,28-9-10,3-12 3,0 0 1,0 1-1,0-1 0,1 0 1,-1 1-1,0-1 1,0 0-1,0 1 1,0-1-1,0 1 1,0-1-1,0 0 0,-1 1 1,1-1-1,0 0 1,0 1-1,0-1 1,0 0-1,0 1 0,-1-1 1,1 0-1,0 1 1,0-1-1,0 0 1,-1 1-1,1-1 1,0 0-1,0 0 0,-1 1 1,1-1-1,-15 8-43,13 14 10,2-21 33,0 0 0,0 1 1,0-1-1,-1 0 1,1 0-1,0 0 1,0 0-1,-1 0 0,1 0 1,-1 0-1,1 0 1,-1 0-1,0 0 0,1 0 1,-1-1-1,0 1 1,1 0-1,-3 1 0,2-1 1,1 0 1,-1-1-1,0 1 0,0 0 0,1 0 0,-1 0 0,0 0 0,1 0 0,-1-1 0,1 1 1,-1 0-1,1 1 0,-1-1 0,1 0 0,0 0 0,0 0 0,-1 0 0,1 2 0,0 0 2,0 1-1,0-1 0,-1 0 1,1 1-1,-1-1 0,0 0 1,0 0-1,0 0 0,-3 6 0,2-6 2,0 0 0,1 1 0,0-1 0,0 0 0,0 0 0,0 1 0,0-1 0,1 1 0,0-1 0,-1 4 0,1 0 4,0-1 0,-1 1 1,0 0-1,0-1 1,-1 1-1,0-1 1,0 1-1,-5 9 0,0 31 92,4-38-79,0 0-1,0 0 1,1 0 0,0 1-1,1-1 1,0 1 0,0 18-1,1 113 163,2-132-176,0 0 0,0-1 1,1 1-1,0-1 0,1 0 1,0 0-1,0 0 0,1 0 1,7 9-1,3 7 28,-8 11 29,-1-27-41,-5-7-19,0 0-1,0 0 0,-1 0 0,1 0 1,0 0-1,0 0 0,-1 0 0,1 0 0,-1 0 1,1 0-1,-1 0 0,1 0 0,-1 1 0,0-1 1,1 0-1,-1 0 0,0 2 0,0-2-1,0 0-1,0 0 0,0 0 0,0 0 1,0 0-1,1 0 0,-1 0 1,0 0-1,1 0 0,-1 0 0,0 0 1,1 0-1,-1 0 0,1 0 0,0-1 1,-1 1-1,1 0 0,-1 0 1,1-1-1,0 1 0,1 1 0,-1-2 2,0 1-1,-1 0 0,1-1 0,0 1 0,-1 0 0,1 0 1,0-1-1,-1 1 0,1 0 0,-1 0 0,1 0 1,-1 0-1,0 0 0,1 0 0,-1 0 0,0 0 0,1 0 1,-1 0-1,0 0 0,0 0 0,0 1 0,0-1 1,0-1-1,0 1 1,0 0-1,0-1 1,0 1-1,0-1 1,0 1-1,0-1 1,1 1-1,-1 0 1,0-1-1,0 1 1,0-1-1,1 1 1,-1-1-1,0 1 1,1-1-1,-1 1 1,1-1-1,-1 1 1,0-1-1,1 0 1,-1 1-1,1-1 1,-1 0-1,1 1 1,-1-1-1,1 0 1,0 0-1,0 1 1,-1-1-2,1 0 1,-1 0-1,1 1 1,-1-1-1,1 0 0,0 0 1,-1 1-1,0-1 1,1 1-1,-1-1 1,1 0-1,-1 1 0,1-1 1,-1 1-1,0-1 1,1 1-1,-1-1 1,0 1-1,0-1 1,1 1-1,-1-1 0,0 1 1,0 0-1,0-1 1,1 1-1,-1-1 1,0 1-1,0 0 0,0-1 1,0 1-1,2 5 4,1 0 1,0-1-1,0 1 0,0-1 0,1 0 0,0 0 0,0 0 0,0 0 0,1-1 0,-1 0 0,1 0 1,10 6-1,25 31 5,-22-29-9,2-1 0,0-1 0,0-1 0,1 0 0,0-2 0,0 0 0,35 5 0,-23-6 21,1-2 0,-1-2-1,1-1 1,50-4 0,-69-1-8,-1-1 0,0-1 0,0 0-1,21-13 1,-12 6 4,-17 10-13,0 0-1,-1-1 1,0 0 0,1 0-1,-1-1 1,-1 1-1,1-1 1,-1 0-1,7-11 1,-7 11 4,0 0 1,0-1-1,1 1 0,-1 1 1,1-1-1,0 1 1,10-7-1,44-45 16,-54 53-23,-4 2 1,0 1-1,0 0 1,0-1-1,-1 1 1,1 0-1,0-1 1,-1 1-1,1-1 1,0 1-1,-1-1 1,1 0-1,0 1 1,-1-1-1,1 0 1,-1 1-1,1-1 1,-1 0-1,1 0 1,-1 1-1,0-1 1,1 0-1,-1 0 1,0 0-1,0 1 1,1-1-1,-1 0 1,0 0-1,0 0 1,0 0-1,0-1 1,0-1-1,1 1 0,0-1 0,0 0 0,0 1 0,0-1 1,1 0-1,-1 1 0,1 0 0,0-1 0,-1 1 0,1 0 0,0 0 0,0 0 0,0 0 0,5-3 0,-4 3 1,-1 0-1,1 0 1,-1 0-1,0 0 0,0-1 1,0 1-1,0-1 1,0 1-1,0-1 0,-1 0 1,1 1-1,-1-1 1,0 0-1,0 0 1,0 0-1,1-4 0,-2 5 1,0 0-1,0 0 0,1 0 1,-1 0-1,0 0 0,1 0 1,-1 0-1,1 0 1,0 1-1,0-1 0,0 0 1,0 0-1,2-2 0,-2 2 3,0 1 1,0-1-1,0 0 0,0 0 0,0 0 0,0 0 0,-1 0 0,1 0 0,0 0 1,-1 0-1,0 0 0,1 0 0,-1-4 0,0 3-1,0-1 0,1 0 0,0 1 0,-1-1 0,1 1 0,0-1 0,1 1 0,1-4 1,-1 3-1,0-1 0,-1 1 1,0-1-1,1 1 0,-1-1 1,-1 1-1,1-1 0,0-5 1,-1 8-4,0 0 1,0-1-1,1 1 1,-1 0 0,1 0-1,0 0 1,-1 0-1,1 1 1,0-1 0,0 0-1,2-2 1,-2 2 1,1 0 0,-1 0 0,0-1 1,0 1-1,0 0 0,0 0 0,-1 0 0,1-1 0,-1 1 1,1-1-1,-1-3 0,0-200 810,0 205-808,0 0-1,0 0 1,0 0 0,0 0 0,-1 0-1,1 0 1,0 0 0,-1 0-1,1 0 1,0 0 0,-1 1 0,0-1-1,1 0 1,-1 0 0,1 0-1,-1 1 1,0-1 0,-1-1 0,1 1-4,0 1 0,0-1 1,1 0-1,-1 0 0,0 0 1,0 0-1,1 0 0,-1 0 1,1 0-1,-1 0 0,1 0 1,-1 0-1,1-1 0,-1 1 1,1 0-1,0 0 0,0 0 1,0 0-1,0-2 0,0 2 1,-1-1 0,1 1-1,0 0 1,0 0-1,-1-1 1,1 1-1,-1 0 1,1 0 0,-1-1-1,1 1 1,-1 0-1,0 0 1,0 0-1,1 0 1,-3-2 0,2 2 0,0 0-1,0 0 1,0 0 0,0-1 0,1 1 0,-1 0 0,0-1 0,1 1 0,-1-1 0,0 1 0,1-1 0,0 1 0,-1-1-1,1 1 1,0-4 0,0 5 0,0-1 0,0 0 0,0 0 0,0 1 0,0-1 0,0 0 0,-1 0 0,1 1 0,0-1 0,0 0-1,-1 1 1,1-1 0,0 0 0,-1 1 0,1-1 0,0 1 0,-1-1 0,1 0 0,-1 1 0,1-1 0,-1 1 0,0-1 0,1 1-1,-1-1 1,1 1 0,-1 0 0,-1-1 0,2 1-1,-1-1 1,1 1-1,-1 0 0,0 0 0,1-1 0,-1 1 1,1 0-1,0-1 0,-1 1 0,1-1 1,-1 1-1,1-1 0,0 1 0,-1-1 0,1 1 1,0-1-1,-1 1 0,1-1 0,0 1 1,0-1-1,0 1 0,-1-1 0,1 0 0,0 1 1,0-1-1,0 1 0,0-2 0,-2-2 8,0 1 1,-1-1-1,1 0 0,-1 1 0,0-1 0,0 1 0,0 0 1,0 0-1,0 0 0,-7-4 0,-9-9 97,16 12-85,-1 0 0,1 1 0,-1 0 0,0 0-1,0 0 1,0 0 0,0 0 0,-7-2 0,-7-5 0,8 3 71,1 3-63,-12-2 41,-117-30-156,55 7-262,74 27 261,-23-8 57,31 10-20,0 0 1,0-1 0,0 1-1,0 0 1,0-1-1,0 1 1,0-1 0,1 0-1,-1 1 1,0-1 0,0 0-1,0 1 1,1-1 0,-1 0-1,0 0 1,1 0 0,-1 0-1,0 1 1,1-1 0,-1 0-1,1 0 1,0 0 0,-1-2-1,1 2-49,0 0-1,-1-1 1,1 1-1,0 0 0,-1 0 1,1-1-1,-1 1 1,1 0-1,-1 0 1,1 0-1,-1 0 1,0 0-1,1 0 1,-1 0-1,0 0 0,-1-1 1,-5-6-874,4-10-2004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16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1 1480,'0'0'3554,"-10"1"-3436,4 0-101,2-1-13,1 1 0,-1-1 0,0 1 0,1-1 1,0 1-1,-1 0 0,1 0 0,-1 1 0,1-1 0,0 1 1,0 0-1,0-1 0,0 1 0,0 1 0,0-1 0,-4 5 1,-12 18 121,17-23-88,-1 1 1,1-1-1,0 1 0,0 0 0,0 0 0,0 0 0,0 0 1,1 1-1,-1-1 0,1 0 0,0 1 0,-1 3 0,2-6-25,0 0-1,0-1 1,0 1-1,-1 0 0,1 0 1,0 0-1,0 0 1,-1 0-1,1-1 1,0 1-1,-1 0 0,1 0 1,-1-1-1,1 1 1,-1 0-1,0-1 1,1 1-1,-1 0 0,1-1 1,-2 2-1,1-2-21,0 1 0,0-1 1,1 1-1,-1 0 0,0 0 0,0-1 0,1 1 0,-1 0 0,1 0 1,-1 0-1,1 0 0,-1 0 0,1 0 0,-1 0 0,1 0 0,0 0 0,0 0 1,0 0-1,-1 0 0,1 2 0,2 0-27,0 0 0,0 1 0,0-1 0,0 0 0,0 0 0,1 0 0,0-1 1,-1 1-1,1-1 0,0 1 0,0-1 0,0 0 0,1 0 0,-1 0 0,5 1 0,8 7 18,139 82-13,-131-80 37,-22-12 3,0 0 0,0 1 0,-1-1-1,1 1 1,-1-1 0,1 1 0,0 0 0,-1-1 0,1 1 0,-1 0 0,0 0 0,1 0 0,-1 0 0,0 1 0,1-1-1,-1 0 1,0 0 0,0 1 0,0-1 0,0 1 0,0-1 0,-1 1 0,1-1 0,0 1 0,-1 0 0,1-1 0,-1 1-1,1 0 1,-1-1 0,0 1 0,0 0 0,0 1 0,0-1 46,-1 0 1,0 0-1,1-1 1,-1 1-1,0 0 0,0-1 1,0 1-1,0-1 0,0 1 1,0-1-1,-1 1 1,1-1-1,0 0 0,-1 0 1,1 0-1,-1 1 1,1-1-1,-1-1 0,-2 2 1,-38 18 56,33-16-39,0 1-181,0-1-1,-1 0 0,0 0 0,0-1 1,0 0-1,0 0 0,-1-2 0,-12 2 1,23-20-2903,0-1 630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17.5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0 416,'0'0'2101,"-7"24"-1711,2 2-274,3-16-66,-1 1 1,1 0 0,-2-1 0,1 0 0,-2 0 0,1 0 0,-1 0 0,-11 15 0,14-19-21,1 0 0,0 0 0,0 0 0,0 0 0,1 1 0,0-1 0,0 0-1,0 0 1,1 0 0,0 1 0,3 9 0,7-5-31,0 0 0,1-1 0,0 0 1,1 0-1,0-2 0,15 9 0,4 3 6,-30-18-4,1 0 0,-1 0 0,1 0 0,-1 0 0,0 1 1,0-1-1,0 1 0,3 5 0,-4-6 12,0 0-1,0 0 1,1 0-1,-1 0 1,1 0-1,-1-1 1,1 1-1,0 0 1,-1-1-1,5 3 1,-5-3 39,1-1 1,-1 1-1,0 0 1,1 1 0,-1-1-1,0 0 1,0 0-1,0 0 1,1 1-1,-1-1 1,-1 1 0,1-1-1,0 1 1,0-1-1,0 1 1,-1-1 0,1 1-1,-1 0 1,1-1-1,-1 1 1,0 0-1,0 0 1,0-1 0,0 1-1,0 0 1,0-1-1,0 1 1,0 0-1,-1-1 1,1 1 0,-1 0-1,1-1 1,-1 1-1,0 0 1,1-1 0,-1 1-1,0-1 1,0 0-1,0 1 1,0-1-1,0 0 1,-1 1 0,1-1-1,0 0 1,0 0-1,-1 0 1,1 0 0,-1 0-1,-2 1 1,-31 14 1,-65 19 1,86-29-511,-11 0-3001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17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3304,'0'0'4156,"0"5"-3951,0 8-164,0 0-1,1 0 1,1-1-1,0 1 1,1 0-1,0-1 0,6 13 1,-3-5 84,-1 0-1,5 37 1,8 30 170,4 2-5,-18-67-214,0 0-1,2-1 1,14 35-1,-19-54-86,0 0 0,0 0-1,-1 1 1,1-1 0,-1 0 0,1 0-1,-1 1 1,0-1 0,0 0-1,0 1 1,0-1 0,0 0 0,0 0-1,-1 3 1,20-7-2930,-19-8 609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19.1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1 395 360,'0'0'4358,"0"0"-4315,0 0 1,0 0-1,0 1 0,0-1 0,-1 0 1,1 0-1,0 0 0,0 0 0,0 0 1,0 1-1,0-1 0,0 0 0,0 0 1,0 0-1,0 0 0,0 1 0,0-1 1,0 0-1,0 0 0,0 0 0,0 0 1,0 0-1,0 1 0,0-1 0,0 0 1,0 0-1,1 0 0,-1 0 0,0 0 1,0 1-1,0-1 0,0 0 0,0 0 1,0 0-1,0 0 0,0 0 0,1 0 1,-1 0-1,0 0 0,0 1 0,0-1 1,0 0-1,0 0 0,0 0 0,1 0 1,-1 0-1,0 0 0,0 0 0,0 0 1,0 0-1,1 0 0,-1 0 1,0 0-1,0 0 0,10-1-39,0 0 0,-1 0 0,1-1 0,-1 0 1,1-1-1,-1 0 0,14-6 0,65-39 48,-9 5-18,69-22-14,3 6 0,2 6 1,180-36-1,-304 83 19,0 1-1,0 1 1,1 2 0,34 1-1,-123-3-2579,20 14-64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19.7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1296,'0'0'4172,"0"3"-4010,2 52 245,-1-26-243,-1 1-1,-6 53 1,-2-23 23,2 1 1,4 62-1,2-38-135,0-83-51,0-1-1,0 1 0,0-1 1,0 0-1,1 1 1,-1-1-1,0 0 0,1 1 1,-1-1-1,1 0 1,0 1-1,-1-1 0,1 0 1,0 0-1,0 0 0,0 0 1,0 0-1,0 0 1,0 0-1,0 0 0,0 0 1,0 0-1,0-1 0,1 1 1,-1 0-1,0-1 1,3 2-1,12 2 0,4 0 55,6 0 84,47 1 0,10-6-25,107 3-3751,-147 3 1010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21.5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122 0 1280,'0'0'4389,"-13"2"-4044,6-1-293,-33 4 63,37-4-110,1 0 0,0-1 0,0 1 0,0 0 0,0 0 0,0 0 0,0 0 0,0 0-1,0 1 1,1-1 0,-1 0 0,0 1 0,1-1 0,-1 1 0,1 0 0,0 0 0,-1-1-1,0 4 1,-4 10 60,1 1 0,1 0 0,0 0 1,1 0-1,-1 28 0,4 88 307,2-53-296,-1-64-72,0-1 1,0 1-1,1 0 1,1-1-1,0 1 0,1-1 1,1 0-1,0 0 1,13 24-1,-6-19-11,0-1 0,2 0 0,0 0 0,1-2 1,30 28-1,-44-43-8,0 0 0,0 0 0,-1 0-1,1 0 1,0 0 0,0 0 0,0-1 0,0 1 0,0 0 0,0-1 0,0 1 0,0-1 0,0 1 0,0-1 0,0 1 0,0-1 0,1 0 0,-1 0 0,0 1 0,0-1 0,0 0 0,0 0 0,1 0 0,-1 0-1,0-1 1,0 1 0,0 0 0,0 0 0,1-1 0,-1 1 0,0 0 0,0-1 0,0 1 0,0-1 0,0 0 0,0 1 0,0-1 0,0 0 0,0 0 0,-1 1 0,1-1 0,0 0 0,0 0 0,-1 0 0,1 0 0,0 0-1,-1 0 1,1-2 0,3-5-4,-1 0-1,0 0 0,0-1 1,2-16-1,-5 23 20,10-75-454,-3-1 0,-6-122 0,-2 97 981,1 102-188,0 12-70,0 5-242,-1 45 196,3 0 0,2 0 0,14 67 0,-13-115-221,0 1 1,1-1 0,1-1-1,0 1 1,1-1-1,14 18 1,-3-3-24,-16-23-119,1-1 0,-1 1-1,1-1 1,0 0 0,0 0 0,0 0 0,0 0 0,0-1-1,0 0 1,1 0 0,0 0 0,-1 0 0,1-1 0,0 0-1,9 2 1,25-3-1951,-19-5 696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21.9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1 2456,'0'0'1749,"-4"6"-1625,2-2-106,0 1 1,0-1 0,0 1 0,0-1 0,1 1-1,-1 0 1,1 0 0,0 0 0,1 0 0,-1 7 0,-9 33 171,8-38-126,0 0 1,0-1-1,1 1 0,0 0 0,-1 11 1,2-15-61,0 1 0,0-1 0,0 0 0,0 1 0,0-1 0,1 0 0,0 1 0,-1-1 0,1 0 0,0 0 0,4 6 0,-3-6-11,0-1 0,0-1 1,1 1-1,-1 0 0,0 0 0,1-1 1,0 0-1,-1 1 0,1-1 0,4 1 1,12 6 10,-15-6-1,-1 0-1,1 0 0,-1 0 1,0 1-1,0-1 0,0 1 1,0 0-1,-1 0 1,1 0-1,-1 0 0,0 0 1,3 5-1,-5-7-2,0 0 0,0-1 1,0 1-1,0 0 0,0 0 0,1 0 1,-1-1-1,0 1 0,0 0 0,1 0 1,-1-1-1,0 1 0,1 0 0,-1-1 0,1 1 1,-1 0-1,1-1 0,-1 1 0,1 0 1,-1-1-1,1 1 0,0-1 0,0 1 1,0 0 2,0-1 1,0 1 0,-1-1 0,1 1 0,0-1 0,-1 1-1,1 0 1,0 0 0,-1-1 0,1 1 0,-1 0-1,0 0 1,1 0 0,-1-1 0,1 1 0,-1 0 0,0 0-1,0 0 1,1 0 0,-1 0 0,0 0 0,0 0 0,0 1-1,0 124 1604,0-125-1623,0-1 0,0 1 1,0-1-1,0 0 0,0 1 0,0-1 0,0 1 0,0-1 1,0 0-1,0 1 0,-1-1 0,1 0 0,0 1 0,0-1 1,0 0-1,0 1 0,0-1 0,-1 0 0,1 1 0,0-1 1,0 0-1,-1 0 0,1 1 0,0-1 0,-1 0 1,1 0-1,0 1 0,-1-1 0,1 0 0,0 0 0,-1 0 1,1 0-1,0 1 0,-1-1 0,1 0 0,0 0 0,-1 0 1,1 0-1,0 0 0,-1 0 0,1 0 0,-1 0 0,0 0-79,1-1 0,-1 1 0,1 0 1,-1 0-1,0-1 0,1 1 0,-1 0 0,1-1 0,-1 1 0,1-1 0,0 1 0,-1-1 0,1 1 0,-1-1 0,1 1 0,0-1 0,-1 1 0,1-1 0,0 1 0,0-1 0,0 1 0,-1-1 0,1 0 0,0 1 0,0-1 0,0 0 0,0 1 0,0-1 0,0 0 0,0-17-2824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22.4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0 1304,'0'0'3576,"-7"22"-3495,-19 67-64,23-78 7,0 0-1,1 1 1,1-1-1,0 0 0,0 0 1,1 1-1,2 13 1,0 12 10,-1-34-34,-1 0 0,1 0 0,0 0 0,0 0 0,0 0 0,1 0 0,-1 0 1,1 0-1,-1 0 0,1-1 0,0 1 0,2 2 0,34 37 0,-16-19 0,24 15 4,-40-34-2,-1 0-1,1 0 1,-1 0 0,0 1 0,0-1 0,0 1-1,-1 1 1,5 5 0,-5-4 163,0 1 0,0-1 0,-1 1 1,0 0-1,3 12 0,-5-18-107,-1 1-1,0-1 1,0 0 0,1 0-1,-1 0 1,-1 0-1,1 0 1,0 0 0,0 0-1,-1 1 1,1-1 0,-1 0-1,0 0 1,1 0 0,-1-1-1,0 1 1,0 0 0,0 0-1,-1 0 1,1-1 0,0 1-1,-1 0 1,1-1-1,-1 1 1,1-1 0,-1 0-1,0 0 1,-2 2 0,1-1-48,-11 7-463,0-1-1,-1 0 1,0-1-1,-1 0 1,1-1-1,-25 5 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22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30 3344,'0'0'1906,"13"-5"-1796,3 0-77,1 0-1,-1 1 1,1 0 0,-1 2 0,28-2 0,-40 4-22,0 0 0,0 0-1,0 0 1,0 1 0,0-1 0,0 1 0,0 0-1,0 1 1,-1-1 0,1 0 0,0 1 0,-1 0 0,1 0-1,-1 0 1,1 0 0,-1 1 0,0 0 0,0-1-1,0 1 1,0 0 0,-1 0 0,1 0 0,-1 1-1,0-1 1,0 1 0,0-1 0,0 1 0,-1-1 0,1 1-1,-1 0 1,0 0 0,0 0 0,0 0 0,-1 0-1,1 0 1,-1 5 0,0 45 214,1 2 73,-8 64 0,5-100-224,-2-1-1,0 0 1,-1 0-1,-1 0 1,-1 0-1,-1-1 1,-10 18-1,10-24-37,6-10-34,1-1 0,0 1 1,0 0-1,0 0 0,0-1 1,0 1-1,0 0 0,0 0 1,1 0-1,-1 0 1,1 0-1,-1 1 0,1-1 1,0 0-1,0 0 0,0 0 1,0 0-1,1 4 0,-1-4-28,23-28 248,78-75 484,32-33-536,-121 120-443,1 1 0,0 0 0,1 1 0,1 0 0,0 1-1,25-13 1,-4 10-1717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24.5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1 568,'0'0'1416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33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35 120,'3'-5'9649,"844"-12"-9664,103 4 24,-871 32-97,40 4 95,-72-12-7,-34-8 0,-1 0 1,0-1-1,19 2 0,-19-2 14,15 2 11,-23-4 7,19 0-681,-14 0 410,18 0-6227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25.7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1 1040,'0'0'4674,"-13"1"-4327,-86 3-31,94-3-301,0-1 1,0 0-1,1 1 0,-1 0 1,0 0-1,0 0 0,1 1 1,-1 0-1,-5 3 0,0-1 23,-1 2-30,1 0 1,0 0-1,0 1 1,0 1-1,1-1 1,0 1-1,1 1 1,0 0-1,0 0 1,-12 19-1,-9 9-12,25-31-1,-1 1 0,1 0 0,0-1-1,0 2 1,1-1 0,0 0 0,1 0 0,-1 1 0,1 0 0,1-1-1,-2 11 1,1 12-78,2 50 0,1-35 74,0-40 13,0 1 1,0-1 0,1 0 0,0 0 0,0 0 0,1-1 0,-1 1-1,1 0 1,0-1 0,0 1 0,0-1 0,1 0 0,-1 0-1,1-1 1,0 1 0,0-1 0,1 0 0,-1 0 0,8 4-1,-3-1-10,-1-1 0,1 0 1,0-1-1,1 0 0,-1-1 0,1 1 0,0-2 0,0 1 0,18 1 0,-6-3-80,-17 0-7,1-1 1,-1 1-1,0-1 0,0 0 1,1 0-1,-1-1 1,0 1-1,0-1 0,0 0 1,0-1-1,0 1 0,0-1 1,8-4-1,20-22-907,-10 2-530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26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0 696,'0'0'3047,"0"16"-2830,0 7-163,-1 23 361,2-1 0,2 1 0,14 72 0,20 42 315,8 29-273,71 141 514,-93-268-769,-21-58-187,0 1 0,0-1 0,0 0 0,1-1 0,-1 1 0,1 0 0,0-1-1,0 1 1,0-1 0,5 4 0,-7-7-107,0 0-1,0-1 0,0 1 1,1-1-1,-1 1 0,0-1 1,0 1-1,0-1 0,0 0 1,0 0-1,-1 1 0,1-1 1,0 0-1,0 0 0,0 0 1,-1 0-1,1 0 0,-1 0 1,1 0-1,0 0 0,0-2 1,2-20-1764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28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41 216 1768,'0'0'2663,"-3"-1"-2180,-4 0-176,5 1-258,1 0 0,0 0 0,0 0 0,-1-1 0,1 1 0,0 0 0,0 0 0,0-1 0,-1 1 0,1-1 0,0 1 0,0-1 0,0 1 0,0-1 0,0 0 0,0 0-1,0 1 1,0-1 0,0 0 0,0 0 0,0 0 0,1 0 0,-1 0 0,0 0 0,1 0 0,-1 0 0,1 0 0,-1-2 0,0 2 460,1 0-490,0 1 0,0 0 0,0 0 0,0 0 0,0-1 0,0 1 0,0 0 0,0 0 0,0 0 0,0 0 0,0-1 0,0 1 0,0 0 0,0 0 0,0 0 1,0-1-1,0 1 0,0 0 0,0 0 0,0 0 0,0 0 0,0-1 0,0 1 0,1 0 0,-1 0 0,0 0 0,0 0 0,0-1 0,0 1 0,0 0 0,0 0 0,1 0 0,-1 0 0,0 0 0,0 0 0,0 0 0,0-1 0,1 1 0,-1 0 0,0 0 0,0 0 0,0 0 0,0 0 0,1 0 0,-1 0 0,0 0 0,0 0 0,0 0 0,1 0 0,-1 0 0,0 0 0,0 0 0,0 0 0,0 0 0,1 0 0,-1 0 0,0 0 1,0 0-1,0 1 0,1-1 0,-1 0 0,0 0 0,0 0 0,34-2-129,63-13 1,-14 1 105,504-54-4,-527 55 8,2 3 177,-65-9-179,-4 15-310,-1 0 0,1 0 0,-1 1 0,1 0 0,-1 0 0,0 1 0,-1 0 0,1 0 0,-10 0 1,-6-3-771,-19-7-1637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29.4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1 1224,'0'0'4397,"-3"3"-4252,1 0-121,-1 1 1,1-1-1,0 1 0,0 0 0,1 0 0,-1 0 0,1 0 0,0 0 1,0 0-1,0 0 0,1 0 0,-1 0 0,1 1 0,0-1 0,0 0 1,2 8-1,-5 38 351,-2-27-227,2-10-64,0 1 1,1 0 0,-1 21-1,2-22-12,-1 0 0,1 0-1,-2 0 1,0-1 0,-8 20-1,-5 23 167,16-53-229,-4 23 71,-2-1-1,0 1 1,-17 39-1,22-62-71,1 0 1,-1 0-1,1 0 1,0 0-1,-1-1 1,1 1-1,0 0 1,0 0-1,0 0 0,0 0 1,1 0-1,-1 0 1,0-1-1,1 1 1,-1 0-1,1 0 1,0 0-1,0-1 1,0 1-1,0 0 0,0-1 1,0 1-1,0-1 1,0 1-1,0-1 1,1 0-1,-1 1 1,1-1-1,-1 0 0,1 0 1,1 1-1,8 5-51,-1 0 0,1 0 0,17 6 0,-16-7 89,57 33-93,-43-23 47,1-2-1,52 22 1,-39-23-136,0-1-1,48 8 1,-74-18-258,1 0-1,0-1 1,0-1 0,0 0 0,0-1 0,0-1-1,-1 0 1,1 0 0,17-7 0,11-12-3383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30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556 6 3064,'0'0'4006,"-23"0"-2390,-64-2-804,50-1-807,-1 3 1,1 1-1,-74 11 0,91-6-17,0 1-1,1 2 0,0-1 1,1 2-1,0 1 0,0 0 1,-28 24-1,42-31 1,0-1 0,0 1-1,0 0 1,1 1 0,0-1 0,0 1 0,0-1-1,0 1 1,1 0 0,-1 0 0,1 0 0,-2 9-1,3-11-10,1 0 1,-1 0-1,1 0 0,-1 0 0,1 0 0,0 0 0,0 0 0,0 0 0,1 0 0,-1 0 0,1 0 0,0 0 1,0 0-1,0-1 0,0 1 0,0 0 0,0 0 0,1-1 0,-1 1 0,1-1 0,0 1 0,0-1 0,0 0 0,0 0 1,2 2-1,33 21-7,1-2 0,1-1-1,1-3 1,1-1 0,55 16 0,-54-18 20,-17-8-161,-1 0 1,1-2-1,1-1 0,49 4 1,-72-9-264,2 0-280,-4 0 668,-1 0 1,1 0-1,0 1 0,-1-1 1,1 0-1,-1 0 0,1 0 1,0 0-1,-1 0 1,1 0-1,0 0 0,-1-1 1,1 1-1,-1 0 0,1 0 1,0 0-1,-1-1 1,1 1-1,-1 0 0,1 0 1,-1-1-1,1 1 0,0-1 1,8-23-1217,-1 9 472,-5-13-1199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31.0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0 928,'0'0'3189,"4"8"-2818,32 132 738,27 151 8,-24-87-834,53 142-159,-83-314-97,9 63 0,-5-17 44,-11-69-48,-1 0-1,0 0 0,-1 0 0,0 15 1,-1 1 68,21-27-1896,-20-10 252,0-9-418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31.8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297 1 888,'0'0'3776,"-3"0"-3148,-26 0 190,16-1-586,0 1 1,1 0 0,-1 1-1,-17 4 1,26-4-214,-1 1 0,1-1 0,-1 1-1,1 0 1,0 1 0,0-1 0,0 1 0,0 0 0,0 0 0,0 0 0,1 0 0,0 0 0,-1 1 0,1 0 0,-3 5 0,-32 37-9,32-39-13,-1 0 1,1 0 0,0 1-1,1-1 1,0 1 0,0 1-1,0-1 1,1 1 0,-5 15-1,1 21-51,1 0 0,2 1-1,2 75 1,4-116 50,0 0 0,0 0 0,0 1 0,0-1 0,1 0-1,0-1 1,0 1 0,0 0 0,1 0 0,0-1 0,0 0 0,0 1 0,0-1 0,0 0 0,1-1 0,0 1-1,0 0 1,0-1 0,0 0 0,0 0 0,1 0 0,7 3 0,-2-1-28,1 0-1,0 0 1,1-1-1,-1 0 1,1-1 0,0 0-1,-1-1 1,25 1 0,-34-3 27,0 0-1,-1 0 1,1-1 0,0 1 0,0 0 0,-1-1 0,1 1 0,0-1 0,-1 0 0,1 0-1,-1 1 1,1-1 0,-1 0 0,1 0 0,-1-1 0,1 1 0,-1 0 0,0 0 0,0-1-1,0 1 1,0-1 0,0 1 0,0-1 0,1-2 0,14-47-121,-13 38 96,0-8-24,-1 0 0,-1 0 1,-2-37-1,-1 13-35,2 41 92,0 1 0,0-1 0,-1 0 0,1 1 1,-1-1-1,0 0 0,0 1 0,0-1 0,-1 1 0,1-1 1,-1 1-1,0 0 0,0 0 0,0 0 0,0 0 0,-1 0 1,1 0-1,-1 0 0,0 1 0,-4-4 0,6 15 1,0-1 0,0 1 0,1 0 0,0 0 0,1-1 0,1 11 0,9 14 127,2 0 1,23 41-1,-20-42-30,-12-21-91,1-1 1,1 0-1,-1 0 1,1 0-1,1-1 0,0 0 1,0 0-1,1 0 1,16 12-1,-11-7-109,-12-13 69,0 0 1,0 0-1,0 0 1,0 0-1,-1 0 0,1 0 1,0 0-1,0 0 0,1-1 1,-1 1-1,0 0 1,0 0-1,0-1 0,0 1 1,1-1-1,-1 0 0,0 1 1,1-1-1,-1 0 1,0 1-1,3-1 0,1 0-176,1 1 0,-1-1 0,1 0-1,-1 0 1,1-1 0,-1 1 0,1-1-1,-1-1 1,1 1 0,-1-1 0,0 0-1,0 0 1,0 0 0,0-1 0,0 0-1,5-4 1,13-21-2002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32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 0 256,'0'0'5098,"-10"3"-4887,4-2-167,2 0-30,0-1 1,0 1-1,1 0 1,-1 0-1,1 0 1,-1 0-1,1 1 0,-1 0 1,1-1-1,0 1 1,0 0-1,0 1 1,0-1-1,0 0 0,0 1 1,-3 4-1,-1 9 59,-9 14 78,12-24-101,0 0-1,1 0 1,0 0 0,0 1-1,0-1 1,-2 13-1,-6 11 58,9-23-65,0 0 0,1-1 1,0 1-1,0 0 0,1 0 0,-1 0 1,2 0-1,1 12 0,-1 8-112,0-24 61,1 0 0,-1 1 0,1-1 0,-1 0 0,1 0 0,0 0 0,0 0 0,0 0 0,1 0 0,-1 0 0,1-1 0,-1 1 0,1-1 0,0 0 0,5 4 0,16 15-8,-21-19 17,0 1 0,0 0 0,0-1 0,0 0 0,0 0 0,0 0 0,1 0 0,-1 0 0,6 1 0,-7-2 1,0-1 0,0 1 0,0 0 0,0-1 0,0 1 0,0 0 0,0 0 0,-1 1 1,1-1-1,0 0 0,-1 1 0,1-1 0,-1 1 0,1-1 0,-1 1 0,1-1 0,-1 1 0,0 0 0,0 0 1,0 0-1,0 0 0,0 0 0,-1 0 0,1 0 0,0 0 0,-1 0 0,0 0 0,1 0 0,-1 0 0,0 0 1,0 4-1,1 26 121,0-25-66,0 0 1,-1 0-1,1 0 0,-1 0 0,-1 0 0,1 0 0,-1 0 0,-1-1 0,1 1 0,-1 0 0,0-1 0,-1 1 1,1-1-1,-8 12 0,-2-3-11,11-12-56,-1 0 1,0-1 0,0 1-1,0-1 1,0 0 0,0 1 0,0-1-1,-1 0 1,1 0 0,-1 0-1,1-1 1,-1 1 0,0-1-1,0 1 1,1-1 0,-1 0-1,0 0 1,0 0 0,0 0 0,0-1-1,-1 1 1,-5-1 0,3-5-681,3 1 442,1 0 0,0 0 0,0 0 0,0-1 0,1 1 0,0 0 0,0-1-1,0 0 1,0 1 0,0-1 0,1-6 0,0-24-2543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32.9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 0 1376,'0'0'2033,"-6"25"-1738,-21 80-75,9-42 238,16-59-364,1 0-1,-1 1 1,1-1 0,0 1-1,1-1 1,-1 1 0,1 0-1,0 5 1,0-6-64,-1-1 1,1 0-1,-1 0 1,1 0-1,-1 0 0,0 0 1,0 0-1,0 0 0,-3 4 1,3-4-23,-1 0 0,1 0 0,0 0 0,0 0 0,0 0 0,0 0 0,0 1 0,1-1 0,-1 5 0,0 17-2,0-17-5,0 0 0,1 0 0,0 0 1,1 0-1,-1 0 0,1 0 1,3 10-1,-2-13 0,0 0-3,0 1 0,1-1-1,-1 0 1,1 0 0,0 0 0,1 0 0,-1 0 0,1-1 0,0 1-1,4 3 1,7 2-2,26 21-16,-37-27 17,0-1 0,0 0 0,1 0 1,-1 0-1,1 0 0,8 3 0,-11-5 38,0 0-1,0-1 1,1 1 0,-1 0 0,0 0 0,0 1 0,0-1 0,0 0-1,0 1 1,-1-1 0,1 1 0,0 0 0,-1-1 0,1 1 0,-1 0-1,1 0 1,-1 0 0,0 0 0,0 0 0,0 0 0,0 1 0,0-1-1,-1 0 1,1 0 0,-1 1 0,1-1 0,-1 0 0,0 1 0,0-1-1,0 4 1,0-3 33,1 1 0,-1 0 0,0-1 0,-1 1 0,1 0 0,-1-1 0,0 1-1,1-1 1,-2 1 0,1-1 0,0 1 0,-1-1 0,1 0 0,-1 1 0,0-1 0,0 0 0,0 0-1,-1 0 1,1-1 0,-1 1 0,1-1 0,-1 1 0,0-1 0,-3 2 0,-12 14 124,15-15-209,1 0-1,-1 0 1,0-1 0,0 1 0,0-1-1,-1 1 1,1-1 0,-1 0 0,1 0 0,-5 1-1,5-2-431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34.8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37 592,'0'0'6566,"3"-6"-6627,12 0 20,0 1 0,0 0 0,0 1 0,1 0 1,0 2-1,-1-1 0,1 2 0,0 0 0,28 3 0,-29-2 10,1 3 32,-14 5 15,0-1 23,0-4-29,0-1 0,0 1 0,-1-1 1,1 1-1,-1-1 0,1 1 0,-1 0 0,0 0 0,0-1 1,0 1-1,-1 0 0,1 0 0,-1 0 0,1 5 0,-1 54 187,-2-30-105,2-28-75,0 0 0,-1 0 0,1 1 0,-1-1 0,0 0 0,-1 0 0,-2 7 1,2-7 7,0 0 0,1 0 0,-1 0 1,1 1-1,0-1 0,1 0 1,-1 8-1,0-7-11,0 0 1,0-1-1,0 1 0,-1-1 1,1 1-1,-1-1 0,0 0 0,0 1 1,-1-1-1,1 0 0,-1-1 1,0 1-1,0 0 0,-7 5 1,9-7 1,-1 4 39,2-2-52,0-3-8,3 11-383,21 2 350,45 24 17,-17-7 11,-50-30 10,1 1 1,-1 0-1,0 0 1,0-1-1,1 1 1,-1 1-1,-1-1 1,1 0-1,0 0 1,-1 1-1,1-1 1,-1 1-1,1-1 1,-1 1-1,1 4 1,-2-6-1,0 0 0,0 0 1,0 0-1,0-1 0,0 1 1,1 0-1,-1 0 1,0-1-1,0 1 0,1 0 1,-1 0-1,0-1 0,1 1 1,-1 0-1,0-1 0,1 1 1,-1-1-1,1 1 0,0 0 1,-1-1-1,1 1 1,-1-1-1,1 1 0,0-1 1,0 1-1,0-1 1,-1 1-1,1-1 1,0 1-1,-1-1 1,1 1 0,0-1-1,-1 1 1,1-1 0,-1 1-1,1-1 1,-1 1-1,0 0 1,1-1 0,-1 1-1,1 0 1,-1 0-1,0-1 1,0 1 0,1 0-1,-1 0 1,0-1 0,0 1-1,0 0 1,0 0-1,0 0 1,9 25 70,-7-23-39,-1-1 0,0 0 0,0 1 0,0-1-1,0 1 1,0-1 0,0 1 0,0 0 0,-1-1 0,1 6-1,-1-4 55,-1 0 0,1 1 0,-1-1 0,1 0 0,-1 1 0,-1-1 0,1 0 0,-1 0 0,1 0 0,-1 0 0,0 0 0,0 0 0,-1-1 0,1 1 0,-1-1 0,0 0 0,0 1 0,0-1 0,0 0 0,-1-1 0,1 1 0,-1-1 0,1 1 0,-1-1 0,-6 2 0,9-3-71,-13 8 117,0-1 0,-1-1 0,0 0 1,0 0-1,-26 6 0,24-12-123,14-1-79,3-9-2721,3-19-636,14 1-400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34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1 128,'0'0'4938,"3"3"-5212,47 44 227,-29-25 68,2-1 0,42 31 0,106 70 77,-160-113 190,-1 2 1245,-11-9-1522,0-1 1,0 1 0,0-1 0,0 1 0,0-1 0,-1 0 0,1 0 0,0 0 0,-1 1-1,1-1 1,-1-1 0,1 1 0,-4 1 0,-23 18 36,0 0 0,2 2 0,-29 30 0,-2 2-20,48-47-27,1 1 0,0 0 0,0 1 0,1 0 0,0 0 0,-6 11 0,-18 19 5,26-34-4,1 0 0,0-1 0,0 1 0,0 1 0,0-1 0,-2 7 0,-15 11 215,21-23-258,0 1 0,-1-1 0,1 0 0,0 1 1,0-1-1,0 0 0,0 1 0,-1-1 0,1 0 0,0 0 0,0 1 0,-1-1 1,1 0-1,0 0 0,0 0 0,-1 1 0,1-1 0,0 0 0,-1 0 0,1 0 1,0 0-1,-1 0 0,1 1 0,0-1 0,-1 0 0,1 0 0,0 0 0,-1 0 1,1 0-1,0 0 0,-1 0 0,1 0 0,0 0 0,-1 0 0,1 0 0,0-1 1,-1 1-1,1 0 0,0 0 0,-1 0 0,1 0 0,0 0 0,0-1 0,-1 1 1,1 0-1,0 0 0,-1-1 0,1 1 0,0 0 0,0 0 0,0-1 0,-1 1 1,1 0-1,0-1 0,0 1 0,0 0 0,0 0 0,0-1 0,-1 1 0,1-1 1,0-20-2752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12.0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738 124 928,'0'0'2335,"-10"-12"-2166,-3-6-77,4 4 246,0 0-1,-2 1 0,-20-22 0,26 32-254,0 1 0,0 0-1,0-1 1,-1 2 0,1-1 0,-1 1 0,1-1 0,-1 1-1,0 1 1,-10-1 0,-69 5 118,75-2-193,0 0 0,0 1 1,1 0-1,-1 1 0,1 0 0,-1 1 0,1 0 0,1 0 1,-1 1-1,-11 10 0,-6 8 56,-39 45 0,36-37-50,16-16-10,0 1 0,-17 33-1,4-8 3,22-35-5,0-1-1,1 1 0,-1 0 0,2 0 1,-3 8-1,-13 28-42,10-28 38,1 1 0,0 0 0,1 0-1,0 1 1,-3 18 0,-24 58-4,28-68 8,-13 44 3,-8 26 19,16-52 1,7-22-8,0-1 1,1 1-1,2 0 0,2 38 1,1-1 16,-3-54-31,1 0 0,-1 0-1,1 0 1,0 0-1,0 0 1,1 0 0,-1-1-1,1 1 1,0 0 0,0-1-1,0 1 1,0-1-1,1 0 1,3 4 0,48 43 19,-32-32 10,-6-5-23,1 0-1,0-1 1,1-2-1,0 0 0,22 9 1,103 33 9,-59-23 0,-55-20-2,1-1-1,1-1 1,0-1-1,-1-2 1,1-2-1,1 0 0,47-5 1,-72 2 2,0-1 0,0 0 1,0 0-1,-1-1 0,1 0 0,-1 0 1,1 0-1,-1-1 0,0 0 0,-1 0 1,1-1-1,-1 1 0,7-8 0,1-2 47,0-1 0,-2 0 0,16-25 0,2-16-8,-2-2 0,-4 0 0,-1-1 0,19-93 1,-11-26-17,-24 130-46,-2 9-1,-4-63 1,0 51 7,-1 43 18,0 0 0,0 0 0,0 0 0,-1 1 0,0-1 0,-1 0 0,0 1 0,0 0 0,0-1 0,-1 1 0,0 0 0,-1 1 0,1-1 0,-12-11-1,-5-3 164,0 1 0,-43-29 0,47 38-119,0 1 0,-1 1 1,0 1-1,-1 0 0,0 1 0,0 2 0,0 0 0,-1 0 1,0 2-1,-23-1 0,-25 0 25,-106 8 1,158-3-111,0 1 0,0 1 0,1 0 0,-1 1 0,1 1 1,0 1-1,0 0 0,0 0 0,1 2 0,0-1 0,1 2 1,-1 0-1,2 1 0,-16 14 0,25-21-34,1 1 0,-1-1 1,1 1-1,0 0 0,0 0 0,1 0 1,-1 0-1,1 0 0,-1 0 0,1 4 0,-1 0-74,0-1-50,1 1-1,0 0 1,0 0 0,1 0-1,1 13 1,-1 7-332,0 6-2,-1 8-784,6 44 0,11-9-1360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14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3288,'0'0'2425,"0"29"-4658,0-6 721,0 6-455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15.0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3696,'0'0'1473,"0"6"-1961,0 6-353,20 17-743,-20 6 168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15.4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12 864,'0'0'3712,"19"-6"-5872,-19 0 680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15.8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320 478 2064,'0'0'1531,"-23"31"-1295,-73 100-16,84-113-167,0 0 0,1 1 0,1 0 0,0 1 0,-13 40 1,2-2 130,13-33 4,0 0 1,-7 40-1,10-40-126,1 6-5,1 0 0,2 1 0,3 54 0,1-9 142,-2-72-195,0 1 0,0 0 0,1-1 0,0 1 0,0-1 0,1 0 0,-1 0 0,1 0 0,0 0 0,0 0 0,1 0 0,0-1 0,0 1 0,0-1 0,0 0 0,7 5 0,-2-1 20,1 0-13,0 1-1,1-2 1,0 0 0,1 0 0,0-1 0,0 0 0,20 6 0,8 1 68,40 6 0,-38-10-29,0-3 0,0-1 1,0-2-1,0-3 0,0 0 0,0-3 0,63-12 0,-70 7-3,0-3 0,-1 0-1,0-2 1,-1-2 0,-1-1-1,0-1 1,50-37 0,-64 40-4,0 0 0,-1-1 0,-1-1 0,-1-1 0,0 0-1,-1-1 1,-1 0 0,0-1 0,-2-1 0,0 0 0,-1 0 0,-1-1 0,9-32 0,-9 1 66,-2-1 0,-2 0 0,-2 0 0,-3 0-1,-8-72 1,5 99-90,-2 0 0,-1 0 0,-1 0 0,-1 1 0,-1 0 0,-1 1 0,-1 0 0,-1 1 0,-1 0 0,-1 1 0,-2 0-1,-22-25 1,10 16 37,-2 2-1,-1 1 0,-1 1 0,-2 1 1,0 2-1,-1 2 0,-44-21 0,50 31-13,0 2 0,-1 0 1,0 2-1,0 1 0,-1 2 0,0 0 0,0 3 0,-61 1 0,77 2-35,1 1 0,-1 1 0,1 0-1,0 1 1,0 0 0,0 1 0,0 0 0,1 2 0,0-1 0,-25 18 0,-2 6-8,-69 68 0,40-34-2,57-52-11,-1 0 0,2 1 0,0 0 1,-19 30-1,27-39-171,0 1 0,0 0 0,1 0 1,-1 1-1,1-1 0,0 0 0,1 1 1,-1-1-1,1 1 0,0 0 0,0-1 1,1 1-1,0 0 0,0 0 0,0-1 1,1 1-1,0 0 0,0-1 0,2 7 1,13 8-2420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23.8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437 11 120,'0'0'1704,"0"0"-1641,0 0-1,0 0 1,0 0-1,0-1 1,0 1-1,1 0 1,-1 0-1,0 0 1,0 0-1,0-1 1,0 1-1,0 0 1,0 0-1,0 0 1,0-1-1,0 1 1,0 0-1,0 0 1,0 0-1,0-1 1,0 1-1,-1 0 1,1 0-1,0 0 1,0 0-1,-1-2 439,1 2-439,0 0 1,0 0-1,0 0 1,0 0-1,-1 0 1,1 0-1,0 0 1,0 0-1,0 0 1,0 0-1,-1-1 1,1 1-1,0 0 1,-5-1 107,1 0 0,-1 0 1,0 1-1,1-1 0,-1 1 1,1 0-1,-1 0 0,0 1 1,1-1-1,-1 1 0,1 0 1,-1 1-1,1-1 0,-1 1 1,1-1-1,0 1 0,0 0 1,0 1-1,0-1 0,0 1 1,0 0-1,1 0 0,-1 0 1,1 0-1,-5 7 0,-7 10-363,0 0-1,2 1 0,-21 43 0,8-15 461,-4 13-337,-42 122 1,39-93 80,26-63-17,0 0 0,3 1 0,0-1 0,1 1 0,2 0-1,5 53 1,-2-2 0,-3-45 0,0-21 3,1-1 0,0 1-1,0-1 1,1 0 0,1 1-1,0-1 1,1 0 0,0 0-1,8 18 1,108 191-60,-110-206 62,1-1 0,1 1 0,21 21-1,4 7-11,-17-20 9,0-1 0,1-1 0,1-1 0,0-1 0,2-1 1,1-1-1,27 17 0,-37-29-3,1 0 0,-1-2 0,1 1 0,0-2 0,0 0-1,0-1 1,0 0 0,1-1 0,-1-1 0,22-2 0,-2 1 13,-27 1 1,0-1 0,0-1 1,0 1-1,0-1 0,-1 0 0,1-1 1,-1 0-1,1 0 0,-1-1 0,0 0 1,9-6-1,10-9 107,35-34-1,-37 31-51,-13 9-16,0 1 1,-1-2-1,0 1 1,-1-2-1,-1 1 1,0-1-1,-1 0 1,-1-1-1,0 1 1,-1-1-1,3-18 1,-5 18-10,-1 0 1,0 0 0,-1-1-1,-1 1 1,-3-20 0,1-10 4,4-28 13,1 47-46,-2 1 0,-1-1 0,-1 1 0,-2-1 0,0 1 0,-2 0 0,-8-30 0,-5 13 10,-1 0-1,-2 1 1,-49-73 0,58 98-11,-2 1 1,0 0 0,0 1-1,-1 1 1,-1 0-1,-1 1 1,0 0 0,-1 2-1,0 0 1,-32-14-1,14 11 22,-1 2 0,1 1 0,-2 2 0,-51-6 0,-153 5-42,135 16-65,97-5-18,-1 1-1,0 0 1,1 1-1,-1 0 1,1 0-1,-15 8 1,24-10 51,1 0 0,-1 0 1,1 0-1,-1 0 0,1 0 1,0 0-1,-1 0 0,1 0 1,0 0-1,0 0 0,-1 0 1,1 0-1,0 0 0,0 0 1,0 0-1,0 0 0,1 0 1,-1 1-1,0 0 0,1 11-389,-1-2-31,0 1 1,1 0-1,1-1 0,0 1 1,0-1-1,1 0 1,0 0-1,7 14 0,26 38-3291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25.2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796 27 16,'0'0'3599,"1"-1"-3550,-1 1-1,0 0 1,0-1 0,0 1 0,0 0 0,0-1 0,0 1 0,0 0 0,0-1 0,0 1-1,0 0 1,0-1 0,0 1 0,0-1 0,0 1 0,0 0 0,0-1 0,0 1 0,0 0 0,-1 0-1,1-1 1,0 1 0,0 0 0,0-1 0,0 1 0,-1 0 0,1-1 0,0 1 0,0 0-1,-1 0 1,1 0 0,0-1 0,-1 1 0,-37-7 219,0 3 0,-1 1-1,1 1 1,-39 4 0,17-1-215,38-2-1,0 1 0,0 1 0,0 1 0,1 1 0,-1 1 0,1 1 0,-31 10 0,-123 61 392,169-72-422,0-1 1,0 1-1,0 0 0,1 1 0,0-1 1,0 1-1,0 0 0,-8 11 0,-9 9-22,18-19-1,0-1 0,1 1 0,0-1 0,0 1 0,1 0 0,-1 0 0,1 0 0,1 0 0,-3 12 0,-4 12-12,6-16 6,0-1 0,0 0 0,1 1 0,1-1 0,0 0 0,2 17 0,0 11-6,-2 131-13,1-163 29,0 0-1,0 0 0,1 0 0,0 0 1,0 0-1,1-1 0,0 1 1,7 12-1,42 64 0,-50-82-2,10 13-2,0-1 0,0 1 0,2-2 0,0 0 1,0-1-1,31 22 0,-10-14-9,1 0 0,47 18-1,-66-33 13,0 0-1,0-1 0,1-1 0,0 0 1,33 1-1,95-4 44,-77-3 4,-62 2-41,1-1 0,-1 0 0,0 0 1,1-1-1,-1 0 0,0 0 0,0 0 0,0-1 1,-1 0-1,1-1 0,6-3 0,0-3 33,1 0-1,-1-1 0,18-18 1,-11-7 60,-1 2-27,-5 19-60,-1 0 1,-1-1-1,-1-1 0,0 0 1,-1-1-1,-1 0 0,13-36 1,18-46 47,-25 63-43,-12 30-8,1 1 0,-2 0 0,1-1 0,-1 0 0,0 0 0,0 1 0,-1-1 0,1-13 0,8-37 59,-7 48-51,-1-1-1,0 0 1,-1 1 0,1-12-1,-1-12-14,0-38 251,-2 67-235,1 0 0,-1 0-1,0 0 1,0-1 0,0 1 0,0 1 0,-1-1 0,0 0 0,0 0 0,0 0 0,0 1 0,0-1 0,-5-4 0,-8-6 59,0 0 0,-1 1 1,0 1-1,-1 0 1,0 2-1,-1 0 1,0 0-1,0 2 0,-1 1 1,0 0-1,-1 1 1,1 1-1,-1 1 0,0 0 1,-1 2-1,-24 0 1,-32 0-68,-80 5-16,144-1-15,0 1 0,1 1-1,0 0 1,0 1 0,0 0-1,0 1 1,-18 12 0,24-14-10,1 0-191,0 0-1,0 0 0,0 0 0,1 0 1,-1 1-1,1 0 0,0 0 1,1 0-1,-1 0 0,1 1 0,0-1 1,1 1-1,-1 0 0,1-1 1,0 1-1,0 1 0,1-1 0,0 0 1,0 0-1,0 0 0,1 1 1,0-1-1,0 0 0,1 0 0,0 1 1,0-1-1,0 0 0,4 9 1,11 21-2741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26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675 57 1072,'0'0'3278,"-10"-6"-2811,-29-22-95,33 26-255,1-1 1,-1 1-1,1 0 0,-1 0 1,1 0-1,-1 1 0,0 0 0,0 0 1,0 1-1,-11 0 0,2-1 21,-16-2-20,0 1 0,1 2 0,-57 6 0,79-5-108,0 2 1,-1-1-1,1 1 0,0 0 1,0 0-1,0 1 0,1 1 0,-12 7 1,-54 49 54,48-39 18,14-12-71,1 0-1,0 0 1,0 0-1,1 1 0,0 1 1,-8 14-1,-4 7 3,15-25-8,0 1 0,0 1 0,1-1 0,-7 16 0,10-18 7,-7 21 20,0 0 0,2 1-1,2-1 1,0 1 0,-1 43 0,6-54-45,-1-13 8,1 1 0,0-1 0,0 0-1,0 0 1,0 0 0,1 1 0,0-1 0,0 0-1,0 0 1,1 0 0,0 0 0,0 0 0,0-1-1,0 1 1,5 6 0,14 17 11,-17-21-7,2 0 1,-1 1-1,1-2 1,0 1-1,9 6 0,-8-7 1,2 0 2,-1 1 0,0 0 0,0 0-1,8 12 1,-9-11-1,0-1 0,1 0-1,0 0 1,0 0 0,0-1-1,13 7 1,11 8 1,-15-8-4,1-1 0,1 0 1,-1-2-1,2 0 1,0-1-1,0-1 1,0 0-1,26 4 0,-20-8 4,159 17 22,-160-20-11,-1-1 0,1-1 0,-1-1-1,0-2 1,38-9 0,-8-3 6,7 0 9,-1-3 1,-1-2-1,80-41 0,-130 56-13,0 0-1,0-1 0,0 1 0,11-13 1,-18 17-5,1-1 0,-1 0 1,1 0-1,-1 0 1,0 0-1,0 0 0,-1-1 1,1 1-1,-1 0 0,1-1 1,-1 1-1,0-1 0,0 0 1,0-7-1,0 5 21,-1 0 1,1 0-1,0 0 1,1 0-1,3-11 0,-3 12-6,0-1 0,0 0 0,-1 1 1,0-1-1,1-11 0,0-26 187,-1 31-136,0-1 1,0 1-1,-2 0 0,1-1 1,-2 1-1,-3-18 0,2 22-49,0 0 0,-1 0 0,0 0 0,0 1 0,-1-1 0,0 1 0,0 0 0,0 1 0,-1-1 0,0 1 0,-7-6 0,-6-2 72,0 2 1,-37-20-1,-2 1-36,-3 0 44,-1 2 0,-1 3 0,-2 3-1,-119-27 1,157 44-163,0 1 0,0 2 0,0 0 0,-1 2 1,-53 4-1,78-2-13,-1 0 1,2 0 0,-1 0-1,0 1 1,0-1 0,0 1 0,0 0-1,1-1 1,-1 1 0,1 1-1,0-1 1,-1 0 0,1 1 0,0-1-1,0 1 1,1-1 0,-1 1-1,0 0 1,1 0 0,0 0-1,-1 0 1,1 0 0,1 0 0,-1 0-1,0 0 1,1 0 0,-1 4-1,-2 14-712,1 1-1,2 41 0,0-42 381,0 51-1646,0-7-810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27.9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1168,'0'0'3488,"0"6"-5216,0 29 824,20-6-8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28.3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1 544,'0'0'3552,"19"0"-3552,-19 6-896,0 0 64,0 17 208,20-5 96,-20 5-480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36.5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1 600,'0'0'1252,"3"2"-1225,13 9 234,0 0 1,-1 2-1,16 17 0,30 25 170,38 36 306,59 54-310,262 275 734,-214-201-859,-69-60-131,-56-61-107,77 105 9,-42-59-28,68 75 85,-176-211-110,0 0-1,0 0 1,1-1-1,0 0 1,0-1 0,19 10-1,-24-13-16,0-1 0,-1 0-1,0 1 1,0-1 0,0 1-1,0 0 1,4 4-1,23 20 7,49 35 15,-71-58-23,-8-4-1,1 1 0,-1-1 1,1 0-1,0 0 0,-1 1 1,1-1-1,-1 0 0,1 1 0,0-1 1,-1 0-1,1 1 0,-1-1 1,1 1-1,-1-1 0,0 1 0,1-1 1,-1 1-1,1-1 0,-1 1 1,0-1-1,1 1 0,-1 0 1,0-1-1,0 1 0,0 0 0,1-1 1,-1 2-1,0-2 0,0 0 1,0 1-1,0-1 1,0 0-1,0 1 1,1-1-1,-1 0 1,0 0-1,0 1 1,0-1-1,1 0 1,-1 0-1,0 1 1,0-1-1,0 0 1,1 0-1,-1 0 1,0 0-1,1 1 1,-1-1-1,0 0 1,0 0-1,1 0 1,-1 0-1,0 0 1,1 0-1,-1 0 1,0 0-1,1 0 1,-1 0-1,0 0 1,0 0-1,1 0 1,0 0-1,-1 0 1,0 0-1,1 0 1,-1 0 0,1 0-1,-1 0 1,0 0 0,1 0-1,-1 0 1,0 0-1,1 0 1,-1 0 0,1 0-1,-1 0 1,0 0 0,1 1-1,-1-1 1,0 0 0,1 0-1,-1 0 1,0 1 0,1-1-1,-1 0 1,0 0-1,0 1 1,1-1 0,-1 0-1,0 1 1,0-1 0,0 0-1,1 1 1,-1-1 0,0 0-1,0 1 1,0-1-1,0 0 1,0 1 0,1 0-1,5 0 20,-6-2-20,1 1 0,-1 0 1,0 0-1,1 0 0,-1 0 1,1 0-1,-1 0 0,1 0 1,-1 0-1,1 0 1,-1 0-1,0 0 0,1 0 1,-1 0-1,1 0 0,-1 0 1,1 0-1,-1 1 0,0-1 1,1 0-1,-1 0 0,1 1 1,-1-1-1,0 0 0,1 0 1,-1 1-1,0-1 1,1 0-1,-1 1 0,0-1 1,0 0-1,1 1 0,-1-1 1,0 0-1,0 1 0,0 0 1,0-1-1,0 0 1,1 1-1,-1-1 1,0 0-1,0 0 1,0 1-1,0-1 0,0 0 1,1 1-1,-1-1 1,0 0-1,0 0 1,0 0-1,1 1 1,-1-1-1,0 0 1,0 0-1,0 0 1,1 1-1,-1-1 0,0 0 1,1 0-1,-1 0 1,0 0-1,0 0 1,1 0-1,-1 1 1,0-1-1,1 0 1,-1 0-1,0 0 0,1 0 1,-1 0-1,0 0 1,1 0-1,-1 0 1,0-1-1,0 1 1,1 0-1,0 0 0,-1 0 1,0 0-1,0 0 0,1 0 1,-1 0-1,0 0 0,1 0 0,-1 0 1,0 0-1,1 0 0,-1 0 1,0 0-1,1 0 0,-1 0 0,0 0 1,0 0-1,1 0 0,-1 0 1,0 0-1,1 1 0,-1-1 1,0 0-1,0 0 0,1 0 0,-1 0 1,0 1-1,0-1 0,0 0 1,1 0-1,-1 1 0,0-1 0,0 0 1,0 0-1,0 1 0,1-1 1,-1 0-1,0 1 0,0-1 0,0 0 1,0 1-1,0-1 0,0 1 0,0-1 1,0 0-1,1 1 0,-1-1 0,0 0 1,0 1-1,0-1 0,0 0 0,1 0 1,-1 1-1,0-1 0,0 0 0,0 0 1,1 1-1,-1-1 0,0 0 0,0 0 1,1 1-1,-1-1 0,0 0 0,1 0 0,-1 0 1,0 0-1,1 0 0,-1 0 0,0 0 1,1 1-1,-1-1 0,0 0 0,1 0 1,-1 0-1,0 0 0,1 0 0,0 0 0,-1-1 0,0 1 0,1 0 0,-1 1 0,1-1 0,-1 0 1,0 0-1,1 0 0,-1 0 0,1 0 0,-1 0 0,0 0 0,1 1 0,-1-1 0,0 0 0,1 0 0,-1 0 0,0 1 0,1-1 0,-1 0 0,0 1 0,1-1 0,-1 0 0,0 1 0,0-1 0,1 0 0,-1 1 0,0-1 0,0 0 0,0 1 0,0-1 0,1 1 0,-1-1 0,0 0 0,0 2 0,36 11 16,47 51-1,-67-50-15,7 2 0,-15-14-308,-6-2 357,0 1-1,0-1 1,0 1-1,0-1 1,0 1-1,0 0 1,0 0-1,0 0 1,0 0 0,0 1-1,2 1 1,2 18-3989,-6-16 2428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28.6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56,'0'0'7165,"3"7"-8506,1-3 967,0 1 1,-1-1 0,1 1 0,-1 0-1,0 0 1,-1 1 0,1-1-1,3 11 1,2 3-809,8 5-155</inkml:trace>
  <inkml:trace contextRef="#ctx0" brushRef="#br0" timeOffset="1">139 450 384,'0'0'2320,"0"6"-4064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08.8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35 1064,'0'0'3032,"0"-8"-58,-1 17-2987,-1 0 0,1 0-1,-1 0 1,-1-1 0,1 1-1,-2 0 1,1-1-1,-10 16 1,-13 36-136,20-38 79,2-10 30,1 0 0,0 1 0,0-1-1,-1 21 1,4-24 16,-1 0 1,0 0-1,-1 0 0,-4 13 0,-3 31-10,9 351-279,1-394 302,1 0 0,0-1 0,1 1 0,0-1 0,0 1 0,1-1 0,0 0 0,1-1 0,9 16 0,7 13-14,19 17-39,-38-51 61,1 1 1,0-1-1,0 0 0,0 0 0,1 0 1,-1 0-1,0 0 0,1-1 1,0 1-1,0-1 0,0 0 0,0 0 1,5 1-1,33 22-30,-33-19 31,-1 0-1,1-1 1,-1 0 0,1-1-1,1 0 1,-1 0-1,1-1 1,11 3-1,82 14-7,-101-20 10,16 2 10,-1-1 0,1 0 0,22-3 0,-34 1 0,-1 1-1,1-1 0,0 0 0,0 0 0,0-1 0,-1 1 0,1-1 0,-1 0 1,1-1-1,-1 0 0,0 0 0,7-4 0,1-20 47,5 6 10,-12 16-36,-1 0 0,-1-1 0,1 0 1,-1 0-1,7-11 0,7-28 32,-2-1 0,-2-1 1,-2 0-1,7-63 1,-3 23-37,-11 51 90,-2 1-1,-2-1 1,-4-50-1,1 4 750,-1 65-826,1 2 0,-2-1 0,0 0 1,-1 1-1,-1-1 0,0 2 0,-1-1 0,0 1 0,-11-16 0,17 28-26,-58-74 282,52 68-236,1 0 1,-1 0 0,-1 0 0,1 1-1,-1 0 1,0 1 0,-1 0 0,0 0-1,0 0 1,0 1 0,0 1 0,-11-4 0,2 3-31,0 1 1,-1 0 0,1 2 0,-1 0 0,-31 1-1,-44 6-26,87-5-3,0 1 1,0 0 0,0 1 0,0 0-1,1 0 1,-1 0 0,0 1 0,1 0-1,0 0 1,-11 7 0,-17 7 14,32-17-18,0 1 1,0-1-1,0 1 1,0-1-1,1 1 1,-1-1-1,0 1 1,0 0-1,0 0 1,1 0 0,-1 0-1,0 0 1,1 0-1,-1 1 1,1-1-1,0 0 1,-1 1-1,1-1 1,0 1-1,0-1 1,0 1 0,0 0-1,0-1 1,0 1-1,0 0 1,1 0-1,-1 0 1,1 0-1,-1 0 1,1-1-1,0 4 1,0-4-4,-1 0 0,1 1 0,0-1-1,0 0 1,-1 1 0,1-1 0,0 0 0,-1 1 0,1-1 0,-1 0-1,0 0 1,1 1 0,-1-1 0,0 0 0,0 0 0,-1 1-1,1-1-4,0 0-1,0 1 0,0-1 0,0 0 0,0 0 0,1 0 0,-1 1 0,0-1 0,1 0 0,-1 1 0,1-1 0,0 0 0,-1 1 0,1-1 0,0 1 0,0 1 0,-2 40-459,2 38-1261,0-75 1492,0-1 0,1 1 0,0 0 0,1-1 1,-1 1-1,1-1 0,0 0 0,0 1 0,1-1 0,5 8 0,11 11-1892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10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756 16 264,'0'0'2779,"-36"-12"-561,-32 11-1552,43-1-630,1 1 0,0 1 0,-1 2 0,1 0 0,0 1 0,0 2 1,-41 13-1,56-15-22,-53 21 203,-104 58 1,152-73-220,0 2 0,1 0 0,1 1 0,0 0 0,1 0 0,0 2 0,-18 27 0,22-29 1,-1-1 0,2 1 0,0 1 0,0-1 0,2 1 0,-1 0-1,-3 20 1,4-4-1,1 1-1,1 43 1,0-28 2,1-30-1,0 0 0,1 0 0,1 0 0,0 0-1,4 18 1,-1-16-7,-1-5 23,0 0-1,0 0 0,1 0 0,0 0 1,1-1-1,0 0 0,1 0 0,0 0 1,10 12-1,9 4-8,-12-11-8,1 0 0,0-1 1,1 0-1,1-2 0,0 0 0,1 0 1,31 17-1,84 22-6,-98-42 9,-7-1 1,-1-1 0,1-2 1,0 0-1,1-2 0,44 1 1,-37-4-4,-23 0 11,0 0 0,0-1-1,0 0 1,0-1-1,0 0 1,0-1 0,-1 0-1,1-1 1,0 0-1,12-6 1,26-16 57,-36 19-35,1-2-1,25-16 0,-33 18 8,1-1-1,-1 0 1,0-1-1,-1 0 1,0 0-1,0 0 1,6-13-1,32-72 211,-29 59-222,1-6 4,-2-1 0,12-58 0,-6 17 2,-17 64 23,0 0 0,-2 0 0,0 0 0,-1 0 0,-2-21 0,0-12 210,1 45-248,0 1 0,0 0 0,0-1-1,-1 1 1,1 0 0,-1 0 0,0 0 0,-1 0-1,1 0 1,-7-8 0,-40-49 159,24 31-68,12 17-50,0 1 1,-1 0 0,0 1-1,-1 1 1,0 0 0,-1 1-1,0 0 1,0 1 0,-30-10 0,29 11-17,0 1 1,-1 1 0,1 1-1,-1 0 1,0 1 0,0 1 0,0 1-1,-19 0 1,33 3-78,0 0 0,1 0 0,-1 0 0,0 1 0,1-1 0,0 1 0,-1 0 0,1 0 0,0 0 0,0 1 0,0-1 0,0 1 0,1-1 0,-1 1 0,1 0 0,-1 0 1,1 0-1,0 0 0,0 1 0,1-1 0,-3 5 0,-2 4-232,0 0 0,1 1 1,1 0-1,-6 23 0,1 14-946,2 1-1,0 60 0,7-50-1227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39.0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0 384,'0'0'2303,"-15"3"-1478,7 1 2109,6 0-2935,-1-1-1,1 1 0,0-1 0,0 1 0,0 0 1,1 0-1,0 0 0,-1 0 0,1 0 1,1 0-1,-1 0 0,0 0 0,1 1 0,0 4 1,2 79-22,0-48 11,1 8 30,2 0 0,17 72 0,-10-58 64,6-5-1,-14-49-70,-1 1 0,0 0 0,-1-1 0,0 1 1,0 0-1,1 17 0,-3-16 12,1-1 1,0 0-1,1 0 1,3 12-1,-2-12 5,-1 0-1,0 1 0,0 0 1,0 13-1,-2-22-23,0 0-1,0 0 0,0 0 0,0-1 0,0 1 1,1 0-1,-1 0 0,0 0 0,1 0 0,-1-1 0,1 1 1,-1 0-1,1 0 0,-1-1 0,1 1 0,0 0 1,-1-1-1,2 2 0,-1-2 3,0 1-1,0 0 1,0 0-1,0 0 1,-1 0-1,1 0 1,0 0 0,-1 0-1,1 0 1,0 0-1,-1 0 1,1 1-1,-1-1 1,0 0 0,1 0-1,-1 0 1,0 1-1,0-1 1,0 2-1,0 109-1105,17-131-1780,-14-3 226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40.9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1 800,'0'0'5069,"0"8"-5152,2-2 80,1 0 0,-1 0 0,1 0 0,0 0-1,0 0 1,1 0 0,0-1 0,0 0 0,8 9 0,8 11 8,-1 1 7,1-2 0,37 35 1,-32-34 17,32 39 0,-39-44-7,1 0 1,0-1-1,2-1 1,28 20-1,39 34 105,156 156 550,-145-145-453,0-3-37,0-8-156,0 7 52,158 127 427,-257-206-511,13 9 15,-1 0 1,0 1-1,0 0 1,18 22-1,-7-8 6,38 33-1,-34-34 25,37 42 0,94 134 432,-114-157-419,-35-35-47,0 1 0,0 1 0,-1 0 0,12 15 0,-3-2 31,30 33 0,7 7 25,-27-30-41,61 56 0,-25-27 3,211 196 194,-263-250-223,-10-7 0,0 0 1,-1 0-1,1 1 0,0-1 0,-1 0 1,1 1-1,-1-1 0,1 0 0,-1 1 1,1-1-1,0 1 0,-1-1 0,0 1 1,1-1-1,-1 1 0,1-1 1,-1 1-1,0 0 0,1-1 0,-1 1 1,0-1-1,1 1 0,-1 0 0,0 0 1,0 2-1,0-2 0,0-1 0,0 1 0,0 0 0,0-1 0,1 1 0,-1 0 0,0-1 0,0 1 0,0-1 0,1 1 0,-1 0 0,0-1 0,1 1 0,-1-1 1,0 1-1,1-1 0,-1 1 0,1-1 0,-1 1 0,1-1 0,-1 0 0,1 1 0,-1-1 0,1 1 0,0-1 0,-1 0 0,1 0 0,-1 1 0,1-1 0,0 0 0,-1 0 0,1 0 0,0 0 0,0 0 0,27 16 0,25 25 0,-33-24 8,-17-16 295,-3-10-1390,-1 1 839,0 0-1,0 0 1,0 0 0,-1 1-1,0-1 1,-1 0 0,-5-10 0,-9-36-1677,13 3-365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41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238 0 800,'0'0'2117,"0"1"-2075,0 0-1,-1 0 1,1 0-1,0 0 0,0 0 1,0 0-1,0 0 1,0 0-1,0 0 0,1-1 1,-1 1-1,0 0 1,0 0-1,1 0 0,-1 0 1,0 0-1,1 0 1,0 1-1,11 11 34,-10-11-13,1 0 1,-1 1 0,0-1-1,0 1 1,0-1 0,0 1-1,0 0 1,-1 0 0,2 4 0,0 1 60,0 1 1,0-1 0,0 0 0,1 0 0,0 0 0,1 0 0,0-1 0,8 10 0,1 3-20,-2 0 0,17 34 0,15 25 133,98 131 558,-115-180-647,-23-26-92,0 0 0,0 0 0,0 0 0,0 0 0,0 1 0,-1 0 0,0-1 0,0 1-1,0 1 1,-1-1 0,1 0 0,-1 1 0,-1-1 0,1 1 0,1 9 1966,-26-3-1159,-91 25-845,72-21-246,-1-2 1,0-2 0,-1-2 0,0-2-1,-78 5 1,116-13 102,1-1 0,-1 0 0,1-1 1,0 1-1,-1-1 0,1 0 0,0 0 0,0-1 0,0 0 0,0 1 0,0-2 0,1 1 1,0 0-1,-1-1 0,1 0 0,0 0 0,1 0 0,-6-8 0,-1-2-430,0-1-1,0 0 0,2-1 1,-10-24-1,17 35 261,-1 0-1,1 0 1,0 0 0,0 0-1,1-1 1,-1 1 0,2-6-1,-1 11 291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42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29 744,'0'0'2064,"-3"-4"-1395,-10-16-46,9 15 261,11 6-1131,27 8 306,0 1 0,-1 1 0,34 17 0,-24-10 40,550 198 957,-145-89-462,-34-11-606,-6 37 343,-56-2-91,53-17-208,-381-127-27,117 32 45,199 27 0,-319-63-42,-1 0 0,0 1 0,38 14 0,-43-14-18,-11-4 68,-1 0-1,1 1 0,-1 0 1,1-1-1,0 1 1,-1 1-1,0-1 0,1 1 1,-1-1-1,6 5 1,-71-24-2040,-54-26-1639,77 30 2248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43.6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 11 640,'0'0'4836,"0"0"-4838,0-1 0,-1 1 1,1 0-1,0-1 0,0 1 1,0 0-1,0-1 0,0 1 1,0 0-1,0 0 0,0-1 0,0 1 1,0 0-1,0-1 0,0 1 1,0 0-1,0-1 0,0 1 1,0 0-1,0-1 0,0 1 1,0 0-1,1-1 0,-1 1 1,0 0-1,0 0 0,0-1 1,0 1-1,1 0 0,-1 0 0,0-1 1,0 1-1,1 0 0,-1 0 1,0 0-1,0-1 0,1 1 1,15 8 38,0 0 1,0 1-1,-1 0 0,0 1 1,-1 1-1,-1 1 1,15 14-1,34 26 185,56 46 307,-114-96-487,-1 1 0,0-1 0,-1 1 0,1-1 0,0 1 0,-1 0 0,1 0-1,-1 0 1,0 0 0,0 0 0,3 6 0,-4-2 79,1-1 1,-1 1-1,0 0 0,0 0 1,-1 0-1,0 8 0,-1-8-79,0-1-1,0 1 1,0 0-1,-1-1 0,0 1 1,0-1-1,-1 0 1,0 1-1,0-1 1,0-1-1,-1 1 0,0 0 1,0-1-1,0 0 1,-1 0-1,1 0 1,-1 0-1,-1-1 1,1 0-1,-9 5 0,-13 8 59,0-1-1,-1-2 0,-32 12 0,58-26-100,-135 43 30,80-26-222,35-11-77,11-2-328,0 0 0,0-1 1,0-1-1,-19 2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44.8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1338 880,'0'0'3407,"0"0"-3364,0 0 1,0 0 0,-1 0 0,1 0 0,0-1-1,0 1 1,0 0 0,0 0 0,0 0-1,0 0 1,0-1 0,0 1 0,0 0-1,0 0 1,0 0 0,0-1 0,0 1 0,0 0-1,0 0 1,0 0 0,0-1 0,0 1-1,0 0 1,0 0 0,1 0 0,-1 0-1,0-1 1,0 1 0,0 0 0,0 0 0,0 0-1,0 0 1,1 0 0,-1 0 0,0-1-1,0 1 1,0 0 0,0 0 0,0 0-1,1 0 1,-1 0 0,0 0 0,0 0 0,0 0-1,1 0 1,-1 0 0,0 0 0,10-5-13,-1 1 0,1-2 0,-1 1 1,-1-1-1,1 0 0,-1-1 0,11-10 0,18-15 93,180-129 88,107-47-120,-311 200-91,287-144 19,-188 99-17,159-74 11,107-54 17,-248 107-16,-75 41-3,4 0 3,-25 16 5,48-34 0,76-42-35,-151 89 13,0 0 0,0 0 0,0 0 0,1 1 0,10-3 0,30-15-41,-47 21-256,10-7 885,-26 26-7331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48.5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42 232,'0'0'1020,"-6"6"-1107,-20 17-129,25-23 207,1 0 0,0 0 0,0 0 0,0 1 0,0-1 0,0 0 0,0 0-1,-1 0 1,1 0 0,0 0 0,0 0 0,0 0 0,0 0 0,0 0 0,-1 0-1,1 0 1,0 0 0,0 1 0,0-1 0,0 0 0,-1 0 0,1 0 0,0 0-1,0 0 1,0-1 0,0 1 0,-1 0 0,1 0 0,0 0 0,0 0 0,0 0 0,0 0-1,-1 0 1,1 0 0,0 0 0,0 0 0,0 0 0,0 0 0,0-1 0,0 1-1,-1 0 1,1 0 0,0 0 0,0 0 0,0 0 0,0-1 0,0 1 0,0 0 0,0 0-1,0 0 1,0 0 0,0 0 0,0-1 0,0 1 0,0 0 0,0 0 0,0 0-1,0 0 1,0-1 0,0 1 0,0 0 0,0 0 0,0 0 0,0 0 0,0-1 0,0 1-1,0 0 1,0 0 0,0 0 0,3-14-90,3 8 108,-5 5-19,0-1 0,0 1 0,1-1 0,-1 1 0,0-1 0,-1 0 0,1 1 0,0-1 0,0 0 0,-1 0 0,1 1 0,-1-1 0,0 0 0,1 0 0,-1 0 0,0 0 0,0 0 0,0 0 0,0 0 0,-1 1 0,1-3 0,0-2 10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37.1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199 1 992,'0'0'2299,"3"1"-2150,2 1-87,0 1 0,-1 0 0,0 0 0,1 0 0,-1 1 0,0 0 0,0-1 0,-1 1 0,1 1 0,-1-1 0,5 8 0,12 14 142,-10-15-93,3 2 36,-1 1 0,-1-1 0,0 2 0,14 24 0,-15-23-23,0-1-1,23 27 1,-23-31-50,-1 1 0,0 0 0,0 0 0,-1 1 0,9 21 0,-12-22 10,-1-4-19,-1 1-1,0-1 0,-1 1 1,0 0-1,0-1 1,-1 1-1,0 0 1,0 11-1,-2-15 13,0 1 0,1-1 0,-2 0 0,1-1 0,0 1 0,-1 0 1,0 0-1,0-1 0,-1 1 0,1-1 0,-1 1 0,0-1 0,0 0 0,0 0 0,-1 0 0,1-1 0,-1 1 0,0-1 0,0 0 1,-6 4-1,-14 7 44,0 0 0,-44 18 0,21-11-63,18-7-60,0-1 0,-34 9 0,53-19-437,0-1 1,0 1-1,-1-2 0,1 1 1,-1-1-1,1-1 0,-1 0 1,1-1-1,-1 0 0,-15-3 1,3-11-3483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49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198 2978 16,'-148'-79'528,"111"57"83,34 21-735,-6 4 3705,8-5-3566,1 1-1,0-1 1,0 1-1,0 0 1,0-1-1,1 1 1,-1 0-1,0-1 1,0 1-1,1 0 1,-1 0-1,1-1 1,-1 1-1,1 0 1,0 0-1,-1 0 1,2-2-1,156-126 607,186-198-1,-200 184-533,374-355-39,-405 390-34,-4-4 0,160-217-1,-194 224 0,68-103 12,55-96-8,-40 87-94,-142 196 57,1 2 1,1-1-1,1 2 1,26-20-1,21-21 12,5 0 7,-47 41 2,36-35-1,-48 43 4,-10 9-4,1-1 0,-1 0 1,0 0-1,0 0 0,1 0 1,-1 0-1,0-1 0,-1 1 1,1-1-1,0 1 0,-1-1 1,0 0-1,2-2 0,-3 4 1,0 1-1,0-1 0,0 1 0,0-1 1,0 1-1,0-1 0,0 1 0,1 0 0,-1-1 1,0 1-1,0-1 0,0 1 0,1 0 1,-1-1-1,0 1 0,1-1 0,-1 1 1,0 0-1,1-1 0,-1 1 0,0 0 1,1 0-1,-1-1 0,0 1 0,1 0 0,-1 0 1,1 0-1,-1-1 0,1 1 0,-1 0 1,1 0-1,0 0 0,-1 0 0,1 0 0,-1-1 1,1 1-1,-1 0 0,1 0 0,-1 0 0,1-1 0,-1 1 1,1 0-1,-1-1 0,0 1 0,1 0 0,-1-1 1,1 1-1,-1 0 0,0-1 0,1 1 0,-1-1 0,0 1 1,0-1-1,1 1 0,-1-1 0,0 1 0,0-1 0,0 1 1,0-1-1,0 1 0,1-1 0,-1 1 0,0-1 0,0 0 1,0 0-8,0 25-4455,0-1 2859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51.0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1244 440,'0'0'1781,"-17"-3"1741,17 2-3367,0 1-77,0 0-1,0 0 1,0-2 698,0 1-698,45-34-129,93-56 0,-87 60 34,43-21-10,3 3 0,149-51 0,-149 62 28,246-73-2,-72 26 1,-257 80 0,144-50 11,266-133 1,-347 148-6,61-35 13,96-60-107,-155 82-24,-78 51-44,0 0-1,0 0 1,-1 0 0,1 0 0,-1-1-1,1 1 1,-1 0 0,0 0-1,0-1 1,0 1 0,0 0-1,0 0 1,0 0 0,-1-4 0,0 2-148,1-21-828,0-3-953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52.3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0 104,'0'0'3463,"-1"2"-3302,9 1-193,128 29 359,-41-9-61,323 81 527,661 88-107,-522-97-488,-221-31-122,53 37 19,-362-93-96,158 57 20,-11-3 26,-55-36-21,36 8 26,-116-23-44,-23-9-204,-14-8-391,-20-14-391,-18-7-1053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54.1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3859 992,'0'0'3822,"23"-2"-3312,-20-1-485,0-1 1,0 0 0,-1 1 0,1-1 0,-1 0 0,0-1-1,0 1 1,-1 0 0,1 0 0,-1-1 0,0 1-1,1-9 1,7-20 125,74-175 460,-69 175-563,36-59-1,-22 43-31,72-116 138,139-175 1,-116 173-26,424-712-61,-520 830-59,187-375 49,-145 289-22,0-1-7,-58 111-27,10-27 0,3 0-1,39-62 1,-57 105-2,-5 8-1,1-1 1,-1 0-1,0 0 1,1 0-1,-1 0 1,0 0-1,0 0 1,-1 0-1,1 0 1,0 0-1,-1-1 1,1 1-1,-1 0 1,1-4-1,-1 4 1,0 1-1,0-1 1,0 0-1,1 0 1,-1 1-1,1-1 1,-1 0-1,1 1 1,0-1 0,-1 1-1,1-1 1,0 1-1,0-1 1,0 1-1,0 0 1,0-1-1,1 1 1,-1 0-1,0 0 1,3-2 0,14-19-6,-7-6 5,-8 17 2,1 1 0,1 1 0,-1-1 0,1 0 1,9-11-1,30-46 5,46-94 1,-29 49-11,-50 94-2,1 1-1,1 0 1,20-20 0,13-17-1,13-22 23,-57 67-16,3-7 0,7 6 0,-10 9 0,0 0 0,-1 0 0,1-1 0,0 1 0,-1 0 0,0-1 0,1 1 0,-1-1 0,0 1 0,0-1 0,0 1 0,0-1 0,0 0 0,0 0 0,0 1 0,0-1 0,-1 0 0,1 0 0,-1 0 0,1 0 0,-1 0 0,0-3 0,10-1-31,-4 2-1467,-22 2-205,-4 2-1034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55.1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77 488,'0'0'3287,"0"0"-3261,-1-1 1,1 1-1,0 0 1,0-1-1,0 1 1,0-1-1,0 1 1,0 0 0,0-1-1,0 1 1,0 0-1,0-1 1,0 1-1,0-1 1,0 1-1,0 0 1,0-1-1,0 1 1,0 0 0,1-1-1,-1 1 1,0-1-1,0 1 1,0 0-1,1 0 1,-1-1-1,0 1 1,0 0-1,1-1 1,-1 1 0,0 0-1,1-1 1,17 0-9,-1-2 1,0 0-1,0-1 0,23-8 1,26-6 111,15 7 66,1 3 0,134 4 0,-153 4-127,274 4 333,364 50 0,-81 20-232,-290-37-80,-273-30-724,87-2-1,-144-13-1226,0-7 29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6:56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220 132 704,'0'0'3762,"0"0"-3726,0 0 0,1 0 0,-1 0 0,0 0 1,0-1-1,0 1 0,0 0 0,0 0 0,0 0 1,0 0-1,0 0 0,0-1 0,0 1 0,0 0 1,0 0-1,0 0 0,0 0 0,0 0 0,0-1 1,0 1-1,0 0 0,0 0 0,0 0 1,0 0-1,0-1 0,0 1 0,0 0 0,0 0 1,-1 0-1,1 0 0,0 0 0,0 0 0,0-1 1,0 1-1,0 0 0,0 0 0,0 0 0,0 0 1,-1 0-1,1 0 0,0 0 0,0 0 1,0 0-1,0 0 0,0 0 0,-1-1 0,1 1 1,0 0-1,0 0 0,0 0 0,0 0 0,-1 0 1,1 0-1,0 0 0,-6 1-9,1-1-1,0 1 1,-1 0-1,1 1 1,0-1-1,0 1 1,0 0-1,0 0 1,0 1-1,0 0 1,0-1-1,1 1 1,-1 1-1,1-1 1,0 1-1,0 0 1,0 0-1,-5 7 1,0 1-29,0 1-1,1 0 1,0 0 0,1 1-1,1 0 1,0 0 0,0 1 0,2-1-1,0 1 1,0 0 0,0 18-1,-1 21-75,4 101-1,3-70-57,-2-82 127,1 0 1,-1 0-1,1 0 1,0 0-1,0 0 1,0 0-1,0 0 1,0 0-1,1 0 1,0 0-1,-1 0 1,1-1 0,0 1-1,0-1 1,3 4-1,43 34 2,-20-18-1,-6-2 4,2 0-1,0-2 1,1-1-1,0 0 1,2-2 0,27 12-1,174 57-16,-191-73 12,1-3 0,0 0 0,0-3 0,58 2 0,-49-7 14,77-1 34,-117-1-16,-1 1 1,1-1 0,-1 0 0,0 0 0,1-1-1,-1 1 1,-1-2 0,1 1 0,0 0 0,-1-1-1,10-8 1,0-3 34,-1 1 0,17-23-1,-13 12 2,-1-1 0,-1-1-1,-2-1 1,0 0 0,-2-1-1,-1 0 1,-2-1 0,-1 0-1,8-56 1,-10 5 137,-6-124 0,-2 79 16,1 123-182,1-1 0,0 1-1,-1-1 1,0 1 0,0 0 0,0-1 0,0 1-1,0 0 1,-1 0 0,1 0 0,-1 0 0,0 0-1,0 0 1,0 0 0,-5-4 0,0 1 43,1 0 1,-2 0-1,1 1 1,-1 0 0,-15-8-1,-1 2 35,-1 2 0,0 0-1,-38-7 1,-27 3-80,0 4-1,0 4 1,-135 9 0,162 3-19,-1 2-1,1 4 1,-78 25 0,4-1 45,120-35-44,13-1-9,0-1 0,0 1 0,0 0 0,0 0 0,1 1 0,-1-1 0,0 1 0,0 0 0,1-1 0,-1 2 1,1-1-1,0 0 0,-1 1 0,1-1 0,-4 6 0,6-7-86,0 1 1,1-1 0,-1 1 0,0 0 0,1-1 0,0 1-1,-1 0 1,1-1 0,0 1 0,0 0 0,0-1 0,0 1-1,0 0 1,0-1 0,0 1 0,1 2 0,0 4-444,-1-3 367,0-1-1,1 1 0,0-1 1,0 1-1,0-1 0,1 0 1,0 1-1,-1-1 0,1 0 1,1 0-1,4 6 0,36 41-1098,-28-35 550,24 26-1458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41.8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0 704,'0'0'1768,"-23"0"-2645,3 0-279,3 0 845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42.5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0 776,'-83'0'867,"67"0"4015,16 1-4822,0 4-75,1 0-1,-1 0 1,1 0-1,0 0 1,1 0 0,-1 0-1,1-1 1,0 1-1,0-1 1,1 1 0,-1-1-1,1 0 1,3 4 0,47 46 79,-33-36-64,51 56 24,75 66 52,306 212 14,-93-84-82,-67-48-34,-69-51 12,311 264 48,-491-390 56,67 84 0,10 11 56,-80-85-14,-76-87-479,-4 5-1597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43.9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0 176 2560,'0'0'5204,"3"0"-5432,151 0 112,99 2 131,329-40-1,45-88 149,-619 124-291,5-1-282,0 0 0,1 1 1,20-2-1,-34 22-4027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50.8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219 1 144,'0'0'6225,"-3"7"-5989,-17 5-264,18-11 8,-1 0-1,1 0 1,-1 1 0,1-1-1,0 0 1,0 1-1,-1 0 1,1 0 0,0-1-1,1 1 1,-1 1 0,0-1-1,0 0 1,-1 3 0,-8 17-132,2 1 1,0 1-1,1 0 1,1 0-1,1 0 1,1 1-1,-2 48 1,6-63 134,0 0 1,0-1 0,-1 1 0,-3 10-1,2-10 8,1 1-1,0-1 0,1 0 0,-1 14 0,1 3 4,0-17 5,0 0-1,1 0 1,0 0-1,1 0 1,0 0-1,3 12 1,3-8 1,-5-12 1,-1 1-1,0 0 1,0-1 0,0 1-1,0-1 1,0 1-1,-1 0 1,1 0-1,-1 0 1,1 3 0,0 2-1,1-1 1,0 0-1,0 0 0,1 0 1,-1 0-1,2 0 1,-1-1-1,1 1 1,0-1-1,0 0 1,1 0-1,6 7 1,24 38 18,-31-45-23,0-1 0,0 0 0,0 0 1,0 0-1,1 0 0,0-1 0,0 0 0,0 0 0,1 0 0,-1-1 0,1 1 1,0-1-1,0-1 0,0 1 0,0-1 0,0 0 0,1 0 0,-1-1 1,10 1-1,-8-1 13,1-1 1,0-1-1,0 0 1,0 0-1,0-1 1,9-2-1,-15 3-1,-1-1 0,1 1 0,0-1 0,0 1 0,-1-1 0,1 0 0,-1 0 0,0 0 0,1-1 0,-1 1 0,0 0 0,0-1 0,0 1 0,-1-1 0,1 0 0,-1 0 0,1 1 0,-1-1 0,0 0 0,1-4 0,6-31 72,-1 0-1,-2 0 1,-1-1-1,-2 1 1,-4-45-1,1 20 86,0 50-146,0 0 1,-1 1-1,-1-1 1,0 0 0,-5-14-1,3 13-14,0 3 3,-1 1 0,0-1 0,-1 1 0,0 1 0,0-1 0,-16-14-1,5 3 32,13 16-21,1 0 0,-1 1 0,-1-1-1,1 1 1,-1 0 0,1 1 0,-1-1 0,0 1 0,0 0 0,-1 1 0,1-1 0,0 1 0,-1 1 0,-9-3 0,-18 2 589,-60 2-1,51 2-482,35-1-131,1 1 0,-1 0 0,1 0 0,-1 1 0,1 0 0,-11 7 0,17-7-155,0 0-1,0 1 1,0-1 0,1 1-1,0-1 1,-1 0 0,1 1-1,0-1 1,0 1 0,1-1-1,-1 1 1,1-1 0,0 0-1,1 5 1,1-3-62,0 0 0,0 0 0,0-1 0,1 1 0,-1-1 0,1 0 0,0 0-1,0 0 1,1-1 0,5 4 0,-3-1-184,16 17-1777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40.3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1469 80,'0'0'7938,"3"0"-7839,-1 1-95,1-1 1,-1 0-1,1 0 0,-1 0 0,0 0 1,1 0-1,-1-1 0,1 1 0,-1-1 1,0 0-1,1 1 0,-1-1 1,0 0-1,0 0 0,1 0 0,-1-1 1,0 1-1,0 0 0,3-4 0,2-1 4,178-144 15,682-438-215,-439 276-501,-128 76 75,-296 233 623,2-2-23,0-1-1,0 1 0,1 0 0,0 0 1,0 1-1,0 0 0,1 0 0,-1 1 1,1-1-1,0 2 0,-1-1 1,2 1-1,-1 1 0,9-2 0,20-2-50,-21 4 53,-13 1 963,-3 0-946,0-1 1,0 1 0,0 0 0,0-1-1,0 1 1,0-1 0,0 1-1,-1 0 1,1-1 0,0 1 0,1-1-1,-1 1 1,0 0 0,0-1-1,0 1 1,0-1 0,0 1 0,0 0-1,0-1 1,1 1 0,-1 0 0,0-1-1,0 1 1,0 0 0,1-1-1,-1 1 1,0 0 0,1-1 0,-1 1-1,1 0 1,111-59 7,-110 54 23,-2 0 10,17-1 35,-13 5 259,-8 1-248,-135-3-99,65 1-170,-88 8 0,138-2 133,0 2 0,-39 15 0,22-8 29,38-12 11,21-2-252,0-1 199,1-1 1,-1-1 0,0 0-1,17-8 1,-15 6 57,1 0-1,0 1 1,28-3-1,-10 5-122,0 1 0,61 7-1,-98-5 122,-1 0 0,1 1 1,-1-1-1,1 1 0,-1 0 0,1-1 0,-1 1 0,0 0 0,1 0 0,-1 0 0,0 0 0,0 0 0,0 0 0,0 0 1,1 2-1,16 10-75,-16-12 73,-1 0 1,1 0-1,0 1 0,-1-1 1,1 1-1,0-1 1,-1 1-1,0-1 1,1 1-1,-1 0 0,0-1 1,0 1-1,0 0 1,0 0-1,0 0 1,1 4-1,13 22-24,-9-19 48,-1 0 0,0 0 0,-1 0 0,0 1 0,0-1 0,-1 1 0,0 0 0,-1 0 0,0 0 0,0 12 0,14 47 221,-14-59-199,0 0 1,0-1-1,-1 1 0,-1 0 0,0 0 0,-2 18 0,1 1-2790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51.8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24 312,'0'0'4171,"0"13"-3948,0 13-205,1 0 0,2 0 1,1 0-1,0-1 0,2 1 0,15 40 0,-13-50-15,0-1 1,1 0-1,15 20 0,-15-23 5,0 2 0,0-1-1,11 27 1,-18-34-7,0 0 1,1 0-1,0-1 0,0 1 0,8 9 1,-10-13-9,0-1 0,1 1-1,-1-1 1,1 0 0,-1 1 0,1-1 0,0 0 0,-1 0 0,1 0 0,0-1 0,0 1 0,-1 0 0,1-1 0,0 1 0,0-1-1,0 1 1,0-1 0,3 0 0,-1 0-160,-1 0-79,10 0 128,-11 0 133,0 0 0,0 0 0,-1-1 0,1 1 0,0-1 1,0 1-1,-1-1 0,1 0 0,0 1 0,-1-1 0,1 0 0,-1 0 0,1 0 1,-1 0-1,1-1 0,-1 1 0,0 0 0,1-1 0,-1 1 0,0 0 1,0-1-1,0 0 0,0 1 0,0-1 0,-1 0 0,1 1 0,0-1 1,-1 0-1,1 0 0,-1 1 0,0-1 0,1-2 0,0-9 117,1-1-1,-2 1 1,0-21-1,-1 13-57,1-175 66,0 186-122,-1 0-1,0 0 1,-1 0 0,0 0-1,0 0 1,-1 0-1,-1 1 1,1-1 0,-2 1-1,-8-16 1,5 12 117,8 12-128,0 1 0,0-1 0,-1 0 0,1 1 0,0-1 0,-1 1 0,1-1 0,0 1 0,-1-1 0,1 1 0,-1-1 0,1 1 0,-1-1 0,1 1 0,-1 0 0,1-1-1,-1 1 1,1 0 0,-1 0 0,0-1 0,1 1 0,-1 0 0,1 0 0,-2 0 0,-1-1 109,3 26-281,-1 13 167,-1-26 0,2 1 0,-1 0 1,2 0-1,0 0 0,0 0 1,1-1-1,1 1 0,0-1 1,9 25-1,-2-20 1,6 10 15,21 52 0,-33-72-44,0 0-1,0-1 1,0 0 0,1 0 0,0 0 0,1 0 0,-1-1-1,1 1 1,0-2 0,0 1 0,1-1 0,-1 0 0,1 0 0,0 0-1,0-1 1,0 0 0,1-1 0,-1 0 0,0 0 0,1 0 0,0-1-1,-1 0 1,1 0 0,0-1 0,0 0 0,-1-1 0,1 0-1,0 0 1,-1 0 0,12-4 0,-16 3-93,1-1 1,-2 1-1,1-1 0,0 1 0,0-1 1,-1 0-1,0 0 0,1 0 1,-1 0-1,0-1 0,-1 1 0,1 0 1,0-1-1,-1 1 0,0-1 1,0 0-1,0 1 0,0-1 0,-1 0 1,1 0-1,-1-5 0,0-19-1666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52.4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1568,'0'0'4576,"0"4"-4430,2 43-57,3 0-1,1 0 1,2-1-1,21 65 1,74 183 154,-74-220-258,-12-33 18,44 71 0,-4-9-1,-54-95-5,1 0-1,0 0 1,1 0-1,-1-1 1,2 0-1,-1 0 1,1 0-1,0-1 1,7 6-1,-5-9-59,0-1-1,0 1 0,1-2 1,-1 1-1,1-1 0,-1-1 0,1 1 1,9-2-1,7 2 65,29-3-109,-52 2 81,1-1 0,-1 1 0,0-1 0,0 0 1,0 0-1,1 0 0,-1 0 0,0 0 0,0 0 0,0 0 0,-1-1 0,1 1 0,0-1 0,0 0 0,-1 1 1,1-1-1,-1 0 0,1 0 0,-1 0 0,1-2 0,1-4-167,0 1 1,0-1-1,-1 0 0,0 0 0,-1 0 1,0 0-1,0 0 0,0-14 0,-1-9-1178,0 2-513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52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0 282 2632,'0'0'2480,"7"-2"-2360,21-9 156,-1-2 0,0 0 1,-1-2-1,43-32 0,47-26-55,-79 54-209,0 1 0,0 3 0,2 1-1,0 1 1,46-8 0,-79 21-275,-6 0 202,1 1 1,-1-1-1,0 0 0,1 0 1,-1 0-1,1 0 0,-1 0 1,1 0-1,-1 0 0,0 0 1,1 0-1,-1 0 0,1 0 1,-1 0-1,1 0 0,-1 0 1,0 0-1,1-1 0,-1 1 1,1 0-1,-1 0 0,0 0 1,1-1-1,-1 1 0,0 0 1,1 0-1,-1-1 0,0 1 1,1 0-1,-1-1 0,0 1 1,0 0-1,1-1 0,-1 1 1,0-1-1,0 1 0,0 0 1,1-1-1,-1 1 1,0-1-1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53.8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1 744,'0'0'4233,"0"14"-3222,0 10-974,-1 3 33,1 0 0,1 0 0,2 0 0,1 0 0,12 47 0,32 52 189,16 54 30,-32-85-196,75 160 1,-87-208-77,-13-28-10,1-1-1,19 32 1,-14-29 0,-11-17-4,-1-1 0,1 0 0,0 0-1,0 0 1,0 0 0,1 0 0,-1 0-1,6 4 1,-5-5 5,-3-6-595,-1-1 501,0 0-1,0 0 1,0 0-1,0 1 1,-1-1-1,0 0 0,0 1 1,0-1-1,-1 1 1,1 0-1,-1 0 1,0 0-1,0 0 0,-1 0 1,-3-3-1,-18-23-590,-90-136-2030,56 89 807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54.2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 1400,'0'0'3147,"0"0"-3148,0 0 0,0-1 1,0 1-1,-1 0 0,1 0 1,0 0-1,0-1 0,0 1 0,0 0 1,0 0-1,0 0 0,0 0 1,0-1-1,0 1 0,0 0 1,0 0-1,0 0 0,0-1 0,0 1 1,0 0-1,0 0 0,0 0 1,0 0-1,1-1 0,-1 1 1,0 0-1,0 0 0,0 0 1,0 0-1,0-1 0,0 1 0,0 0 1,1 0-1,-1 0 0,0 0 1,0 0-1,0 0 0,0 0 1,0-1-1,1 1 0,-1 0 1,0 0-1,0 0 0,0 0 0,1 0 1,-1 0-1,0 0 0,39-8 9,1 2-1,0 2 0,0 2 0,71 4 0,-31-1 25,-65-1-30,1 1 0,-1 0 0,17 4-1,-27-4 25,-1 0 1,1 0-1,-1 1 0,0 0 0,1 0 0,-1 0 0,0 0 0,0 1 0,0-1 0,-1 1 0,1 0 0,-1 0 0,4 4 0,-5-2 71,-1 0 0,0-1 0,0 1 0,0 0 0,0 0 0,-1-1 0,0 1 0,0 0 0,0 0 0,0 0 0,-2 5 0,0 12 95,3 13-21,1-22-149,-2 0 1,1 0-1,-2 0 0,0 0 1,0-1-1,-1 1 1,-1 0-1,0-1 1,0 1-1,-10 19 0,-66 108-74,62-125 45,15-14 3,1 0 0,-1 0 0,1 0 0,-1 0 0,1 1 0,-1-1 1,1 0-1,0 1 0,0-1 0,0 1 0,0-1 0,-2 4 0,3-4-72,3-35-3531,14 21 2319,3 1-301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55.2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4 509 1064,'0'0'2743,"0"17"-2487,-2 19-141,1-25-50,1-1 0,-1 1 0,2 0 0,0 0 0,0 0-1,3 12 1,0-9 30,1 1-1,1-1 1,0 0 0,1 0-1,0-1 1,14 19-1,-7-6 79,-12-23-158,-1 1-1,1 0 0,0-1 0,1 1 0,-1-1 0,0 1 1,1-1-1,0 0 0,3 3 0,17 11-6,-10-16-23,-11-1 18,0 0 0,1 1 0,-1-2-1,0 1 1,0 0 0,0 0 0,1-1 0,-1 1-1,0-1 1,0 0 0,0 0 0,0 0 0,0 0-1,0 0 1,0 0 0,-1 0 0,1 0-1,0-1 1,-1 1 0,1-1 0,0 1 0,-1-1-1,0 0 1,1 0 0,-1 1 0,0-1-1,0 0 1,0 0 0,0 0 0,0 0 0,-1 0-1,1-1 1,-1 1 0,1 0 0,-1 0-1,0-3 1,3-5 14,0-6-31,0 1-1,-2-1 1,0 1-1,-1-1 1,-2-25-1,0-8-86,2 48-20,5 2-31,0 0 142,0 1 0,0-1 0,-1 1-1,1 0 1,0 0 0,-1 0 0,1 1 0,-1-1-1,0 1 1,0 0 0,0 1 0,0-1-1,0 1 1,4 5 0,16 13 130,0-2-4,-8-6-99,0 0 0,1-1 0,1-1 0,0 0 0,0-2 1,33 14-1,-32-22-31,2-5-23,-19-4 53,-2 3-4,5-7 11,-1 0 1,-1-1-1,0 1 0,-1-1 0,0 1 1,0-1-1,-2 0 0,1 1 1,-1-1-1,-3-18 0,-4-18-60,-17-59 0,13 64 47,-41-156-6,41 166 78,-2 0-1,-1 1 1,-31-53 0,42 81 2,1-1 0,-1 1 0,1 0 0,-1-1 0,1 0 0,1 1 0,-1-1 0,1 0 0,-1 0 0,2 0 0,-2-8 0,2 11 170,1 36-164,-2-18-92,3-1 9,0 0 0,1 0 0,1 0 0,0-1-1,1 0 1,0 1 0,1-2 0,1 1 0,0-1-1,10 13 1,-4-5 33,-2 1-1,0 1 0,11 31 0,-13-27-4,24 48 1,4 8-23,-8-18-8,-22-51 1,0 0-1,-1 0 1,-1 1-1,4 15 0,30 74 54,-33-89-55,-4-10-5,0 1 1,-1-1-1,1 0 1,-1 1-1,0-1 1,0 1-1,0 6 1,-1-11-5,0 0 1,0 0-1,0 0 1,0 0-1,0 0 1,0 0-1,0 0 1,1 0-1,-1 0 1,0 0-1,1 0 0,-1 0 1,1 0-1,-1 0 1,1 0-1,-1 0 1,1-1-1,0 1 1,-1 0-1,1 0 0,0-1 1,1 2-1,-1-2-34,-1 1 0,1-1 0,0 1 0,-1 0 0,1-1-1,0 1 1,-1 0 0,1 0 0,-1-1 0,1 1 0,-1 0-1,1 0 1,-1 0 0,0 0 0,1-1 0,-1 1 0,0 0-1,0 0 1,0 0 0,0 0 0,0 0 0,0 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55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1 205 3808,'0'0'3545,"6"-3"-3465,274-105 1175,-95 40-1090,-126 44-122,-55 22 6,-24 2-3794,0 0-191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2:19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1 276 600,'0'0'5574,"0"24"-5604,0 15 32,3-1 0,1 0 1,12 50-1,-11-63-2,-1-5 2,0-1 1,2-1-1,11 29 0,0 3 4,-15-40-4,1-1-1,0 1 1,1-1-1,6 13 1,22 41-1,-27-51 4,1 1-1,0-1 1,1-1 0,13 19 0,-13-6-8,-2-19-1,-4-4 3,0-1 0,0 1 1,0 0-1,0 0 0,-1 0 0,1 0 1,0 0-1,-1 0 0,1 0 0,0 0 0,-1 0 1,1 0-1,-1 0 0,0 1 0,1-1 0,-1 0 1,0 0-1,0 0 0,0 3 0,0-4 1,0 0 0,0 0 0,0 1 0,0-1 0,0 0 0,0 1 0,0-1 0,0 0 1,0 0-1,0 1 0,0-1 0,0 0 0,0 0 0,0 1 0,0-1 0,0 0 0,0 0 0,1 1 0,-1-1 0,0 0 0,0 0 0,0 1 0,0-1 0,0 0 0,1 0 0,-1 0 0,0 1 0,0-1 0,0 0 0,1 0 0,-1 0 0,0 0 0,0 0 0,1 1 0,-1-1 0,0 0 0,0 0 0,1 0 0,-1 0 0,0 0 0,0 0 0,1 0 0,-1 0 0,0 0 0,0 0 0,1 0 0,-1 0 0,0 0 0,1 0 0,7 2 3,-4 17 3,-5-18-5,2 3 4,16 3-1,-14-6 152,-3-703-733,0 698 577,-1 0-1,1 0 1,-1 1-1,0-1 1,0 0-1,0 0 1,-3-5-1,2 4 1,0 1-1,0 0 1,1 0-1,0-1 1,0 1-1,0 0 1,0-10-1,1 8-97,0 13-116,3 17-97,3-13 314,25 35 8,-6-7-1,-22-32-7,0-1 0,0 0-1,1 0 1,0 0 0,0 0-1,1-1 1,6 7 0,14 15 45,-1 0 0,28 43 0,-41-54-23,36 59 56,-30-55-49,-1 0-1,0 2 0,-2-1 0,21 42 0,-9-30 13,-24-30-37,1-1 0,0 1 1,-1 0-1,1-1 0,-1 1 1,0 0-1,0 1 0,0-1 1,0 0-1,-1 1 0,1-1 1,-1 1-1,0-1 0,2 7 1,-2-6-6,1 0 0,0 0 0,0 0 0,0 0 0,0-1 0,1 1 0,-1-1 0,1 1 0,0-1 0,0 0 0,0 0 0,5 3 0,-2 11 21,-5-17-22,0 0 0,0 1-1,0-1 1,0 0 0,0 0 0,-1 0 0,1 1-1,0-1 1,0 1 0,0-1 0,-1 0-1,1 1 1,0 0 0,-1-1 0,1 1 0,0-1-1,-1 1 1,1 0 0,-1-1 0,1 1 0,0 2 699,-1-28-661,0-277 109,-20 123-91,20-61-74,0 239 74,0 0-35,0-143 968,0 143-926,17 0-4900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2:52.2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3304,'0'0'1016,"0"17"-4840,0 1 3329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2:52.6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1072,'0'0'2296,"0"12"-2592,0-7-216,19 25-24,-19-7-296,0 0-359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41.6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0 544,'0'0'5393,"4"0"-5681,7 2 288,0 1 0,1-1-1,-1 2 1,0-1 0,0 2 0,-1-1 0,1 2-1,-1-1 1,14 11 0,32 15 105,392 162 698,149 71-433,-570-250-347,309 149 160,-226-116-99,126 37 1,-55-34-25,-173-45-59,-7-4 0,0 0-1,0 0 1,0 0 0,0 0 0,1 0-1,-1 0 1,0 0 0,1-1 0,-1 1-1,1-1 1,-1 1 0,1-1 0,-1 1 0,1-1-1,-1 0 1,1 0 0,-1 1 0,1-1-1,0 0 1,1-1 0,21 7 22,-8 1-22,-14-3-1,-1 0 0,20-1-154,-19-3 134,-1 0 0,1 0 0,-1 0-1,0 0 1,1 0 0,-1 0 0,1 0 0,-1 0 0,0 0 0,1 1 0,-1-1 0,1 0 0,-1 1 0,0 0 0,0-1 0,1 1 0,-1 0 0,0-1 0,0 1-1,0 0 1,0 0 0,1 0 0,-1 0 0,-1 0 0,1 0 0,1 2 0,-2-2-300,0-15-2590,0-7 971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2:52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1 312,'0'0'5113,"0"6"-6042,0 0 521,20 11 16,0 1-528,0-7-568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2:38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21 152 24,'0'0'1189,"3"-6"-2390,10 1 1190,-9-13 6083,-5 25-5984,1-3-81,0-1 0,-1 1 0,1 0 0,-1 0 0,0-1-1,0 1 1,-1-1 0,-2 6 0,3-5-7,-1-1 1,1 0-1,0 1 1,0-1-1,0 1 0,0 0 1,0-1-1,1 7 0,-1-1 1,0 0 0,0 0 0,-1 0 0,-3 13 0,2-13-1,1-1 1,0 1-1,1 0 1,-1 13-1,2 258-275,62-279-267,-58-1 539,0 1 1,0-1-1,0 0 1,0 0 0,0 0-1,-1 0 1,1-1-1,0 0 1,0 0-1,0 0 1,-1 0 0,1 0-1,0-1 1,-1 1-1,0-1 1,1 0-1,-1 0 1,0-1 0,0 1-1,0-1 1,0 1-1,0-1 1,-1 0-1,1 0 1,-1 0 0,0 0-1,3-6 1,7-10 28,4-5-9,-1 0-1,-1-1 1,-1-1-1,-1 0 0,-1-1 1,11-45-1,-14 26-8,24-129 64,-30 165-52,-1-1 0,0 0 0,0 1 0,-2-15 1,0 3 211,1 22-64,0 18-236,9 14 71,-1-10 1,6 45 9,18 70 17,103 329 96,-77-242-75,-20-72-54,5 87 2,-27-129 9,-14-93-3,0 0 0,-2 36 1,-1-21 13,1-30-16,0 0 0,-1 0 1,1 0-1,-1-1 0,0 1 1,0 0-1,1 0 0,-1-1 1,0 1-1,0-1 0,0 1 1,-1-1-1,1 1 0,0-1 1,-1 0-1,1 0 0,-1 0 1,1 1-1,-1-1 0,1-1 1,-1 1-1,0 0 0,1 0 1,-1-1-1,0 1 0,0 0 1,1-1-1,-1 0 1,0 0-1,0 1 0,0-1 1,-3 0-1,-7 1-146,0-1 0,0 0 0,-24-3 0,21 0 123,1-1 0,0 0 0,-1-1 0,2 0 0,-1-1 0,1 0 0,0-1 0,0-1 0,1 0 0,0-1 0,0 0-1,1-1 1,0 0 0,1-1 0,0 0 0,1-1 0,0 1 0,-9-18 0,11 16 19,2 6-5,1 1-1,1 0 1,-1-1-1,1 0 1,0 0-1,1 0 1,0 0-1,0-1 1,0 1-1,1 0 1,0-9-1,-1-32-17,2-44-52,0 85 79,1 0 0,0-1 0,1 1 0,0 0 0,0 0 0,0 0 0,1 0 0,0 0 0,6-10 0,90-101 239,-78 96-167,1 1-1,1 2 0,1 0 1,1 2-1,46-26 0,-66 40-62,6-2 24,0 0 1,0 0 0,1 1 0,0 1-1,-1 0 1,1 1 0,1 0 0,-1 0-1,0 1 1,0 1 0,17 1 0,-9-1 84,-19 0-121,0 0 1,-1 0-1,1 0 0,0 0 0,0 0 0,0 0 0,0 0 0,-1 0 0,1 0 0,0 0 0,0 0 0,0 1 0,-1-1 1,1 0-1,0 1 0,0-1 0,-1 0 0,1 1 0,0-1 0,-1 1 0,1-1 0,0 1 0,-1-1 0,1 1 1,-1 0-1,1-1 0,-1 1 0,1 0 0,-1-1 0,0 1 0,1 0 0,-1 0 0,0-1 0,1 1 0,-1 0 1,0 0-1,0 0 0,0-1 0,0 1 0,1 0 0,-1 0 0,-1 0 0,1 0 0,0 1 0,20-1-3311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2:39.1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3568,'0'0'5216,"4"0"-5622,19 1 391,1 1-1,0 1 0,-1 1 1,32 10-1,94 38 33,-19-6-368,-113-45-20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2:39.7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1 960,'0'0'7254,"3"0"-7375,564 0 452,-528 1-266,64 10 0,-86-4-469,-34-3-2652,-3-4-710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2:41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66 720,'0'0'4666,"0"-12"-4259,0-34-49,0 39-123,0 40-263,3-1 96,1 0-1,2 0 1,0-1-1,3 0 1,18 47 0,-10-30 38,10 50 0,41 137 237,-37-139-268,-16-47-28,33 67 0,-42-109-50,-5-6 2,0 0 0,0-1 0,-1 1 0,1 0 0,0-1 0,-1 1 0,1 0 0,0 0 0,-1 0 0,1 0 0,-1-1 0,0 1-1,1 0 1,-1 0 0,0 0 0,1 0 0,-1 0 0,0 1 0,5-2-12,-5 0 9,1 1 0,-1-1 1,1 0-1,-1 0 0,1 0 0,-1 0 1,0 0-1,1 0 0,-1 0 1,1 0-1,-1 0 0,1 0 1,-1 0-1,1 0 0,-1 0 0,1 0 1,-1 0-1,1 0 0,-1 0 1,1-1-1,-1 1 0,0 0 0,1 0 1,-1 0-1,1-1 0,-1 1 1,0 0-1,1-1 0,-1 1 1,0 0-1,1-1 0,-1 1 0,0 0 1,0-1-1,1 0 0,0-11-11,0 0-1,1 0 1,6-20-1,3-14 10,22-68-6,-24 68-7,-4 27 6,-2-1 0,0 1 1,0-23-1,-3 37 12,1 1 0,-1 0 0,1-1 0,0 1 0,0 0 0,1-1 1,2-5-1,-2 6-6,-1 0 0,1 0 0,-1 0 1,0 0-1,0-1 0,0 1 0,0-7 0,-1 10-35,43 5-278,-32 1 311,-1 1 0,1 0 1,-1 0-1,-1 1 0,1 0 1,-1 1-1,0 0 0,8 10 1,65 86 115,-26-32 78,-17-19-76,-31-41-99,0 0-1,0-1 1,1 0-1,1 0 1,0-1-1,0-1 1,1 1-1,14 9 1,-5-2 149,-19-17-149,1-1-1,-1 0 1,0 0 0,0 0 0,1 0 0,-1 0 0,0 0 0,0 0 0,0 0 0,0 0 0,0 0 0,0 0-1,1-2 1,-1-4 6,1 0 1,-1 0-1,-1 1 0,1-1 0,-1 0 0,0 0 0,-1-7 1,0-11 13,21-206 52,-20-111-310,0 340 221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2:42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1 123 1880,'0'0'3358,"0"0"-3343,0 0-1,0-1 1,0 1 0,0-1-1,0 1 1,0 0-1,-1-1 1,1 1 0,0-1-1,0 1 1,1 0-1,-1-1 1,0 1-1,0-1 1,0 1 0,0 0-1,0-1 1,0 1-1,0-1 1,1 1 0,-1 0-1,0-1 1,0 1-1,0 0 1,1-1-1,-1 1 1,0 0 0,1 0-1,-1-1 1,1 1-1,19-11 116,1 1 0,1 1 0,43-11-1,75-11 342,-135 30-454,45-9 69,1 2 1,-1 2-1,73 1 0,-120 5 278,-6 0-1294,-13 2 518,1 0 0,-1 1 0,1 1 0,0 0 0,0 2 0,-19 8 0,14-6-498,0 0-1,-25 5 1,1-3 186,30-6 1034,1-1 0,-1 0-1,-20 0 1,31-3 339,3 98 2920,0 126-1777,1-206-1701,1 1-1,1 0 0,0 0 1,8 22-1,5 28 160,-11-40-157,3 23 100,19 66-1,-24-76-724,-3-32-2808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00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0 280 1016,'1'1'7524,"21"-8"-7599,-21 6 75,69-35 24,1 4 0,1 2 0,123-33 0,-178 60-13,31-8 7,1 2-1,74-4 1,-119 13 458,-4-3-753,0 0 62,0 0 0,0 0 1,-1 1-1,1-1 0,-1 0 1,0 0-1,1 0 0,-1 0 1,-1 1-1,1-1 0,0 1 1,-1-1-1,1 1 0,-1-1 1,1 1-1,-5-4 0,-14-18-3599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01.0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0 170 1320,'0'0'7485,"3"-1"-7646,103-24 130,0 5 1,147-9 0,-190 23 23,-4 5 22,-55 1 90,-4-1-522,1 1 398,-1 0 0,0-1 0,0 1 0,0 0 0,0 0 0,0-1 0,0 1 0,0 0 1,0 0-1,0-1 0,0 1 0,0 0 0,0-1 0,0 1 0,0 0 0,0 0 0,0-1 0,0 1 0,0 0 0,0 0 0,0-1 0,0 1 0,0 0 0,-1-1 1,1 1-1,0 0 0,0 0 0,0 0 0,0-1 0,-1 1 0,1 0 0,0 0 0,0 0 0,-1-1 0,1 1 0,0 0 0,0 0 0,-1 0 0,1 0 0,0 0 1,0 0-1,-1 0 0,1 0 0,0-1 0,0 1 0,-1 0 0,1 0 0,0 0 0,-1 0 0,1 0 0,0 0 0,0 1 0,-1-1 0,-91-53-3967,52 29 2058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01.4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1192,'0'0'4354,"-1"0"-4331,0 0 1,1 0-1,-1 0 0,0 0 0,1 0 0,-1 0 0,0 0 0,0 0 0,1 0 0,-1 0 0,0 0 0,0 0 1,1 1-1,-1-1 0,0 0 0,1 1 0,-1-1 0,0 0 0,1 1 0,-1-1 0,1 1 0,-1-1 1,1 1-1,-1-1 0,1 1 0,-1-1 0,1 1 0,-1 0 0,1-1 0,-1 2 0,3 10 68,0 0 0,0 0-1,1 0 1,1 0 0,0 0-1,8 16 1,-6-13-4,0 0 0,0 1 0,3 21 0,5 56 12,32 168 110,-41-227-225,-5-30-2,1-1 1,-1 1-1,1 0 1,-1-1 0,1 1-1,0-1 1,1 0-1,-1 1 1,1-1-1,-1 0 1,3 4 0,2 1-198,5 4-1810,15-10 792,-6-3 158,0-4-489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02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0 1792,'0'0'3820,"0"8"-3396,-1 118 394,5 185 80,72 280-320,-59-472-525,-13-82-5,1-1 0,2 1 1,16 51-1,-19-58-3,-4-29 116,0-21-273,0-250-1628,-1 267 1731,1 0 0,0 0 0,1 0 0,-1 1 0,0-1 0,1 0 0,0 0 0,0 1 0,0-1 0,0 0 0,0 1 0,0-1 0,0 1 0,1-1 0,-1 1 0,1 0 0,0 0 0,0 0 0,0 0 0,4-4 0,-2 4-4,0 0 0,0 0-1,1 0 1,-1 0 0,0 1-1,1 0 1,-1-1 0,1 2 0,-1-1-1,1 1 1,8-1 0,1 2 1,1 0 1,-1 1 0,0 1-1,0 0 1,0 1-1,0 0 1,15 8-1,-16-5 42,0 2-1,0-1 0,-1 2 0,0-1 1,0 2-1,-1 0 0,-1 0 0,0 1 1,0 0-1,-1 0 0,-1 1 0,0 1 1,-1-1-1,6 16 0,-8-16 50,0 0 0,-2 0 0,1 0 1,-2 0-1,0 1 0,0-1 0,-1 1 0,-1 0 0,0-1 1,-1 1-1,-1-1 0,0 1 0,-1-1 0,0 1 0,-10 23 1,9-30-52,-1 0 1,0 0 0,-1-1 0,0 0-1,0 0 1,0 0 0,0-1 0,-1 0-1,0 0 1,0-1 0,-1 1-1,1-2 1,-1 1 0,0-1 0,0 0-1,0-1 1,0 0 0,0 0 0,-13 1-1,-14 1 32,0-2-1,0-1 0,-47-5 1,72 2-123,1-1 0,0 1 1,-1-1-1,1-1 0,0 0 0,0 0 1,1-1-1,-1 0 0,1 0 0,-8-8 1,-13-6-303,28 18 340,1 1 0,0-1 0,-1 0 0,1 1 0,-1-1 0,1 1 0,0-1 0,-1 0 0,1 1 0,0-1 0,0 0 0,0 1 0,-1-1 0,1 0 1,0 1-1,0-1 0,0 0 0,0 1 0,0-1 0,0 0 0,1-1 0,-4-15-915,2 14 802,-2-1-222,1-1-1,0 1 1,0-1-1,1 1 1,-1-1-1,1 0 1,0 0-1,0-9 0,1-10-2624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42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356 0 592,'0'0'2109,"7"8"-1845,102 96 964,-96-90-1075,0 0-1,0 1 0,-1 1 1,12 21-1,23 29 191,-44-61-283,-1-1-1,1 0 0,-1 0 1,0 1-1,0-1 1,0 1-1,0 0 0,-1-1 1,0 1-1,0 0 1,0 0-1,0 8 0,-1-9-21,0-1 0,0 1 1,0-1-1,-1 1 0,1-1 0,-1 1 0,0-1 0,0 0 0,0 1 0,0-1 0,-1 0 0,1 0 0,-1 0 0,0 0 0,0 0 0,0 0 0,0 0 1,0-1-1,-3 4 0,-11 5 74,-1 0 0,0-2 0,0 0 0,0 0 0,-1-2 1,-1 0-1,1-1 0,-1-1 0,0-1 0,-22 3 0,-29-1-1265,-106-3 0,105-4-1022,15 1-393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08.5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38 696,'0'0'767,"0"-4"-209,0-27 1293,0 28-614,0 25-1200,-1-12-34,1-1-1,1 1 1,0 0-1,0 0 0,1 0 1,0-1-1,1 1 1,0-1-1,4 10 0,20 85 22,26 12 32,-11 45-41,-24-110-10,-15-44-4,0 0 1,0 0 0,-1 0 0,0 0 0,0 0 0,-1 1 0,1-1-1,-1 10 1,8 36 12,-6-45-6,-1 1-1,0-1 0,-1 1 1,2 14-1,-4-16-100,3 15 446,-1-22-336,-1 1-1,0-1 1,1 1 0,-1-1 0,0 1-1,1-1 1,-1 1 0,1-1 0,-1 0 0,1 1-1,-1-1 1,1 0 0,-1 1 0,1-1-1,-1 0 1,1 0 0,-1 0 0,1 1-1,0-1 1,-1 0 0,1 0 0,-1 0-1,1 0 1,0 0 0,-1 0 0,1 0 0,0 0-1,0-4-5,0 0 0,0 1 0,-1-1 0,1 0 0,-1 1 0,0-1 0,0 0 0,-1-6 0,1 8-11,-1-33-126,0 22 81,0 0 0,1 0 1,1 0-1,0-1 0,4-13 0,1 9 20,-4 13 20,0 0 1,-1-1-1,1 1 1,-1 0-1,0 0 1,0-9-1,0 9-28,0 0 1,0 0-1,0 1 1,1-1-1,0 0 1,0 0-1,0 1 1,0-1-1,1 1 0,0 0 1,0 0-1,0 0 1,0 0-1,1 0 1,-1 1-1,1 0 1,0-1-1,0 1 0,0 1 1,1-1-1,-1 0 1,1 1-1,8-3 1,29 1-231,57 3 0,-65 1 249,3 8-11,-36-8 19,1 1-1,-1-1 1,0 0 0,1 1 0,-1 0-1,0-1 1,1 1 0,-1 0-1,0-1 1,0 1 0,0 0-1,0 0 1,0 0 0,0 0 0,0 0-1,0 0 1,0 1 0,0-1-1,0 0 1,-1 0 0,1 1 0,-1-1-1,2 2 1,-2-2 0,0 0 0,0 0 0,0 0 0,0 0 0,0 0 0,1 0 0,-1 0-1,0 0 1,1 0 0,-1 0 0,0 0 0,1 0 0,-1-1 0,1 1 0,0 0 0,-1 0 0,1 0 0,1 1 0,-1-1 3,0 0 1,0 0-1,0 0 1,0 0-1,0 0 1,0 1-1,-1-1 1,1 0-1,0 1 1,-1-1-1,1 0 1,-1 1-1,1-1 1,-1 1-1,0-1 1,0 1-1,0-1 1,0 0-1,0 3 1,0-3 4,1 1 1,-1 0 0,0-1-1,1 1 1,-1-1 0,1 1 0,-1-1-1,1 1 1,0-1 0,-1 1-1,1-1 1,0 0 0,2 2-1,-2-1 3,0-1-1,0 1 0,0 0 0,0-1 0,0 1 0,0 0 1,-1 0-1,1-1 0,0 1 0,-1 0 0,0 0 0,1 0 1,-1 3-1,1 4 43,-1 0 1,-1 0 0,0 0-1,0 0 1,0-1 0,-1 1-1,0 0 1,-1-1 0,0 0-1,0 1 1,-1-1 0,0 0-1,-1-1 1,1 1 0,-2-1-1,1 0 1,-1 0 0,0 0-1,0-1 1,-11 9 0,8-7 38,3-2-12,0 0 0,0-1 0,0 0 0,-1 0 0,0 0 0,0-1 0,0 0 0,0 0 0,-1-1 0,-15 5 0,-36 4 440,-156-6 1053,212-6-1551,-2 0-12,5 0-8,0 1-1,-1-1 0,1 0 0,-1 0 0,1 0 0,0 0 1,-1 0-1,1 1 0,-1-1 0,1 0 0,-1 0 1,1 0-1,-1 0 0,1 0 0,0 0 0,-1-1 1,1 1-1,-1 0 0,1 0 0,-1 0 0,1 0 1,0 0-1,-1-1 0,1 1 0,-1 0 0,1 0 1,0-1-1,-1 1 0,1 0 0,0-1 0,-1 1 0,1 0 1,0-1-1,0 1 0,-1 0 0,1-1 0,0 1 1,0 0-1,-1-2 0,1 1-130,0 0 0,1-1-1,-1 1 1,0-1 0,0 1 0,1 0 0,-1-1 0,1 1-1,-1-1 1,1 1 0,0 0 0,-1 0 0,1-1-1,0 1 1,0 0 0,0 0 0,0 0 0,0 0-1,0 0 1,0 0 0,0 0 0,0 0 0,0 1 0,1-1-1,-1 0 1,0 1 0,3-2 0,12-7-1490,4-8-738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18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22 200,'1'-10'1399,"-2"0"1490,1 10-2851,0 0 1,0 0-1,0 0 0,0 0 1,0 0-1,-1 0 0,1 1 1,-2-3 1072,2 2-1073,0 0 0,0 0 1,0 0-1,0 0 0,0 0 1,-3 3-33,1 1 1,0 0 0,0 0 0,0 0 0,1 0 0,-1 0-1,1 0 1,0 0 0,0 0 0,0 1 0,1 6-1,0 60 118,1-35-99,-1 258 133,0-280-154,1 0 0,0 0 1,1 0-1,1 0 1,0-1-1,1 1 0,0-1 1,1 1-1,8 15 1,-7-12-79,-3-11-1,15-4-44,-15-1 110,1-1 0,0 0 0,0 0 0,-1 0 0,1 0-1,0 0 1,-1-1 0,1 0 0,0 0 0,-1 0 0,1 0 0,-1 0 0,1-1 0,-1 1 0,0-1 0,1 0 0,-1 0 0,0 0 0,0-1 0,-1 1 0,1-1 0,0 1 0,-1-1 0,1 0 0,-1 0 0,0 0 0,0 0 0,0-1 0,-1 1 0,2-4 0,21-38 55,-6 15-41,-3 0 0,0-1 0,-2-1 1,18-64-1,-26 69-7,-2 5-3,1 0 1,2 0-1,0 1 0,9-22 0,-10 19 128,-6 22 129,1 15-177,-1 34-67,0 12 17,3 1-1,1-1 1,13 60-1,5 2 15,5 149-1,-10-86 21,17-15-49,-25-110-6,-1-19 28,1 67 0,-8-106 157,-14-2-227,0-1-1,0 0 1,1-1 0,-1-1-1,1 0 1,-1-1 0,1 0 0,1-1-1,-1 0 1,1-1 0,0 0-1,-18-16 1,2 1 0,2-2 0,0-1 1,-39-50-1,60 67 15,0 0-1,1 0 1,0 0 0,0 0 0,1-1 0,-2-8 0,-5-10-5,9 25 26,0 0-1,0-1 0,0 1 1,1-1-1,-1 1 1,0-1-1,1 1 0,0-1 1,-1 1-1,1-1 0,0 0 1,0 1-1,1-1 0,-1 1 1,1-1-1,-1 1 0,1-1 1,0 1-1,0-1 1,0 1-1,0 0 0,0-1 1,0 1-1,1 0 0,-1 0 1,1 0-1,-1 0 0,1 0 1,0 0-1,0 0 1,0 1-1,0-1 0,0 1 1,0-1-1,0 1 0,3-1 1,9-5-8,0 1 0,1 1-1,0 1 1,29-6 0,-20 5 40,227-63 248,-129 32-124,-82 24-2082,-57 12-108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19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17 2600,'0'0'4461,"-3"-2"-4285,-11-6-117,11 6-97,26 2-139,42-1 158,-35-1-21,1 1 0,0 2-1,-1 1 1,53 10 0,-43 0-1287,-39-11 1138,0 1 0,-1 0 0,1-1-1,-1 1 1,1 0 0,-1-1-1,0 1 1,0 0 0,1 0 0,-1 0-1,0-1 1,-1 1 0,1 0 0,-1 2-1,1-3-64,0 11-1475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19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0 616,'0'0'5521,"3"0"-5514,409 0 467,-352 7-452,2 11-3102,-45-14 1392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39.9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437 65 440,'0'0'5058,"1"0"-4988,-1-1-1,0 1 0,0 0 1,0-1-1,0 1 0,0 0 1,0-1-1,0 1 0,0-1 1,0 1-1,0 0 0,0-1 1,0 1-1,0 0 0,0-1 1,0 1-1,0-1 0,0 1 1,0 0-1,0-1 0,-1 1 1,1 0-1,0-1 0,0 1 1,0 0-1,-1-1 0,1 1 1,0 0-1,0 0 0,-1-1 1,1 1-1,-1-1 0,-2 1-52,0-1-1,0 0 0,0 0 1,0 0-1,1 0 0,-1 0 1,0-1-1,0 0 1,-2-1-1,1-1-26,-1 2 0,0-1 0,1 1 0,-1-1 0,0 1 0,0 1 0,-7-3 0,-25-2-82,13 1-128,0 2 0,-29-1 0,-82 4 72,132 0 124,1 0-1,0 1 0,0-1 0,0 1 1,-1-1-1,1 1 0,0 0 0,0 0 1,0 0-1,0 0 0,0 0 1,-2 2-1,-6 2-91,9-2 44,0-1 1,0 1-1,1 0 0,-1-1 1,1 1-1,-1-1 1,1 1-1,0 0 0,0-1 1,0 1-1,0 0 0,1 3 1,0-1 22,-2 20-1,0-17 32,1 1 0,0-1 1,0 0-1,0 0 0,1 1 0,0-1 0,1 0 1,0 0-1,0 0 0,1 0 0,0-1 0,5 10 1,2 0-15,1-1 0,1-1 0,1 0 1,20 18-1,66 69 47,-99-102-15,18 14 6,-1 0 1,0 2 0,-1 0-1,18 23 1,-32-36 24,0 0-1,0 0 1,0 0 0,-1 0 0,1 1-1,-1-1 1,0 0 0,0 1 0,0-1-1,0 1 1,-1-1 0,1 1 0,-1-1-1,0 1 1,0-1 0,-1 5 0,1-5-7,-1 0 1,0 0-1,0 0 1,0 0 0,0-1-1,-1 1 1,1 0-1,-1-1 1,1 1-1,-1-1 1,0 0 0,0 1-1,0-1 1,0 0-1,-1 0 1,1-1-1,0 1 1,-1 0 0,1-1-1,-1 1 1,0-1-1,1 0 1,-1 0-1,0 0 1,-3 1 0,-15 5 35,0-1 0,-28 4 0,38-8-3,-9 2-4,-1-2 0,1-1 0,-36-1 0,12-1-31,36 2-18,7-1-4,-1 0 0,0 0-1,1 0 1,-1-1 0,1 1-1,-1 0 1,0-1-1,1 1 1,-1-1 0,1 0-1,-1 0 1,1 1 0,-1-1-1,1 0 1,0 0-1,0 0 1,-3-3 0,4 3-205,-1 0 1,1 0-1,-1 0 1,1 0-1,-1-1 1,1 1-1,-1 0 1,1-1 0,0 1-1,0 0 1,0 0-1,0-1 1,0 1-1,0 0 1,0-1-1,0 1 1,1-2-1,-1-2-1018,0-1-153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40.6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160 100 968,'0'0'2863,"-9"0"-2657,2 1-189,0-1 0,1 1-1,-1 1 1,1-1 0,0 1-1,0 0 1,-1 1 0,-7 4-1,11-6-14,0 1 0,0-1 0,0 1-1,1 0 1,-1 0 0,1 0 0,0 0 0,-1 1-1,1-1 1,0 0 0,0 1 0,1 0 0,-1-1 0,0 1-1,1 0 1,0 0 0,-1 0 0,1 0 0,0 0-1,1 0 1,-1 0 0,0 0 0,1 4 0,0 120-141,1-123 128,0 0 0,0 0 0,1-1-1,-1 1 1,1 0 0,0-1 0,0 0 0,0 1 0,1-1 0,-1 0-1,1 0 1,0 0 0,0-1 0,0 1 0,0-1 0,0 1 0,0-1-1,1 0 1,6 3 0,18 15-34,-27-19 45,2 2-10,0-1 0,0 0 1,0 0-1,1 0 0,-1 0 1,1 0-1,-1-1 0,1 1 1,-1-1-1,1 0 1,0 0-1,-1 0 0,1-1 1,0 1-1,0-1 0,0 0 1,-1 0-1,1 0 0,4-2 1,-7 2 11,0 0 0,0 0 0,1 0 0,-1 0 1,0-1-1,0 1 0,0-1 0,0 1 0,0-1 1,0 1-1,0-1 0,0 1 0,0-1 0,0 0 1,0 1-1,0-1 0,-1 0 0,1 0 0,0 0 0,0 0 1,-1 0-1,2-2 0,10-33 76,-7-40-5,-5 43-38,1 13-36,-2 0 1,0 1-1,-5-28 1,4 39 66,0 0-1,-1 0 1,0 0 0,0 0-1,-1 1 1,0 0 0,-1-1 0,1 1-1,-2 1 1,1-1 0,-7-6 0,8 8-20,-1 1 1,-1-1 0,1 0-1,0 1 1,-1 0 0,0 1 0,0-1-1,0 1 1,0 0 0,-1 0-1,1 1 1,-1 0 0,0 0 0,-10-1-1,-30 2-171,46 1 111,-1 0 1,1 1-1,-1-1 0,0 1 0,1-1 0,-1 1 0,1 0 0,-1-1 0,1 1 0,-1 0 0,1 0 0,0 0 0,0 0 0,-2 2 0,1 0-111,1 0 1,-1 0-1,1 0 0,0 0 0,0 0 0,1 0 1,-1 1-1,0-1 0,1 0 0,0 0 0,0 1 1,0-1-1,1 6 0,-1 5-711,3 2-162,14-3-129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41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 1768,'0'0'1608,"3"0"-1619,-1 0 12,47-1 73,0 2 1,1 2-1,-2 2 0,64 15 0,-72-10-819,78 9 0,-95-18-430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41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374 184 2720,'0'0'3804,"-20"-19"-3495,-62-56-40,74 68-197,0 1-1,0 0 1,0 0 0,-1 0-1,0 1 1,-11-4-1,-6-4 58,16 8-144,0 0 1,-1 1-1,0 0 1,0 1 0,0 1-1,0-1 1,0 2-1,0-1 1,-1 2-1,-14 0 1,23 0-118,2-1 129,1 1 0,0 0 0,-1 0 0,1-1 1,-1 1-1,1 0 0,0 0 0,-1 0 0,1 0 0,-1-1 0,1 1 0,-1 0 0,1 0 1,-1 0-1,1 0 0,0 0 0,-1 0 0,1 0 0,-1 0 0,1 0 0,-1 1 0,1-1 1,-1 0-1,1 0 0,0 0 0,-1 0 0,1 1 0,-1-1 0,1 0 0,0 0 1,-1 1-1,1-1 0,0 0 0,-1 1 0,1-1 0,0 0 0,-1 1 0,1-1 0,0 0 1,0 1-1,-1-1 0,1 2 0,-4 23-97,2-8 33,-2-1 38,0 0 0,1 0 0,1 0-1,1 0 1,0 0 0,1 1 0,1-1 0,1 0-1,0 0 1,1 0 0,7 23 0,10 37-23,-8-22 49,3-2-1,37 87 0,-27-81 1,28 103 0,-12-31 12,-5-8 28,-32-93 81,-5-7-5528,1-37 3926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42.1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0 888,'0'0'3473,"0"11"-3216,0 371 975,3-326-1084,12 74 0,-10-96-100,25 98 261,-20-95-252,-9-32-56,1 1 1,0-1-1,1 1 1,-1-1 0,1 0-1,0 0 1,0 0-1,1-1 1,6 8 0,-4-10-4,0 0 0,0 0 0,0-1 1,1 0-1,-1 0 0,1-1 0,-1 0 0,0 0 1,1 0-1,-1-1 0,7-1 0,-3 1-7,-1-1 0,1 0 0,-1 0-1,1-1 1,-1 0 0,0 0 0,0-1 0,-1-1-1,1 1 1,-1-1 0,14-12 0,-11 12-79,-9 5 69,-1 0 0,0-1 1,1 1-1,-1 0 0,0-1 0,0 1 0,1-1 0,-1 0 0,0 1 0,0-1 0,0 0 0,0 0 0,0 1 0,0-1 1,0 0-1,0 0 0,0 0 0,0 0 0,-1 0 0,1-1 0,0 1 0,-1 0 0,2-2 0,-2 2-9,0 0-1,0 1 0,0-1 0,0 0 0,0 0 0,1 0 1,-1 0-1,0 1 0,1-1 0,-1 0 0,0 0 1,1 1-1,-1-1 0,1 0 0,-1 1 0,1-1 1,0 0-1,-1 1 0,2-1 0,6-9-299,-4-28-892,-5 26 547,1-11-1016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42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1 904,'0'0'2541,"10"0"-2186,285 0 964,-142 0-4007,-136 0 258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43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1361 544,'0'0'6798,"16"-8"-6651,-9 0-148,0 1 1,0-1-1,1 1 1,0 0-1,0 1 0,0 0 1,1 0-1,0 1 1,0 0-1,17-6 0,152-59-79,293-118 42,-19-35 84,87-69-15,-330 176-22,286-159 37,-475 264-45,7-5-1,1 2 0,58-21 0,-52 23-170,12-1-364,-43 13 393,-3-5-2330,0 5 2433,-1-1 1,1 1-1,0 0 0,0 0 1,0 0-1,0 0 1,-1 0-1,1-1 0,0 1 1,0 0-1,0 0 1,0 0-1,-1 0 0,1 0 1,0 0-1,0 0 1,0 0-1,-1 0 0,1 0 1,0 0-1,0 0 1,0 0-1,-1 0 0,1 0 1,0 0-1,0 0 1,-1 0-1,1 0 0,0 0 1,0 0-1,0 0 1,-1 1-1,-32-6-2502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43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6 576,'0'0'2836,"10"25"-2371,1 3-333,47 136 519,-39-67-261,-16-70-173,15 51 0,-14-64-175,0 0 1,0 0-1,-1 0 0,-1 0 1,0 20-1,-2-30-35,0-1 0,0 1 0,1-1-1,-1 0 1,1 1 0,-1-1 0,1 0-1,0 1 1,0-1 0,1 0 0,-1 0-1,1 0 1,-1 0 0,5 5 0,-1 3 751,-7-31-442,2-552-1285,0 570 920,3 7-290,17 28 468,-3 1-1,26 67 1,-7-12 169,-33-82-268,1 1 1,-1 0-1,-1 0 0,0 0 0,0 1 1,0-1-1,-1 0 0,-1 1 0,1 12 1,-1-20-30,-1 1 1,1-1-1,1 0 0,-1 0 1,0 0-1,0 0 1,0 1-1,0-1 0,1 0 1,-1 0-1,1 0 1,-1 0-1,1 0 1,-1 0-1,1 0 0,0 0 1,-1 0-1,1 0 1,0 0-1,0 0 0,-1-1 1,1 1-1,0 0 1,0 0-1,0-1 1,0 1-1,0-1 0,0 1 1,0-1-1,2 1 1,-6-68 387,-5 19-511,3-2 0,2 1 0,2-56 0,2 58 79,0 45 37,1 1 0,0 0 0,0 0 0,-1 1 0,1-1 0,0 0 0,0 1-1,0-1 1,0 1 0,0-1 0,0 1 0,0 0 0,0 0 0,0 0 0,0 0-1,3 1 1,0-2 0,0 1-1,0 0 1,0 1-1,0 0 1,1-1-1,7 4 1,-10-2 22,0 1 0,0 0 0,0 0 0,-1 0 1,1 0-1,-1 1 0,1-1 0,-1 1 0,0-1 0,2 8 0,9 13 95,1-1 10,-2 1 1,0 0-1,-1 1 0,-1 0 1,6 31-1,3 5 1,19 78 47,-29-91-153,-5-28-53,0 0 1,2 40-1,-6-58-74,0-1 0,0 1 0,0 0-1,1-1 1,-1 1 0,1-1 0,-1 1-1,1-1 1,0 0 0,-1 1 0,1-1-1,0 1 1,0-1 0,0 0 0,0 0-1,0 0 1,0 1 0,0-1 0,1 0 0,-1 0-1,0-1 1,1 1 0,-1 0 0,0 0-1,1-1 1,-1 1 0,1 0 0,-1-1-1,1 0 1,-1 1 0,1-1 0,0 0-1,1 0 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44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397 181 1256,'0'0'2681,"-4"-15"-2489,2-1-160,1 10-23,1 0-1,-1 1 0,0-1 1,-1 1-1,1-1 1,-1 1-1,0 0 1,-1-1-1,1 1 0,-1 0 1,0 0-1,-7-7 1,4 5 16,0 1 1,0 1-1,-1-1 1,0 1-1,0 0 1,0 1-1,-1-1 1,1 1-1,-1 1 1,0 0-1,-1 0 1,1 0-1,-10-1 1,-8 0 32,1 1 0,-49 1 0,70 2-58,1 1 1,-1-1-1,0 1 0,1 0 0,-1 0 1,1 1-1,-1-1 0,1 1 1,0 0-1,0 0 0,0 0 0,0 0 1,0 0-1,0 1 0,0 0 0,1-1 1,-1 1-1,1 0 0,0 0 0,0 0 1,0 0-1,-2 6 0,-4 7-18,0 1-1,1 0 1,-4 19-1,9-32 15,-3 16-20,1 2 0,1-1 1,1 0-1,0 41 0,3-43 57,0 1 0,2 0 0,0-1 0,1 1 1,1-1-1,1 0 0,1 0 0,0-1 0,2 0 1,0 0-1,15 22 0,-19-33-39,1 1 0,0-1-1,0 0 1,0 0 0,1-1 0,0 0 0,0 0 0,0-1-1,1 1 1,10 4 0,-2-8-97,13-8 138,-21-4 16,-5 6-21,1-2-9,0 1-1,0-1 0,-1 0 0,1-1 0,-1 1 0,-1-1 1,1 1-1,-1-1 0,0 0 0,-1 0 0,1 0 0,-1 0 1,-1 0-1,0-8 0,7-40-13,0 18-12,-2 1 1,0-65-1,-5 98-10,0 6 3,1 9 4,0 0 1,0 0-1,1 0 1,1-1-1,0 1 1,6 14-1,3-4-42,-9-17 46,-1 1-1,1-1 1,0 0 0,1 0-1,-1-1 1,1 1 0,0-1-1,0 1 1,0-1-1,1 0 1,6 4 0,4 0-2,-10-6 5,0 1 0,0 0 0,0 0 0,-1 0 0,1 0 1,4 5-1,-8-4-1,1-1 0,18-2-14,-18-1 25,0 0 0,0-1 1,-1 0-1,1 1 0,0-1 1,0 0-1,-1 0 0,1 1 1,-1-1-1,1-1 0,-1 1 1,1 0-1,-1 0 0,1 0 1,-1-1-1,0 1 0,0-1 1,0 1-1,0-1 0,0 1 1,0-1-1,0 0 0,-1 0 1,1 1-1,0-1 0,-1 0 0,1 0 1,-1 0-1,0 1 0,0-1 1,0-2-1,4-72 115,-4 61-114,0-270 19,6 285-74,0 1 37,-1 1 0,0-1-1,0 1 1,0 0 0,0 1 0,0-1 0,0 1 0,0 0 0,-1 1 0,5 3 0,49 49 252,-16-14-13,0-4-40,47 46 132,53 52-22,-66-65-172,-42-42-117,-27-23 2,0 0 0,0 0 0,0 0-1,-1 1 1,8 11 0,-13-17-24,0 1 0,0-1-1,0 0 1,0 0 0,0 1 0,0-1-1,0 0 1,0 0 0,0 0 0,0 0 0,0 0-1,1 0 1,-1-1 0,0 1 0,1 0-1,-1-1 1,1 1 0,2 0 0,-3-1-33,-1-1 1,1 1 0,0 0-1,0-1 1,-1 1 0,1-1-1,0 1 1,-1-1-1,1 1 1,-1-1 0,1 1-1,0-1 1,-1 0 0,0 1-1,1-1 1,-1 0-1,1 0 1,-1 1 0,0-1-1,1 0 1,-1 0 0,0 1-1,0-1 1,0 0-1,1 0 1,-1 0 0,0 1-1,0-1 1,0 0 0,0 0-1,-1 0 1,1 0 0,0-1-1,0-28-1284,0-4-956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45.2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397 1 2896,'0'0'2688,"-10"0"-2299,-33 0-6,39 1-369,-1 0 1,1 0 0,0 0 0,-1 1 0,1 0 0,0 0-1,0 0 1,0 0 0,0 1 0,0-1 0,1 1 0,-1 0-1,1 0 1,0 0 0,-1 1 0,2-1 0,-5 7 0,-6 4 3,-7 10 56,1 0 1,2 1-1,-16 29 1,-17 25 264,25-40-183,-27 58 0,14-24-78,37-73-101,1 1 0,-1 0 0,1 0 0,0-1 0,-1 1 0,1 0 0,0 0 0,-1 0 0,1-1 0,0 1 0,0 0 0,0 0 0,-1 0 0,1 0 0,0 0 0,0-1 0,1 1 1,-1 0-1,0 0 0,0 0 0,0 0 0,0-1 0,1 1 0,0 1 0,-1-1-53,1-1 0,-1 1 0,1-1 0,-1 0-1,1 0 1,-1 1 0,1-1 0,0 0 0,-1 0 0,1 0 0,-1 1 0,1-1 0,0 0 0,-1 0 0,1 0 0,-1 0 0,1 0-1,0 0 1,-1 0 0,1-1 0,0 1 0,-1 0 0,1 0 0,-1 0 0,1-1 0,-1 1 0,1 0 0,0 0 0,-1-1 0,1 0 0,22-19-1377,14-8-1214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46.1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537 0 2712,'0'0'5501,"-3"0"-5165,-11 1-284,1 1 0,-1 1-1,1 0 1,0 0 0,0 2 0,0-1 0,1 2-1,0-1 1,0 2 0,0 0 0,-18 14 0,1 1 67,0 2 1,1 1 0,-25 31 0,32-30-123,1 2-1,1 1 1,-28 58-1,32-58 2,-7 18-16,1 0 0,3 2 0,-13 56 0,27-83 3,1 0 0,1 0 0,2 0 1,1 23-1,0-1-34,0-1 25,3-1 0,1 1-1,2-2 1,2 1-1,2-1 1,1 0 0,2-1-1,2 0 1,2-2-1,1 0 1,2-1 0,40 53-1,-43-67 16,2-2 0,0 0-1,1-1 1,1-1 0,1-2-1,31 20 1,-37-27-365,1-1-1,1 0 1,-1-2-1,1 0 1,1-1-1,-1 0 1,1-2 0,0-1-1,0 0 1,0-1-1,0-2 1,23-1 0,-19 1-2112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4:00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1840,'0'0'3296,"23"0"-1432,33 10-1816,6 3-7,66 4 65,-35-3-55,115 2 0,-149-16 520,-55 0 314,-4 17-5240,0-5 853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4:58.8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241 324 576,'0'0'2231,"20"-6"-1347,-13-1-150,-6 7-690,0 0-1,-1 0 0,1 0 0,0 0 1,-1-1-1,1 1 0,-1 0 1,1-1-1,-1 1 0,1 0 0,0-1 1,-1 1-1,1-1 0,-1 1 1,0-1-1,1 1 0,-1-1 0,1 1 1,-1-1-1,0 1 0,1-1 1,-1 1-1,0-1 0,0 0 0,1 1 1,-1-1-1,0 0 0,0 1 1,0-1-1,0 0 0,0 1 0,0-1 1,0-1-1,0 0-26,0-1 0,1 1 0,-1 0 0,0-1 1,1 1-1,0-1 0,0 1 0,0 0 0,0-1 0,0 1 0,2-3 0,-2 3-13,1-1 1,-1 1-1,0 0 0,0 0 0,0-1 0,-1 1 0,1 0 0,0-1 0,-1 1 0,0-1 1,1-3-1,-1-148 172,0 151-172,-1 0 1,1 0-1,-1 0 1,0 0-1,1 0 1,-1 0-1,-1 0 1,1 1 0,0-1-1,-1 0 1,1 0-1,-1 1 1,0-1-1,0 1 1,0 0-1,0-1 1,0 1-1,0 0 1,-1 0 0,1 0-1,-1 1 1,0-1-1,1 1 1,-1-1-1,0 1 1,0 0-1,0 0 1,-4-1-1,-2-1 19,-1 1 0,0 0 0,0 1 0,0 0 0,0 0-1,0 1 1,0 0 0,-12 3 0,17-2-27,1 1 0,-1 0-1,1 1 1,0-1 0,0 1 0,0 0 0,0 0-1,0 0 1,1 1 0,0-1 0,-1 1 0,1 0-1,0 0 1,-2 5 0,-2 0 2,1 1 1,0 0-1,1 0 1,0 1-1,-3 11 1,3-1 1,3-13-5,0 1 1,0 0 0,-1-1 0,-6 13 0,5-11-10,0-1 1,0 1 0,1 1 0,1-1 0,0 0 0,0 0-1,0 16 1,3 81-178,1-42 140,-2-55 50,0 0 0,0 0 0,1 0 0,0 0 0,1 0 0,0 0 0,1 0 0,0-1 0,5 13 0,11 37-21,-16-47 10,0-1 0,0 0 0,8 17 0,-7-22 13,38 68-72,-40-70 62,1 1 0,0-1 1,0 0-1,0 0 1,0-1-1,1 1 1,-1-1-1,1 1 1,0-1-1,0 0 0,1-1 1,4 4-1,-6-5-69,-1-2-11,0 1 83,0-1 0,-1 0 0,1 1 0,0-1 0,-1 0 0,1 0 0,-1 0 0,1 0 0,-1 0 0,1 0 0,-1 0 0,0-1 0,1 1 0,-1 0 0,0-1 0,0 1 0,0-1 0,0 0 0,0 1 0,0-3 0,21-45 63,-15 31-78,-2 6 12,4-8-27,0 0 1,-1-1 0,-1 0-1,-1 0 1,-1 0 0,-1-1-1,2-29 1,-5 34-36,0 1 1,7-28-1,2-30-85,-10 47 222,0 35 194,0 46-111,-10 41-94,6-66-41,-2 45-1,5-54-6,-1 0 0,-5 25 1,3-24 17,2 1 1,-2 26 0,4 388 175,1-411-203,1 0-1,1 0 0,1 0 0,13 45 1,-13-58-11,0 0 1,0-1 0,1 1-1,1-1 1,0 0 0,0 0 0,1-1-1,1 0 1,0 0 0,0-1-1,18 16 1,-20-22-4,0 0 1,0 0-1,0 0 1,1-1-1,-1 0 1,1 0-1,-1-1 1,1 0-1,0 0 1,-1-1-1,1 1 1,0-1-1,0-1 1,-1 1-1,1-1 1,8-2-1,-13 1 16,0 0-1,1 0 1,-1 0 0,0 0-1,0 0 1,0 0 0,0 0-1,0-1 1,-1 1 0,1-1 0,-1 1-1,0-1 1,0 0 0,1 0-1,-2 1 1,1-1 0,0 0-1,0-4 1,8-58 18,-9 54-21,1 0 69,0 0-1,-1-1 1,0 1 0,-1 0-1,-1 0 1,0 0 0,0 0-1,-1 0 1,0 0-1,-1 0 1,0 1 0,-1 0-1,-10-18 1,7 18-1,1 0 1,-2 0-1,1 1 0,-1 1 1,0-1-1,-17-10 0,23 17-59,1 0 0,-1 0 0,1 0 0,0-1 0,0 1 0,0 0 0,0-1 0,-3-5 0,4 6-3,0 0-1,-1 0 1,1 0-1,0 0 1,-1 0-1,0 1 1,1-1-1,-1 0 1,0 1-1,-3-3 1,0 1-5,-1 0 0,0 0 0,0 1 0,1 0 0,-1 0 1,-1 0-1,-7 0 0,-50-14 93,28 5 262,33 10-242,3-8 34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49.4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4 135 512,'0'-9'6530,"-1"76"-6565,-1-39 52,2 1 0,0 0-1,2 0 1,1 0-1,2-1 1,8 34 0,43 157 13,-49-193-24,-7-24-7,1 0 0,-1 1 1,1-1-1,0 0 0,-1 0 1,1 0-1,0 1 0,0-1 1,1 0-1,-1 0 0,3 3 1,-2-2-3,-1-3 1,-1 1-1,0-1 1,1 1 0,-1 0-1,1-1 1,-1 1 0,0-1 0,1 1-1,-1-1 1,1 1 0,0-1-1,-1 0 1,1 1 0,-1-1-1,1 0 1,0 1 0,-1-1 0,1 0-1,0 0 1,-1 0 0,1 1-1,0-1 1,-1 0 0,1 0 0,0 0-1,0 0 1,-1 0 0,2 0-1,4-10 49,2-6-5,-1 0-1,-1-1 1,-1 1 0,0-1 0,3-27 0,10-33-13,57-222-148,-71 256 62,-4 31-141,4 12-124,-3 0 303,0 0 0,-1 0 0,1 0 0,0 0 0,0 0 0,0 0 0,0 0 0,-1 0 0,1 0 0,0 0 0,0 0 0,0 0 0,0 0 0,-1 1 0,1-1 0,0 0 0,0 1 0,0-1 0,-1 0 0,1 1 0,1 0 0,21 49-111,-1-18 130,-11-15 3,0-1 0,17 37 1,-8-6 9,2-1 1,32 50-1,-41-74 38,-1 0-1,-1 0 1,8 26 0,5 8 115,-1-27-150,-23-28-22,1-1 7,-1 0 0,1 0 1,0 0-1,-1 1 0,1-1 0,0 0 0,-1 0 1,1 0-1,0 0 0,-1 0 0,1 0 0,0-1 1,-1 1-1,1 0 0,0 0 0,-1 0 0,1-1 1,-1 1-1,1 0 0,-1-1 0,1 1 1,0 0-1,-1-1 0,1 1 0,0-1 0,22-58 218,-15 29-178,0 1 0,-3-1 0,0 0 1,1-31-1,-2 17-39,3-22 4,26-184 20,-31 237-21,-1 0 0,0 0 0,-1-22 0,-1 6 122,1 28 100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50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47 1792,'0'0'4764,"-11"0"-4204,6 0-555,8 0 50,301-23-106,-259 9 78,-41 12-24,-1 1 0,1-1 0,0 1 0,0 0 0,-1 0 0,1 1 0,7-2 0,-8 2 14,14 0-1081,-33 2 590,0-1 0,-28 8 1,28-5 496,1-1 1,-30 2-1,44-5 43,-1 1-1,1-1 1,0 1-1,-1-1 0,1 1 1,0 0-1,-1-1 1,1 1-1,0 0 0,0 0 1,0 0-1,0 0 1,0 0-1,0 0 0,0 0 1,0 1-1,1-1 1,-1 0-1,0 0 0,1 1 1,-1-1-1,0 0 1,1 1-1,0-1 1,-1 1-1,1-1 0,0 1 1,0-1-1,0 0 1,0 1-1,0-1 0,0 2 1,1 63-161,0-47 394,0 19-88,2 0 0,9 49 0,-5 20 111,1-56-98,-3 0 0,-1 55 0,-4-53 73,0-52-313,0-19-6993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53.3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30 1120,'0'0'9487,"4"0"-10317,332 17 399,-319-16 430,2 3 2,-2-3 6,-14-1 23,-6-14-4031,-10-6 1951,9 1-786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53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1 336,'0'0'4965,"0"14"-4516,-1 47-98,-1-24-179,3 0 1,5 48-1,-1-56-90,-1-5 15,-1-1 0,1 28-1,-3-30 6,1 0 0,5 26-1,-3-27-12,-1 1 0,0 24 0,-2-33-21,0 1-1,1 0 0,4 17 1,-3-18-17,-1 0 1,0 1 0,1 16-1,-3-28-39,0 0 0,0 0 0,0 0 0,0 1 0,0-1 0,0 0 0,0 0 0,1 0 0,-1 0 0,0 0 0,1 0 0,-1 0 0,1 0 0,-1 0 0,1 0 0,0 0 0,-1 0 0,1-1-1,0 1 1,1 1 0,-1-1-131,0 0 1,0 0-1,0 0 0,0 0 0,-1 0 0,1 0 0,0 0 0,-1 0 0,1 0 0,-1 0 0,1 0 0,-1 0 0,1 0 0,-1 0 1,0 0-1,1 3 0,15-11-2033,-9-5 964,9-4-380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2:17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3 178 656,'0'0'3009,"0"-4"-2679,0 2-278,-1-4-27,0 1 0,1-1 0,0 1-1,0 0 1,0-1 0,1 1 0,0-1 0,2-8 0,-1 13 4,-1 0 0,0 0 0,1 0 0,-1 0 0,0-1 0,0 1 0,0 0 0,0-1 0,0 1 0,0 0 0,0-1 0,0 1 0,-1-1 0,1 1 0,-1-1 0,1 1 1,-1-1-1,1 0 0,-1 1 0,0-1 0,0 0 0,0 1 0,0-1 0,0 0 0,0 1 0,0-1 0,-1-3 0,1 3 41,8-2-54,-8 4-16,1 0 0,-1 0 0,1 0 0,-1 0 0,0 0 0,1 0 0,-1 0 0,1-1 0,-1 1 0,1 0 0,-1 0 0,1 0 0,-1 0 0,0 0 0,1-1 0,-1 1-1,0 0 1,1 0 0,-1-1 0,0 1 0,1 0 0,-1-1 0,0 1 0,1 0 0,-1-1 0,0 1 0,0-1 0,1 1 0,-1 0 0,0-1 0,0 1 0,0-1 0,1 0 0,-1 0 0,1 0 0,-1 0 0,1 0 0,-1 0 0,1 0-1,0 0 1,0 0 0,0 0 0,0 0 0,-1 0 0,1 0 0,0 0 0,0 1 0,1-1 0,-1 0-1,0 1 1,0-1 0,0 1 0,2-1 0,31-13-16,-25 10 5,10-1-19,1 0 1,0 1-1,-1 2 1,1 0-1,0 0 1,0 2-1,33 4 1,-47-4 25,-1 1 1,0 1-1,0-1 1,0 1-1,0-1 1,0 2-1,0-1 1,-1 0-1,1 1 1,-1 0-1,0 0 1,1 0-1,-1 1 1,-1-1-1,1 1 1,0 0-1,-1 0 1,0 0-1,0 0 1,0 1-1,-1 0 1,1-1-1,-1 1 1,0 0-1,2 7 1,1 5 83,-1 1 1,0-1 0,-1 1 0,-1 0-1,-1 30 1,0-16 87,-1 7 10,-1-1 0,-7 50 1,6-77-163,-1-1 1,1 1-1,-1-1 1,-1 1-1,0-1 1,-1 0-1,0-1 1,0 1-1,-1-1 1,0 0-1,-1 0 1,-12 12-1,4-6 3,-33 28 71,45-40-85,0-1-1,0 0 0,-1 0 0,1 0 1,-1 0-1,0-1 0,1 1 0,-1-1 0,0 0 1,0 0-1,0 0 0,-5 0 0,6-1-45,2-13-757,2 0 421,-1 0-1,2 0 1,0 0-1,0 1 1,1-1-1,1 1 1,0-1-1,1 1 1,12-23-1,3 4-842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44.2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0 144,'0'0'1401,"-23"5"-1573,-16 5 89,32-12 69,-3 1 337,14 12 1121,39 14-1049,2-3 0,0-2 1,1-1-1,91 22 0,-100-36-211,-1-2 0,1-1 0,45-3-1,-23 0 117,-55 0-260,1 1-1,0-1 0,-1 0 0,1 0 1,-1 0-1,1-1 0,-1 1 0,0-1 1,1 0-1,7-5 0,10-4 124,-19 89-219,-3 323 625,-20-211-410,20-105-1934,-3-88 558,-13-12-432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55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 1 600,'0'0'3181,"0"3"-2714,0 474 2890,20-159-2308,-21-300-1015,2 0 0,-1 0 0,2 0 0,1 0 0,8 32 0,-7-14 78,-4-24-53,0-11 302,0 46-373,-4-18-159,4-22-30,7-21 72,-4 6 91,0 0-1,0 0 1,-1-1 0,0 1 0,-1 0-1,1-1 1,-2 1 0,1-1 0,-2-9-1,1 13 34,0-1 0,0 0 1,0 0-1,0 1 0,1-1 0,0 0 0,0 1 0,0-1 0,1 1 0,0-1 0,0 1 0,5-9 0,0-10-28,-2 19 9,-4 5 21,0-1 0,0 1 0,-1-1 0,1 1 0,0-1-1,-1 0 1,1 1 0,0-1 0,-1 0 0,1 1 0,-1-1 0,0 0 0,1 0 0,-1 1-1,1-1 1,-1 0 0,0 0 0,0 0 0,1 0 0,-1 0 0,0 1 0,0-1-1,0-1 1,2-1-22,0 1 0,1-1 0,-1 1 0,1 0 0,-1-1 0,1 1 0,0 0 0,0 1 0,0-1 0,0 1 0,0-1 0,0 1 0,5-1 0,64-10-79,-68 11 86,-1 1-16,7-1 19,-1 1 0,1 1 1,-1-1-1,1 1 1,-1 1-1,0 0 0,1 0 1,-1 1-1,12 5 1,-16-5 14,-1 0-1,0 1 1,0-1 0,0 1 0,0 0 0,-1 0 0,1 0 0,-1 0-1,0 1 1,-1-1 0,1 1 0,-1 0 0,0 0 0,3 8 0,28 40 68,-28-40 19,-1 0 0,0 0 0,-1 0 0,0 0 1,-1 1-1,-1 0 0,0 22 0,-2-32-47,0-1 1,0 0-1,-1 0 0,1 0 1,-1-1-1,0 1 0,0 0 1,0-1-1,0 1 0,0-1 1,-1 0-1,1 1 0,-1-1 1,1 0-1,-1-1 0,0 1 0,0 0 1,0-1-1,0 1 0,0-1 1,-5 1-1,-84 30 142,80-29-154,-53 19 62,36-12 80,1 0 0,-48 7 0,37-7-154,21-8 21,1-1 1,-34-1-1,-22-2 8,72 2-84,-1 0-1,1 0 0,-1 0 1,0 0-1,1-1 0,-1 1 1,1-1-1,-1 1 0,1-1 1,-1 1-1,1-1 0,-1 0 1,1 0-1,0 0 0,-1 0 1,1 0-1,0 0 0,0 0 1,0 0-1,0 0 0,0 0 1,0-1-1,0 1 0,0 0 1,0-1-1,1 1 0,-1-1 1,0 1-1,1-1 0,-1 1 1,1-1-1,0 0 0,-1 1 1,1-1-1,0 1 0,0-3 1,0-1-265,0 1-1,1-1 1,-1 0 0,1 0 0,0 0-1,0 1 1,0-1 0,1 0 0,0 1 0,0-1-1,0 1 1,4-6 0,13-19-2633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56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0 2608,'0'0'7173,"3"5"-7397,56 80 109,73 114 135,-105-154-1,-2 2 1,29 74 0,-40-83-15,-5-17 9,-1 1 1,-1-1 0,-1 1 0,3 23-1,-1 19 29,-1-17 38,-3 0 0,-1 1 1,-5 83-1,-1-116-20,0-1 1,-1 0-1,0 0 0,-1 0 0,-1 0 0,0-1 0,0 0 0,-2 0 0,0 0 0,0-1 0,-14 15 0,0-4 85,0 0-1,-2-2 0,0-1 0,-36 22 0,45-32-120,-2-1 0,1-1 0,-1 0 1,0-1-1,-1 0 0,-29 6 0,20-5 8,20-7-27,-6-1-16,10 0-46,6-30-3879,13 2 1912,4 4-1874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5:31.5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258 185 472,'0'0'4213,"0"-41"-2996,0-53-1079,0 93-138,0 1 0,0-1 0,0 0 0,0 1 0,0-1 1,0 1-1,0-1 0,0 1 0,0-1 0,-1 1 0,1-1 0,0 1 1,0 0-1,-1-1 0,1 1 0,0-1 0,0 1 0,-1-1 1,1 1-1,-1 0 0,1-1 0,0 1 0,-1 0 0,1-1 0,-1 1 1,1 0-1,0 0 0,-1-1 0,1 1 0,-1 0 0,0 0 0,0-1 6,0 1 0,1 0 0,-1 0 0,1 0 0,-1-1 0,1 1 0,-1 0 0,1-1 0,-1 1 0,1 0 0,-1-1 0,1 1 0,0-1 0,-1 1 0,1-1 0,0 1 0,-1-1 0,1 1 0,0-1 0,-1 1 0,1-1-1,0 1 1,0-1 0,0 1 0,-1-1 0,1 1 0,0-1 0,0 0 0,0 1 0,0-1 0,0 1 0,0-2 0,0 2 0,0-1 1,0 0-1,-1 1 0,1-1 1,0 0-1,-1 1 1,1-1-1,-1 1 0,1-1 1,0 1-1,-1-1 0,1 1 1,-1-1-1,0 1 1,1-1-1,-1 1 0,1 0 1,-1-1-1,0 1 0,1 0 1,-1 0-1,0-1 1,1 1-1,-2 0 0,-44-6 102,23 5-126,19 0 8,-1 0 1,0 1-1,0-1 1,1 1-1,-1 0 1,0 1-1,0-1 1,1 1 0,-1 0-1,0 0 1,1 0-1,-1 1 1,1-1-1,0 1 1,-6 4-1,-23 18-28,23-11-19,7-8 41,-1 0 0,0 0 0,1 0-1,0 0 1,1 1 0,-1-1 0,1 1 0,0 0 0,0 0 0,0-1 0,1 1-1,0 0 1,1 0 0,-1 0 0,1 7 0,0 215-448,3-228 456,1 1 14,1-1-1,-1 0 1,0-1 0,0 1-1,0-1 1,0 0-1,0 0 1,8-3 0,3-14 41,1-3-6,-4 9 8,-1 0 0,20-27 0,-9 10-14,-2 10-4,-16 3 25,-5 11-49,1 10 18,-2 29-11,-2 0 0,-1 0-1,-17 61 1,-1 4 11,7-12 7,3 0 1,-1 117-1,14 113-25,0-312-8,1-1 1,0 1-1,0 0 1,0 0-1,1-1 1,-1 1-1,1-1 1,0 1-1,0-1 1,6 7-1,-6-7 1,1 0 0,-1-1 0,0 1-1,0 0 1,-1 0 0,1 0 0,-1 0 0,0 1-1,0-1 1,1 7 0,-2-10 0,0 1 0,0-1 0,0 1 0,0-1 1,0 1-1,1-1 0,-1 1 0,0-1 0,1 0 0,0 1 0,-1-1 0,1 0 1,0 1-1,-1-1 0,1 0 0,0 0 0,2 2 0,-2-2-1,0 0-1,0 0 1,-1 0-1,1 0 1,0 0-1,0 0 1,-1 0 0,1 0-1,-1 1 1,1-1-1,-1 0 1,0 0-1,1 0 1,-1 1-1,0-1 1,0 0-1,0 2 1,1-2-1,-1-1 1,1 0-1,0 1 1,-1-1-1,1 0 1,-1 1-1,1-1 1,0 0-1,-1 0 1,1 0-1,-1 0 0,1 0 1,0 0-1,-1 0 1,1 0-1,0 0 1,-1 0-1,1 0 1,-1 0-1,1 0 1,0 0-1,-1-1 1,1 1-1,-1 0 0,1 0 1,-1-1-1,1 1 1,0 0-1,-1-1 1,1 1-1,-1-1 1,1 0-1,19-9 0,-2-8 27,-1-1 0,-1-1 1,-1 0-1,-1-1 0,0-1 1,-2 0-1,0 0 0,8-27 1,-14 33-27,-2 0 0,0 0 0,0-1 0,-2 1 0,0-1 0,-1 0 0,-1 0 0,-2-23 1,1-5 110,0 43-91,0 0-1,0 1 0,-1-1 0,1 1 0,0-1 1,-1 1-1,0 0 0,1 0 0,-1-1 0,0 1 1,1 0-1,-1 0 0,0 1 0,0-1 1,0 0-1,0 1 0,0-1 0,0 1 0,0-1 1,0 1-1,-2 0 0,-56-7 177,-157 1 824,217-6-3814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5:48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515 258 408,'0'0'5326,"0"-37"-5147,0 36-179,0 0 0,0 0 1,-1 0-1,1 0 0,0 0 0,0 0 0,-1 0 1,1 0-1,-1 0 0,1 0 0,-1 0 0,1 0 0,-1 0 1,0 0-1,1 0 0,-1 1 0,0-1 0,-1-1 1,1 1-1,1 1 0,-1-1 0,0 0 1,0 0-1,0 0 0,1 0 1,-1 0-1,1 1 0,-1-1 1,1 0-1,-1-1 0,1 1 1,-1 0-1,1 0 0,0 0 0,0 0 1,-1 0-1,1-2 0,0 2 1,0 0-1,-1-1 0,1 1 0,0 0 0,-1 0 1,1 0-1,-1-1 0,1 1 0,-1 0 0,0 0 1,1 0-1,-1 0 0,0 0 0,0 0 0,0 1 1,0-1-1,0 0 0,0 0 0,0 0 0,0 1 1,0-1-1,0 1 0,0-1 0,-2 0 1,-13-11 0,-4-22 1,17 27-1,-1 0 0,0 1-1,0-1 1,-1 1 0,0-1 0,0 1-1,-8-6 1,-1-1-14,11 9 1,0 1 0,0 0 0,-1-1 0,0 1 0,1 0 0,-1 1 0,0-1 0,-1 1 0,1 0 0,0 0 0,-1 0 0,1 0 1,-1 1-1,1 0 0,-1 0 0,0 0 0,1 1 0,-8-1 0,-19 0-7,-46 4 14,71-2 3,0 1 0,0-1 0,1 1 0,-1 0 0,1 0 0,-1 1-1,1 0 1,0 0 0,0 0 0,0 0 0,-5 5 0,6-5-7,0 1 0,0-1 1,1 1-1,-1 0 1,1 0-1,0 0 0,0 0 1,0 0-1,0 1 1,1-1-1,0 1 0,-3 6 1,-34 77-26,33-70-3,-1 3 18,1 0 1,1 0 0,0 0 0,2 1 0,-1 29 0,3-35 2,1-9-22,0 1 0,0 0 0,1 0 0,0-1-1,2 9 1,-2-12 16,1-1-1,-1 1 0,1-1 1,0 1-1,0-1 1,0 0-1,1 0 1,-1 0-1,1-1 1,0 1-1,-1 0 1,1-1-1,4 3 1,-3-2 19,-1-1 0,1 1 0,0-1 0,0 0 0,0 0 1,0 0-1,1-1 0,-1 1 0,0-1 0,1 0 0,-1-1 1,1 1-1,-1-1 0,1 1 0,-1-1 0,1-1 0,-1 1 0,1 0 1,-1-1-1,0 0 0,1 0 0,-1-1 0,0 1 0,0-1 1,1 0-1,-1 0 0,-1 0 0,1-1 0,0 1 0,0-1 0,-1 0 1,0 0-1,0 0 0,1 0 0,-2-1 0,1 1 0,4-8 0,6-12-21,0 0 0,-2 0 0,-1-1-1,0-1 1,-2 0 0,6-32-1,-9-33-147,-6 45 188,-1 95-36,-13 86 0,10-85 32,2 0 0,5 71 0,1-27 55,-3-81-65,-1 23 2,1 0 1,3 1-1,0-1 1,15 58-1,-16-86-5,1-1-1,0 0 1,1 1 0,0-1-1,0 0 1,9 12 0,-6-9-8,-7-10 8,0-1 0,0 1 1,1-1-1,-1 1 0,0-1 1,1 0-1,-1 1 1,0-1-1,1 1 0,-1-1 1,0 0-1,1 1 0,-1-1 1,1 0-1,-1 0 0,1 1 1,-1-1-1,1 0 1,-1 0-1,1 0 0,-1 0 1,1 0-1,-1 1 0,1-1 1,-1 0-1,1 0 0,-1 0 1,1 0-1,-1 0 0,1-1 1,-1 1-1,1 0 1,-1 0-1,1 0 0,0-1 1,15 1-55,-12 0-16,-1-1-35,-1 0 100,0 0 0,1-1 0,-1 1 0,0-1 0,0 0 0,0 0 0,-1 0 0,1 0 0,0 0 0,-1 0 0,1 0 0,-1 0 0,0-1 0,0 1 0,0-1 0,0 1 1,0-1-1,0 1 0,-1-1 0,1 1 0,-1-1 0,0-3 0,5-69 208,-4 72-179,-1 1 1,0-1-1,1 1 0,-1-1 1,0 1-1,-1-1 1,1 0-1,0 1 0,-1-1 1,1 1-1,-1-1 0,0 1 1,0 0-1,0-1 0,0 1 1,0 0-1,-1-1 1,1 1-1,-1 0 0,1 0 1,-1 0-1,0 0 0,0 1 1,0-1-1,0 0 0,0 1 1,0-1-1,0 1 1,0 0-1,-1 0 0,1-1 1,0 2-1,-4-2 0,-11-4 55,-1 1-1,0 1 0,0 1 1,0 0-1,0 1 0,-30 2 1,41 2-82,-1 0-1,0 1 1,1 0 0,0 1 0,0 0 0,0 0 0,0 0-1,1 1 1,-1 0 0,1 0 0,-7 8 0,8-8-10,4-4-50,0 0 1,1 0-1,-1 0 1,0 0-1,1 0 1,-1 1-1,1-1 1,-1 0-1,1 0 1,0 1-1,-1-1 1,1 0-1,0 0 1,0 1 0,0-1-1,0 0 1,0 1-1,0-1 1,0 0-1,1 0 1,-1 1-1,0-1 1,1 0-1,-1 0 1,1 1-1,0 1 1,15 23-2104,-13-18 768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5:48.8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0 336,'0'0'3267,"20"6"-2605,-18 41-405,3 1-1,2-1 1,18 66-1,-8-37-114,-17-73-142,3 10 13,-1 1 1,2-1 0,0 1 0,0-1-1,1 0 1,12 22 0,-11-24 416,-8-27-720,2-8-1079,0 1-1051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5:50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320 164 408,'0'0'4016,"0"-16"-3735,0-115 1167,-1 130-1436,0 0-1,0-1 1,0 1 0,0 0 0,-1 0-1,1 0 1,0 0 0,0 0 0,-1 0-1,1 0 1,-1 0 0,1 1 0,-1-1-1,1 0 1,-1 1 0,0-1 0,1 1-1,-1 0 1,1-1 0,-1 1 0,0 0-1,1 0 1,-1 0 0,0 0-1,-1 1 1,-60 0-422,58 0 366,0 0 1,0 0 0,1 1 0,-1 0-1,1 0 1,-1 0 0,1 0-1,0 1 1,-1-1 0,1 1 0,-6 7-1,-40 43-237,48-51 287,-11 16-13,1 0 0,1 0-1,1 1 1,-11 25 0,5-9-2,11-20-7,1-1 1,0 1-1,1 0 1,0 1-1,1-1 1,1 0-1,1 1 1,2 26-1,-1-2-128,-1-37 134,1-1 0,-1 1 0,1-1 0,0 0 0,0 1 0,0-1 0,0 0 0,0 0 0,1 0 1,-1 0-1,1 0 0,-1 0 0,1 0 0,0-1 0,0 1 0,0 0 0,-1-1 0,2 0 0,-1 1 0,0-1 0,0 0 1,0 0-1,1 0 0,-1 0 0,0-1 0,1 1 0,-1-1 0,0 1 0,6-1 0,9 3-190,0-1 1,32 0-1,-46-2 222,1 0 1,-1 0-1,1-1 1,-1 1-1,1-1 1,-1 0-1,0 0 1,1 0-1,-1 0 1,0-1-1,0 1 1,0-1-1,0 0 1,0 0 0,0 0-1,-1 0 1,1 0-1,-1-1 1,1 1-1,-1-1 1,0 0-1,0 0 1,0 0-1,0 0 1,-1 0-1,1 0 1,-1 0-1,0 0 1,2-4-1,16-28 66,-13 23-59,0 1-1,-1-1 1,0 0-1,-1 0 1,0 0-1,-1-1 0,-1 1 1,0-1-1,0 0 1,-1 0-1,-2-19 1,1 32-23,0-1 0,0 1 1,0-1-1,0 1 1,-1 0-1,1-1 0,0 1 1,0-1-1,-1 1 1,1 0-1,0-1 0,-1 1 1,1 0-1,-1-1 1,1 1-1,0 0 0,-1 0 1,1-1-1,-1 1 1,1 0-1,-1 0 0,1 0 1,0-1-1,-1 1 1,1 0-1,-1 0 0,1 0 1,-1 0-1,1 0 1,-1 0-1,1 0 0,-1 0 1,1 0-1,-1 0 1,1 0-1,-1 1 0,1-1 1,-1 0-1,-23 10-38,20-5 30,1 0 0,-1 0 0,1 1 0,1-1 0,-1 1 0,1 0-1,0-1 1,0 1 0,-1 10 0,-9 20 4,5-13 2,0-1-1,1 1 1,-5 40-1,6-30 17,3 41 122,2-60-115,1 0 1,-2 0-1,-4 27 1,0-15-11,0 1 1,2-1 0,0 41-1,3 38-13,23-100-612,-20-6 600,1-1 1,-1 0-1,0-1 0,0 1 0,0-1 0,-1 1 0,1-1 1,-1 0-1,1 0 0,-1 0 0,0 0 0,0 0 0,0 0 1,0-1-1,2-6 0,24-70-87,-20 54 34,-6 22 58,2-12-3,2 0 1,0 0-1,1 0 0,1 1 0,12-19 1,-19 34 27,-1-1-1,1 1 1,-1-1 0,1 1 0,-1-1 0,1 1 0,-1-1-1,1 1 1,-1-1 0,0 0 0,1 1 0,-1-1 0,0 1-1,1-1 1,-1 0 0,0 0 0,0 1 0,0-1 0,0 0-1,1 1 1,-1-1 0,0 0 0,0 1 0,0-1 0,0 0 0,-1 0-1,1 1 1,0-1 0,0 0 0,0 1 0,-1-1 0,1 0-1,0 1 1,0-1 0,-1 0 0,1 1 0,-1-1 0,1 1-1,0-1 1,-1 1 0,1-1 0,-1 1 0,0-1 0,1 1 0,-1-1-1,1 1 1,-1 0 0,0-1 0,1 1 0,-1 0 0,0 0-1,1-1 1,-1 1 0,0 0 0,1 0 0,-1 0 0,0 0-1,1 0 1,-1 0 0,0 0 0,0 0 0,1 0 0,-2 0 0,-52 0 829,48 1-1000,-15-1 173,0 2 0,0 0 0,0 1 1,-40 12-1,48-14-41,10-1-139,6 19-3646,14-5 2541,2-6-104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5:52.2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49 496,'0'0'4489,"0"-1"-4508,0 0 0,0-1 0,-1 1 0,1 0 0,0-1 0,0 1 0,1-1 0,-1 1 0,0 0 0,0-1 0,1 1 0,-1 0 0,0-1 0,1 1 0,1-2 0,11-2-64,0 0 1,1 1-1,0 1 1,-1 0-1,1 1 0,1 0 1,-1 1-1,0 1 1,18 1-1,-14 0 97,-12 0-25,-1 0 0,1 0-1,-1 1 1,0 0 0,0 0-1,1 0 1,-2 1 0,1-1-1,0 1 1,0 1 0,-1-1-1,0 0 1,1 1 0,-1 0-1,-1 0 1,1 0 0,-1 1-1,1-1 1,4 11 0,-6-10 34,-1 1 0,0-1 1,0 1-1,0-1 0,0 1 1,-1 0-1,0-1 0,0 1 1,-1 0-1,0 6 0,-1 9 311,2-18-304,0 1-1,-1-1 0,0 0 0,0 0 1,1 0-1,-2 0 0,1 0 1,0 0-1,-1 0 0,1 0 0,-1-1 1,0 1-1,0 0 0,0-1 0,0 0 1,0 1-1,-1-1 0,-4 3 1,-20 26 141,19-21-131,-1-1-1,1 0 1,-2 0 0,1-1-1,-1 0 1,-22 13 0,6-3 102,-1 6 86,25-24-224,0 1 1,0 0-1,0 0 0,0 0 0,0 0 1,0 1-1,0-1 0,0 0 0,0 1 1,1-1-1,-3 3 0,9 2-106,15-4 72,182-2 414,-170 5-2645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5:54.3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379 205 936,'0'0'2775,"0"-17"-2323,0-90 1003,0 106-1429,0 1-1,-1-1 0,1 0 1,0 1-1,0-1 0,0 0 1,0 1-1,-1-1 1,1 0-1,0 1 0,-1-1 1,1 0-1,0 1 0,-1-1 1,1 1-1,-1-1 0,1 1 1,-1-1-1,1 1 1,-1-1-1,1 1 0,-1 0 1,1-1-1,-1 1 0,0-1 1,0 1-1,0 0 1,1-1 0,-1 1-1,1 0 1,-1-1-1,1 1 1,-1-1 0,1 1-1,-1-1 1,1 1-1,-1-1 1,1 1 0,-1-1-1,1 1 1,0-1 0,-1 1-1,1-1 1,0 0-1,0 1 1,-1-1 0,1 0-1,0 1 1,0-1-1,0 0 1,0 0 0,-1-1-8,0-1 0,1 1 1,-1 0-1,0 0 0,-1 0 0,1 0 1,0 0-1,0 1 0,-1-1 1,1 0-1,-1 0 0,0 1 1,1-1-1,-1 1 0,0 0 0,0-1 1,0 1-1,0 0 0,0 0 1,0 0-1,0 0 0,-3 0 1,-2-2-32,0 0 1,0 1-1,0 0 1,0 1-1,-1-1 1,-10 0-1,10 2-14,0 1 1,0-1-1,0 2 1,1-1-1,-1 1 1,0 0-1,1 0 0,-1 1 1,1 0-1,0 0 1,0 1-1,0 0 0,0 0 1,-7 7-1,5-4-39,1 1 0,0 0 0,0 1 0,1 0 0,0 0 0,0 0-1,1 1 1,0 0 0,1 0 0,0 0 0,-5 18 0,-3 1-11,6-11 35,1 0 1,1 0-1,-5 25 0,2-5-41,6-24 50,0 1 0,1-1 0,1 1 0,0-1 0,1 1 0,0-1 0,1 1-1,1-1 1,0 0 0,1 0 0,7 16 0,-9-27 29,0 1 0,0-1 1,0 1-1,1-1 0,0 0 0,-1 0 0,1 0 1,0 0-1,0-1 0,1 1 0,-1-1 0,0 0 1,1 0-1,5 3 0,19 12-14,-23-14 6,0-1 0,0 1-1,1-1 1,-1-1-1,1 1 1,-1-1 0,1 0-1,0 0 1,-1 0-1,1-1 1,0 0 0,0 0-1,0-1 1,7-1-1,-6 2 25,0-1 0,0-1-1,-1 1 1,1-1-1,0-1 1,-1 1 0,0-1-1,1 0 1,-1 0-1,0-1 1,5-4 0,-4 0 4,-1-1-1,-1 1 1,1-1 0,-2 0 0,1 0 0,-1-1 0,0 1 0,-1-1 0,0 0 0,-1 0 0,0 0 0,0-11 0,11-37 5,-12 56-14,3-9 53,-1 0 0,0 0 0,-1 0 0,0 0 1,0-20-1,-2 30 108,-2 1-174,0 1 0,0-1 1,0 0-1,0 0 0,0 1 1,0 0-1,0-1 0,0 1 1,0 0-1,0 0 0,1 0 1,-1 0-1,0 0 0,1 0 1,-1 0-1,1 1 0,-1-1 1,1 1-1,-1-1 1,1 1-1,0-1 0,0 1 1,0 0-1,0 0 0,0-1 1,0 1-1,0 3 0,-3 6-48,1 1-1,0-1 1,-2 23-1,1-5 30,-3 15 30,2 1-1,1 62 1,-16 103 139,20-167-135,-2-9-8,2 0 1,2-1 0,1 1-1,14 61 1,4-20-6,25 72-19,-39-129 18,0 0 0,2-1 0,0 0 1,1 0-1,19 24 0,-28-39 0,1 0 0,-1 0 0,0-1 0,1 1 0,-1-1 0,1 1 0,0-1 0,0 1 0,-1-1 0,1 0 0,0 0 0,0 0 0,0 0 0,0 0 0,0 0 0,0-1 0,0 1 0,1-1 0,-1 1 0,3-1 0,-3 0 13,-1-1 0,0 0 0,0 1 0,0-1 1,1 0-1,-1 0 0,0 0 0,0 0 0,0 0 0,-1 0 0,1 0 0,0 0 1,0 0-1,0-1 0,-1 1 0,1 0 0,-1 0 0,1-1 0,-1 1 0,1 0 1,-1-1-1,0 1 0,0-1 0,0 1 0,0 0 0,0-1 0,0 1 0,0 0 1,0-4-1,0-213 540,-1 207-535,0 1 0,-1 0 0,0 0 0,0 0 0,-1 0 0,0 0 0,-1 1 0,0-1 0,0 1 0,-1 0 0,-1 0 0,1 1 0,-1-1 0,-1 1 0,0 0 0,0 1 0,-16-13 0,6 6 5,0 1 0,-1 1 0,-1 1 0,0 1 0,0 0-1,-1 2 1,-30-10 0,39 17-100,-1 0-1,1 0 1,-21 2 0,30 0 15,-1 0 0,0 1 0,1-1 1,-1 1-1,1-1 0,0 1 0,0 0 0,-1 0 1,1 0-1,0 0 0,1 0 0,-1 0 0,0 0 1,1 1-1,-1-1 0,1 1 0,-1-1 1,1 1-1,0 0 0,-1 3 0,-1 2-355,0 0-1,0 0 1,0 1-1,1-1 1,0 1-1,0 11 1,2 4-1370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5:55.9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14 193 96,'0'0'1037,"0"0"-1032,0 0 0,0 0-1,0-1 1,0 1 0,0 0 0,0 0-1,0 0 1,0 0 0,1 0-1,-1-1 1,0 1 0,0 0-1,0 0 1,0 0 0,0 0 0,0-1-1,0 1 1,0 0 0,0 0-1,0 0 1,0 0 0,0 0 0,-1-1-1,1 1 1,0 0 0,0 0-1,0 0 1,0 0 0,0 0-1,0-1 1,0 1 0,0 0 0,0 0-1,0 0 1,-1 0 0,1 0-1,0 0 1,0 0 0,0 0-1,0-1 1,0 1 0,0 0 0,-1 0-1,1 0 1,0 0 0,0 0-1,0 0 1,0 0 0,-1 0-1,1 0 1,0 0 0,0 0 0,0 0-1,-1 0 1,1 0 76,0 0 1,0 0-1,-1 0 1,1 0-1,0-1 1,0 1-1,-1 0 1,1 0-1,0 0 1,-1 0-1,1 0 1,0 0-1,0 0 1,-1 0-1,1 0 1,0 0-1,-1 0 1,1 1-1,0-1 1,0 0-1,-1 0 1,1 0-1,0 0 1,-1 0-1,1 1 1,0-1-1,0 0 1,0 0-1,-1 0 1,1 1-1,0-1 1,0 0-1,0 0 1,-1 0-1,1 1 1,0-1-1,0 0 1,0 1-1,0-1 1,0 0-1,0 0 1,0 1-1,0-1 1,-1 0-1,1 1 1,0-1-1,0 0 1,0 0-1,0 1 1,0-1-1,1 1 1,11 17-122,5 10-64,29 80 76,-23-59 27,-6-15 2,-11-21 2,-4-10-2,-1 0-1,1 0 1,-1 0-1,0 0 1,0 0-1,0 0 1,0 0-1,-1 0 1,0 0-1,1 1 1,-1-1-1,-1 5 1,1-7 156,0-15-164,-1-13-187,-1 1 0,-2-1 0,-1 1 0,-11-36 1,8 33-43,4 6 107,2 0-1,0 1 0,1-1 0,4-40 0,0-3 5,-4 48 112,0 14-10,0 0 0,1 0 0,0 0 0,0-1 1,0 1-1,1 0 0,-1 0 0,2-5 0,34 11-173,-32 1 200,0 0 0,-1 0 1,1 1-1,-1-1 0,0 1 0,0 0 0,0 0 1,-1 0-1,4 6 0,-4-5 1,1-1-1,-1 1 1,1-1 0,0 0 0,1 0 0,-1 0-1,5 3 1,-5-4 20,0 1 0,0-1 0,0 1 0,-1-1 0,0 1 0,1 0 0,-1 0 0,0 0 0,-1 0 0,3 9 0,4 7 163,-7-17-161,0-1 1,0 1 0,-1-1-1,1 1 1,-1 0-1,1-1 1,-1 1 0,0-1-1,0 1 1,0 0 0,-1 3-1,1-4-1,-1 1 0,1 0 0,0-1 0,0 1 0,0-1 1,1 1-1,-1 0 0,1-1 0,1 5 0,1 2 13,0-1-1,0 1 1,-1-1 0,0 1 0,-1 0 0,0 0 0,0-1 0,-1 12 0,0 6-8,-1-20-25,0 1-1,0 0 1,1 0-1,1 0 1,-1 0-1,1-1 1,0 1-1,0 0 1,1 0-1,0-1 1,0 1-1,1-1 1,4 8-1,-4-1-5,-3-3 8,0-9 176,0-9-1349,0-8-135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57.9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1640,'0'0'3145,"3"2"-2866,0 2-261,0-1 0,0 1 1,-1 0-1,1 0 0,-1 0 0,0 0 1,0 0-1,0 1 0,-1-1 1,1 1-1,-1-1 0,1 8 0,6 16 17,35 122 114,77 264-48,-45-149-53,-58-217-36,-13-38 18,0 0 1,-1 1-1,0-1 0,0 1 1,-1-1-1,1 23 2207,0-33-2224,11 0-19,-11 0-44,0 0-83,409 0-1687,-412-23 22,0 0 498,0 5-1007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47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3422 360,'0'0'8157,"3"-12"-7730,53-66 203,-32 50-549,-1-1-1,32-54 1,21-27-20,280-303 69,-3 0-40,-17 8-241,-250 277 95,-36 62 32,213-253-105,14 21 66,-63 69 94,-167 159-22,187-261-161,-192 268 152,-24 39-3,24-46-1,-14 37 3,-3 6 1,-19 17-2,0 1-1,1 0 1,0 0 0,0 0 0,1 1-1,10-9 1,-11 1-5,-2 13 5,-5 3 2,1-1 0,0 1 0,-1 0 0,1-1-1,0 1 1,-1-1 0,1 1 0,0-1-1,-1 1 1,1-1 0,-1 1 0,1-1 0,-1 0-1,1 1 1,-1-1 0,1 0 0,-1 1-1,0-1 1,1 0 0,-1 1 0,0-1-1,0 0 1,0 0 0,1 0 0,-1 1 0,0-1-1,0 0 1,0 0 0,0 0 0,0 1-1,-1-1 1,1-1 0,1 1 0,-1-1 0,0 1 1,1 0-1,0-1 0,-1 1 0,1 0 0,0-1 1,0 1-1,0 0 0,0 0 0,0 0 0,0 0 1,0-1-1,0 2 0,0-1 0,1 0 1,1-2-1,-1 3 0,0-1 0,-1 0 0,0 0 1,1 0-1,-1 0 0,0-1 0,1 1 1,-1 0-1,0 0 0,0-1 0,0 1 0,0-1 1,0 1-1,-1-1 0,1 1 0,0-1 1,-1 0-1,2-2 0,-2 3-3,0 1-1,0 0 1,0-1 0,0 1 0,0-1-1,0 1 1,0 0 0,0-1 0,0 1-1,0 0 1,0-1 0,0 1-1,0 0 1,0-1 0,1 1 0,-1 0-1,0-1 1,0 1 0,0 0 0,1 0-1,-1-1 1,0 1 0,0 0-1,1 0 1,-1-1 0,0 1 0,1 0-1,-1 0 1,0 0 0,1 0 0,-1-1-1,0 1 1,1 0 0,-1 0-1,0 0 1,1 0 0,0 0 0,-1 0-3,1 0 0,0-1 1,-1 1-1,1 0 0,-1 0 1,1-1-1,0 1 0,-1 0 1,1-1-1,-1 1 0,1-1 1,-1 1-1,1-1 0,-1 1 1,1-1-1,-1 1 0,1-1 1,-1 1-1,0-1 0,1 1 1,-1-1-1,0 0 0,0 1 1,1-1-1,-1 0 0,0 1 1,0-1-1,0 0 0,0 1 1,0-1-1,0 0 0,0 1 1,0-1-1,0 0 0,0 1 1,0-1-1,-1-1 0,-18 9-108,-39 18 84,14-7-17,-55 32 1,40-20 14,-74 27 0,106-40 20,25-15 11,0 0 0,0 0 0,0-1 1,0 1-1,-1-1 0,1 0 0,-1 0 0,1 0 1,-1 0-1,1 0 0,-1 0 0,-4 0 0,-16 11 7,9-11-4,11-1 13,-13 6-564,27-7 438,1-1 0,-1 0 0,1 0 0,13-5 0,39-7 2,-7 10-5,107 8 1,-150-2 103,0 0-1,0 1 1,-1 1-1,21 8 1,-28-10 1,-1 1 0,1-1 0,0 1 0,-1 0 0,0 1 0,0-1 0,0 1 1,0 0-1,-1 0 0,1 1 0,-1-1 0,4 7 0,15 17 3,-19-24 19,0 0 0,-1 0 0,1 0 0,-1 0 0,0 1 0,0-1 1,3 9-1,-2 0 42,1-1 1,0 1 0,1-1 0,1 1 0,9 11-1,-14-21-32,0 0 0,0 0 0,0 1-1,0-1 1,0 0 0,-1 1 0,0-1-1,1 1 1,-1-1 0,0 1 0,-1 0 0,1 7-1,-1-9-10,1 0-1,-1 0 0,0 0 1,1 1-1,-1-1 1,1 0-1,0 0 0,0 0 1,0 0-1,0 0 1,2 3-1,-2-3 7,1 0 0,-1 0 0,0 0 0,0 0 0,0 0 0,-1 0 0,1 1 0,0-1 0,-1 0 0,1 0 0,-1 1 0,0 1 0,0-3 321,-20-1-4803,1 0 336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7:59.3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280 94 992,'0'0'4016,"-27"0"-3444,-1-1-301,18 0-263,0 0 0,0 1 0,0 0 0,-1 1 1,1-1-1,0 2 0,0 0 0,0 0 0,1 1 0,-1 0 1,0 0-1,-13 8 0,-3 5-84,23-15 63,0 0 0,0 0 0,0 1 0,0-1 0,0 1 0,0 0 0,0 0 0,1 0 0,-1 0 0,1 1-1,-1-1 1,1 1 0,0-1 0,0 1 0,0 0 0,0 0 0,0 0 0,1 0 0,0 0 0,-1 0 0,1 0 0,0 0 0,0 4 0,-1 29-113,2 36 43,0-68 76,1 1-1,0-1 1,-1 1-1,2-1 1,-1 1-1,1-1 0,-1 0 1,1 1-1,0-1 1,1 0-1,-1 0 1,6 6-1,15 15-9,5 6 0,59 52 0,-76-76-16,-1-1-1,1 1 1,1-2-1,-1 0 0,1 0 1,0-1-1,0 0 1,0-1-1,1 0 0,-1-1 1,1-1-1,-1 0 1,1-1-1,16-1 0,-27 1 43,-1-1 0,1 1 0,0-1 0,0 1 0,0-1 0,0 0 0,-1 0 0,1 0 0,0 0 0,-1 0 0,1 0 0,-1 0 0,1-1 0,-1 1 0,0 0 0,1-1 0,-1 1 0,0-1 0,0 0 0,0 1 0,0-1 0,0 0 0,-1 0 0,1 1 0,0-1 0,-1 0 0,0 0 0,1 0 0,-1 0 0,0 0 0,0-3 0,2-14 54,-1 1 1,-1-29-1,-1 24-54,3-12-1,-2-41-31,0 72 23,-1-1-1,1 0 0,-1 0 1,0 0-1,-1 0 1,1 1-1,-1-1 1,0 1-1,0-1 1,0 1-1,-6-8 1,-28-43 300,34 55-831,5 10 418,13 14 155,63 72 117,-47-62-110,-24-24-38,1-1 0,0 0 1,0 0-1,1-1 0,12 8 0,2-1 1,-18-11-26,0 1 0,0-1-1,0-1 1,1 1 0,0-1 0,0 0 0,0-1 0,0 1 0,0-1 0,0-1 0,14 2 0,-2-2-2,-17-1 21,1 1 0,-1-1 0,0 1 0,1-1 0,-1 0 1,1 0-1,-1 0 0,0 0 0,1 0 0,-1-1 0,1 1 0,-1-1 0,0 0 0,1 1 0,-1-1 0,0 0 1,0 0-1,0-1 0,0 1 0,0 0 0,0-1 0,0 1 0,0-1 0,0 1 0,-1-1 0,1 0 0,-1 0 1,3-3-1,5-11-64,-1-1 0,-1 0 0,0 0 0,-1 0 0,-1-1 0,-1 0 0,0 0 0,-1 0 0,0-23-1,-3-76-1260,0 113 1303,-1-1-1,1 0 1,-1 0-1,0 0 1,-1 1-1,1-1 1,-1 1-1,0-1 1,0 1 0,0-1-1,0 1 1,-1 0-1,0 0 1,0 0-1,0 1 1,0-1-1,-6-4 1,7 6 36,1 2-1,0-1 1,0 1 0,0 0 0,0-1 0,0 0-1,0 1 1,0-1 0,0 1 0,0-1 0,1 0 0,-1 0-1,0 0 1,0 1 0,1-1 0,-1 0 0,1 0-1,-1 0 1,1 0 0,-1 0 0,1 0 0,0 0 0,-1 0-1,1 0 1,0-2 0,-1 3-6,1 0 1,0-1-1,0 1 1,0-1-1,-1 1 1,1 0-1,0-1 1,0 1-1,-1 0 1,1-1-1,0 1 1,-1 0-1,1-1 1,0 1-1,-1 0 1,1 0-1,-1-1 1,1 1-1,0 0 1,-1 0-1,1 0 1,-1 0-1,1 0 1,0 0-1,-1-1 1,1 1-1,-1 0 1,1 0-1,-1 0 1,1 0-1,-1 0 1,1 1-1,0-1 1,-1 0-1,1 0 1,-1 0-1,1 0 1,-1 0-1,1 1 1,0-1-1,-1 0 1,1 0-1,0 1 1,-1-1-1,1 0 1,0 0-1,-1 1 1,1-1-1,0 0 1,-1 1-1,1-1 1,0 1-1,0-1 1,0 0-1,-1 1 1,1-1-1,0 1 1,0-1-1,0 0 1,0 1-1,0-1 1,0 1-1,0-1 1,0 1-1,0-1 1,0 1-1,0 4 54,0 1 0,1-1 0,0 0 0,0 0 0,0 0 1,1 0-1,0 0 0,3 6 0,5 15 143,66 148 852,0 6-464,-54-127-534,-18-41-58,1 0 0,0 0 0,1 0 0,14 21 0,-11-21-5,-8-9-2,1-1 1,-1 1-1,1-1 0,-1 0 1,1 0-1,0 0 1,0 0-1,0 0 0,0 0 1,0-1-1,1 1 1,2 1-1,-1-2-23,1 1-2080,-4-2 2067,-1 0 0,1 0 0,0 0 0,0 0 0,-1 0 0,1 0 0,0 0 0,0 0 0,-1 0 0,1-1 0,0 1 1,0 0-1,-1 0 0,1-1 0,0 1 0,-1-1 0,1 1 0,-1 0 0,1-1 0,0 1 0,-1-1 0,1 0 0,-1 1 0,1-1 0,-1 1 0,0-1 0,1 0 0,-1 1 0,1-1 0,-1 0 1,0 0-1,19-32-1001,0-34-195,-2 31 29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8:01.1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163 672 1112,'0'0'5104,"0"-18"-4935,0-424-1017,0 439 848,0 0 0,0 0-1,0 1 1,-1-1 0,1 0 0,-1 1-1,1-1 1,-1 0 0,0 1 0,0-1 0,0 1-1,0-1 1,-1 1 0,1 0 0,-1-1-1,-1-1 1,0 1-3,0 1-1,-1 0 1,1 0-1,0 0 1,-1 1-1,1-1 0,0 1 1,-1 0-1,0 0 1,1 0-1,-1 0 1,0 1-1,0-1 1,1 1-1,-1 0 1,-4 0-1,5 0-3,0 1 0,0-1 0,0 0 0,0 1 0,0-1 0,1 1 0,-1 0 0,0 0 0,0 0 0,1 0 0,-1 1 0,0-1 0,1 1 0,0-1 0,-1 1 0,1 0 0,0 0 0,0 0 0,0 0 0,0 1 0,0-1 0,0 0 0,1 1 0,-1-1 0,1 1 0,0 0 0,-2 4 0,0 4-13,0 0 0,0 0 0,1 0 0,1 0 0,0 0 0,1 16 0,-1 3-11,-1-23 25,1-1 0,1 1 0,0-1 0,0 1 0,0 0 0,0-1-1,1 1 1,0-1 0,1 1 0,0-1 0,0 0 0,0 1 0,0-1 0,1 0 0,0 0-1,6 8 1,12 10 5,-9-10 1,-1-1 0,2-1 0,25 22 0,-27-26-11,0 0 0,1 0 0,-1-1 1,1-1-1,1 0 0,-1-1 0,1 0 0,0-1 0,0 0 0,1-1 1,-1 0-1,1-1 0,19 0 0,-18-2 14,-10 1 3,-1-1 0,1 0 0,0 0 0,0 0 0,-1 0 0,1-1 0,0 1 0,-1-1 0,1-1 0,0 1 0,-1-1 0,1 1 0,-1-1 0,0-1 0,0 1 0,0 0 0,6-6 0,17-12 38,-24 18-43,0 0 1,-1 0-1,1 0 1,0-1-1,0 1 1,-1-1-1,0 1 1,1-1-1,-1 0 1,0 0-1,0 0 1,-1 0-1,1-1 1,1-3-1,36-58 7,-24 43-10,-13 20-2,1 0 0,-1-1 1,-1 1-1,1-1 0,0 1 0,-1-1 1,1 0-1,-1 0 0,0 0 0,0 0 1,0 0-1,0 0 0,-1 0 0,2-6 1,-2 7-5,0 0 1,1-1-1,-1 1 0,1 0 1,0 0-1,-1 0 1,1 0-1,0 0 1,0 0-1,0 0 1,1 0-1,-1 1 1,0-1-1,1 0 0,-1 1 1,1-1-1,0 1 1,-1-1-1,1 1 1,0 0-1,0 0 1,0 0-1,0 0 0,0 0 1,0 0-1,0 0 1,0 1-1,0-1 1,5 0-1,5-1-70,0 0-1,0 1 0,21-1 1,-27 4 86,0 0 0,0 0 1,0 1-1,0-1 1,0 1-1,0 1 0,-1-1 1,0 1-1,1 0 0,-1 0 1,-1 0-1,1 1 1,4 5-1,12 9 189,-10-8-111,0 1 0,-1 0 0,0 0 1,-1 1-1,0 0 0,-1 0 0,7 17 0,18 28 234,-29-48-6,-8-7 542,-13-12-446,-1-9-505,1-1-1,1-1 0,0 0 1,2-1-1,0 0 0,2-1 1,0 0-1,1-1 0,2-1 1,0 0-1,2 0 0,0 0 1,2-1-1,0 0 0,-1-47 1,6 63 100,0 0 0,0 1-1,1-1 1,0 1 0,1-1 0,4-14 0,-4 18 5,1 1 1,-1 0-1,1-1 0,0 1 0,0 0 0,0 1 1,0-1-1,1 0 0,0 1 0,-1 0 0,1 0 1,1 0-1,6-4 0,1 1-11,0 0 1,0 1-1,1 1 0,-1 0 0,1 0 1,0 1-1,22-2 0,96 1 5,-94 5 9,-25-1 84,-1 1 1,1 1-1,-1 0 1,1 1-1,-1 0 1,0 1-1,0 0 1,0 0-1,0 1 1,-1 1-1,0 0 1,0 0-1,0 1 1,15 14-1,-25-20-86,1-1 1,-1 0-1,0 0 0,1 0 0,-1 1 0,0-1 0,1 0 0,-1 1 0,0-1 0,0 0 0,1 0 1,-1 1-1,0-1 0,0 0 0,1 1 0,-1-1 0,0 1 0,0-1 0,0 0 0,0 1 0,0-1 1,0 1-1,0-1 0,0 0 0,0 1 0,0-1 0,0 1 0,0-1 0,0 0 0,0 1 0,0-1 1,0 1-1,0-1 0,0 0 0,0 1 0,0-1 0,-1 1 0,1-1 0,0 0 0,0 1 0,-1-1 1,1 0-1,0 1 0,0-1 0,-1 0 0,1 0 0,0 1 0,-1-1 0,1 0 0,0 0 0,-1 0 0,1 1 1,0-1-1,-1 0 0,1 0 0,-1 0 0,1 0 0,0 0 0,-1 0 0,1 0 0,-1 0 0,1 0 1,0 0-1,-1 0 0,1 0 0,-1 0 0,1 0 0,0 0 0,-2 0 0,-23 1-738,-2-1-1524,-9 0-1742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28:03.3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1 784,'0'0'1264,"13"25"-864,93 183 609,-92-173-568,-1-1 0,10 43-1,-14-43-268,1-2-1,16 36 0,-25-66-168,0 1 0,0-1 0,-1 1 0,1-1 0,-1 1-1,0-1 1,1 1 0,-1-1 0,0 1 0,-1 3 0,1 4 20,0-9 375,0-4-215,0-14-148,0-6-48,0-1-1,-1 1 0,-1 0 0,-1 0 0,-11-40 0,7 35 8,1 0 0,2-1 0,0 0 1,2 0-1,4-57 0,-1 24-282,39 61-17,-34 1 305,1 1 0,0-1 1,0 1-1,-1 0 0,1 1 0,-1 0 1,1 0-1,-1 0 0,0 1 0,0 0 1,0 0-1,0 0 0,6 5 0,-5-4 9,9 1 31,15 4-24,-26-6-15,2 9 7,3 3 30,-1 0-1,0 0 1,-1 1-1,7 20 1,13 24 37,-12-32-57,-5-8-8,18 43 1,34 70 62,-55-119-69,-7-13-4,0 1 1,0-1-1,-1 0 0,1 0 1,0 1-1,-1-1 0,1 1 0,0-1 1,-1 0-1,0 1 0,1-1 0,-1 1 1,0 2-1,0-4-6,0 1 0,0-1 0,0 0 0,0 1 0,0-1 0,0 0 0,0 0 1,0 1-1,0-1 0,0 0 0,1 0 0,-1 1 0,0-1 0,0 0 0,0 0 0,0 1 0,0-1 0,0 0 0,0 0 0,1 1 0,-1-1 0,0 0 1,0 0-1,0 0 0,1 0 0,-1 1 0,0-1 0,0 0 0,1 0 0,-1 0 0,0 0 0,0 0 0,1 0 0,-1 1 0,0-1 0,0 0 1,1 0-1,-1 0 0,0 0 0,0 0 0,1 0 0,-1 0 0,0 0 0,0 0 0,1 0 0,-1 0 0,0-1 0,0 1 0,1 0 0,-1 0 0,0 0 1,0 0-1,1 0 0,-1-1 0,1 1-66,0 0 1,-1-1 0,1 1-1,0-1 1,-1 0 0,1 1-1,-1-1 1,1 1-1,0-1 1,-1 0 0,0 0-1,1 1 1,-1-1 0,1 0-1,-1 0 1,0 1 0,0-1-1,1 0 1,-1 0-1,0 0 1,0 0 0,0 0-1,0-17-1210,0 0-669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03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412 1 40,'0'0'1283,"-23"0"-37,22 0-1167,1 0-1,-1 0 0,1 0 0,-1 1 1,0-1-1,1 0 0,-1 0 1,1 1-1,-1-1 0,1 1 1,-1-1-1,1 0 0,-1 1 0,1-1 1,-1 1-1,1-1 0,-1 1 1,1-1-1,0 1 0,-1-1 0,1 1 1,0-1-1,0 1 0,-1 0 1,1-1-1,0 2 0,-6 28 555,7 48-1099,0-51 672,-11 21-213,8-42 7,0 1 0,0 0 0,0 0 0,1 0 0,0 9 0,1 475-1,-2-477 18,-1 0 0,0-1-1,0 0 1,-2 0 0,1 0 0,-2 0 0,0-1 0,0 0 0,-1 0 0,-1 0 0,0-1 0,-10 12 0,7-13 23,0 1 0,0-1 0,-19 12 0,19-13-14,-1 0 0,1 0 0,-14 16 0,19-21 8,1 1 0,-1-1 0,0-1 1,0 1-1,0-1 0,-11 4 0,-4 4 259,16-9-109,0 0 0,0-1 1,0 1-1,0-1 1,-1 0-1,1 0 0,-1 0 1,1-1-1,-7 0 1,9 0-99,-13-2 1,15-20-5626,18-1 2998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16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440 284 224,'0'0'5282,"0"-42"-4659,-2 33-634,0-1-1,-1 1 1,0 0 0,-1 0-1,0 0 1,0 0 0,-1 1-1,-7-11 1,-5-10-88,13 18 36,0 1 1,-1 0 0,-1 0 0,1 0 0,-2 1 0,1 0-1,-1 0 1,-1 0 0,0 1 0,-11-9 0,13 15 21,0 0 1,0 0 0,0 1 0,0 0 0,0 0 0,0 1-1,0 0 1,0 0 0,0 0 0,-1 1 0,1-1-1,0 2 1,0-1 0,0 1 0,1 0 0,-1 0 0,0 0-1,1 1 1,-7 3 0,-2 7 35,0-1-1,1 2 1,0 0-1,2 0 1,-1 1-1,2 1 1,0 0-1,-12 26 1,6-12-1,9-17-13,2 0 0,0 0-1,-6 25 1,2-9-48,6-13 13,1-1 0,1 1-1,0 0 1,0 0-1,4 25 1,-1 9-112,-1-39 154,0 0 0,1 0 0,1 0 0,-1 0 0,2-1 0,-1 1 0,1-1 0,11 19 0,-11-22 8,0 1 0,1-1 0,0 1 1,0-2-1,1 1 0,0 0 0,0-1 1,0 0-1,1-1 0,0 0 0,0 0 1,9 5-1,-4-4 127,-12-5-98,1-1-1,0 1 1,-1-1 0,1 1-1,0-1 1,-1 0 0,1 1-1,0-1 1,-1 1 0,1-1-1,0 0 1,0 0 0,-1 1-1,1-1 1,0 0 0,0 0-1,0 0 1,-1 0 0,1 0-1,0 0 1,0 0 0,0 0-1,-1 0 1,1-1 0,0 1-1,0 0 1,-1 0 0,1-1-1,0 1 1,0-1 0,-1 1-1,1 0 1,0-1 0,-1 1-1,1-1 1,-1 1 0,1-1-1,0 0 1,-1 1 0,0-1-1,1 0 1,-1 1 0,1-1-1,0-1 1,4-8 23,-1-1 0,0 1 0,-1-1 0,0 0 0,0 1 0,1-14 0,3-11-39,-2 15-1,0 1-2,-1 0 0,0 0-1,1-31 1,-5 37-6,2 0-1,-1 0 1,6-16 0,3-36-14,-11 63 14,1 1-1,0 0 1,0 0-1,1-1 1,-1 1 0,0 0-1,0 0 1,0 0-1,1-1 1,-1 1-1,1 0 1,-1 0-1,1 0 1,-1 0-1,1 0 1,0 0 0,0 0-1,-1 0 1,1 0-1,0 0 1,1-1-1,4-4-3,-3-4 1,-3 4 2,0 5-7,0 10-536,0-1 537,0 2 6,-1-1-1,2 1 1,-1 0-1,1-1 0,1 1 1,0 0-1,0-1 1,1 0-1,7 17 0,-5-15 29,-1 0-1,0 1 1,-1-1 0,3 15-1,12 37 68,2-16-58,3 0 0,1-1 0,3-1 1,34 43-1,-25-31-18,-32-49-11,1 0 1,-1 0 0,2 0 0,-1-1 0,1 1 0,0-1-1,0-1 1,14 12 0,-16-13-1804,-4-10-321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17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1408,'0'0'3662,"4"0"-3659,349 0 253,-373-11-1709,0 4-519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18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1 960,'0'0'3451,"-16"0"-2042,57 2-1438,60 10-1,-57-5 122,63 1-1,-28-2-122,-43 6-2222,-32-7 553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19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1 185 880,'0'0'1845,"0"-5"-1258,0-20 489,0 22-13,0 18-862,1 11-201,2 0 1,0 0 0,2-1-1,0 0 1,2 0 0,1 0-1,19 42 1,-13-24 7,-12-36-1,-1-1 0,1 0 0,0 1-1,1-1 1,0 0 0,0 0 0,7 11 0,9 11 3,5 3-10,-11-25 7,-12-5-3,0-1-1,0 0 1,0 1 0,1-1-1,-1 0 1,0 1 0,0-1-1,0 0 1,1 0 0,-1 0 0,0 0-1,0 0 1,0 0 0,1 0-1,-1-1 1,0 1 0,0 0-1,0-1 1,0 1 0,0-1-1,1 1 1,-1-1 0,0 1-1,0-1 1,0 0 0,0 0-1,-1 1 1,1-1 0,1-1 0,8-31-8,-8 19 8,1 4-16,1 0 0,1 0 0,-1 0 1,11-16-1,7-13-83,-7 2-45,-2-1 0,11-54 0,-14 53 28,1-1 1,18-42 0,-21 67 105,-6 12 15,0 0-1,-1 0 0,1 0 1,-1 0-1,0 0 0,0 0 0,0 0 1,-1-1-1,1 1 0,-1 0 0,0 0 1,0-1-1,0-5 0,1 9-21,-1 0-1,1-1 1,0 1 0,0 0-1,-1-1 1,1 1-1,0 0 1,0 0-1,0 0 1,-1 0-1,1 0 1,0 0-1,0 0 1,0 0 0,-1 0-1,1 0 1,0 1-1,0-1 1,-1 0-1,1 0 1,0 1-1,0-1 1,1 1-1,-1 7 7,1 0-1,1-1 0,0 1 1,0-1-1,0 0 0,1 0 1,0 0-1,0 0 0,6 6 1,12 23 16,2 13 47,-12-23 31,1 0 1,20 30-1,-16-33-3,-2 2 0,0 0 0,14 36 0,12 12 103,-3-7-104,18 29-18,-52-87-62,-3-6-1,-1 0-1,1 1 1,0-1 0,0 0 0,1 0 0,-1 0 0,0 0 0,1 0 0,-1 0 0,4 3 0,3 3 48,-8-7-17,1-1 0,-1 0 0,0 1 0,1-1 0,-1 1 1,1-1-1,-1 0 0,1 0 0,-1 1 0,1-1 0,-1 0 0,1 0 0,-1 1 1,1-1-1,-1 0 0,1 0 0,0 0 0,-1 0 0,1 0 0,-1 0 0,1 0 1,-1 0-1,1 0 0,0 0 0,-1 0 0,1 0 0,0-1 0,-1-8 1005,0-508-1597,1 510 548,1 0 0,-1 1 0,1-1 0,1 0 1,-1 1-1,1 0 0,0 0 0,0 0 0,5-7 0,-3 7 7,-1 0 0,-1-1-1,1 0 1,-1 0 0,0 0-1,-1 0 1,1 0 0,-2-1-1,3-10 1,-4-21-2076,0 40 2009,0 0-1,0 0 1,0 0 0,1 0-1,-1 0 1,0-1 0,1 1-1,-1 0 1,1 0 0,-1 0-1,1-1 1,-1 1 0,1 0-1,0 0 1,-1-1 0,1 1-1,0-1 1,-1 1 0,2 0-1,4 5-371,-3 5-864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20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1216,'0'0'2685,"3"1"-2641,14 3 64,1-1-1,-1-1 0,32 0 1,25 4 29,123 7 95,-137-10-376,-156-19-3595,73 16 2886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20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96,'0'0'1409,"-2"0"-1364,1 0 0,0 1 0,0-1 0,-1 1 0,1-1 0,0 1 0,0-1 0,0 1 1,0 0-1,0 0 0,0 0 0,0 0 0,0-1 0,0 1 0,0 0 0,-1 2 0,2 340 2973,8-333-3001,-8-10-111,1 1-1,0-1 1,0 1-1,0 0 1,0-1 0,-1 1-1,1 0 1,0 0-1,-1 0 1,1-1 0,-1 1-1,1 0 1,-1 0-1,1 0 1,-1 0 0,1 0-1,-1 0 1,0 0-1,0 0 1,0 0 0,1 2-1,-1 2-1390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54.4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257 208 1560,'0'0'4825,"0"-8"-4586,0-83 227,0 90-446,0 0 0,-1 0 0,1-1 0,0 1 0,-1 0 0,0 0 0,1 0 1,-1 0-1,0 0 0,1 0 0,-1 0 0,0 0 0,0 1 0,0-1 0,0 0 0,0 0 0,1 1 0,-2-1 0,1 0 0,0 1 0,0-1 0,0 1 0,0-1 0,-1 1 0,-14-10 106,12 4-119,0 2-25,1 0 0,-1 0 0,0 0-1,0 1 1,0 0 0,0-1 0,-8-3-1,8 5 3,-6-5-138,-1 1 1,0 1 0,0 0 0,-15-5 0,24 9 132,0 1 0,0-1 0,0 1 0,0-1 0,0 1 0,0 0 0,0-1 0,0 1 0,0 0 0,0 1 0,0-1 0,0 0 0,0 0 0,0 1 0,0-1 0,0 1 0,0 0 0,0-1 1,0 1-1,1 0 0,-1 0 0,0 0 0,0 1 0,1-1 0,-1 0 0,1 1 0,-1-1 0,1 1 0,0-1 0,-1 1 0,1 0 0,0-1 0,0 1 0,-1 2 0,-6 18-32,0 1-1,2-1 0,0 1 0,2 1 1,-2 24-1,1 123-16,5-132 32,2-26 22,0-1-1,1 1 1,0-1 0,1 0 0,0 1 0,1-2 0,0 1 0,1-1 0,0 1-1,10 12 1,-12-18-36,4 3-2,23-6-129,-28-3 195,1-1 0,-1 1 0,0-1-1,0 0 1,0 0 0,0 0 0,0-1 0,0 1 0,0-1 0,0 1-1,-1-1 1,1 0 0,-1 0 0,1 0 0,-1-1 0,0 1 0,0-1-1,3-4 1,37-60 52,-20 28-121,5-20-27,-18 37 84,-7 15 19,-1 1-1,0 0 1,0 0-1,-1-1 1,1 1 0,-1 0-1,-2-11 1,1-4 1084,-2 21-886,1 0-215,0 0-1,0 0 0,0 0 1,0 0-1,0 0 0,0 1 1,0-1-1,0 1 1,0-1-1,0 1 0,0 0 1,0 0-1,0 0 0,0 0 1,1 0-1,-1 0 0,0 1 1,1-1-1,-1 1 1,1-1-1,-1 1 0,1-1 1,0 1-1,0 0 0,0-1 1,0 1-1,0 0 0,0 0 1,0 0-1,0 0 0,1 0 1,-1 0-1,1 0 1,-1 3-1,0-2-1,-8 47-41,1 0-1,3 1 1,2-1-1,5 63 1,-2-37-268,0-75 35,40 0-2162,-20 3 880,-1-3-491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21.8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321 226 1224,'0'0'3657,"-3"-25"-3397,-11-74-12,6 64 19,-1 27-127,9 8-132,-1 0 0,1 0 1,0 0-1,-1-1 0,1 1 0,0 0 0,-1 0 0,1-1 0,0 1 0,-1 0 0,1-1 0,0 1 0,-1 0 1,1-1-1,0 1 0,0 0 0,0-1 0,-1 1 0,1-1 0,0 1 0,0 0 0,0-1 0,0 1 0,0-1 1,0 1-1,0-1 0,0 1 0,0 0 0,0-1 0,0 1 0,0-1 0,0 1 0,0-1 0,0 1 0,0 0 1,0-1-1,-4-4 46,-1 0 0,0 0 1,-1 1-1,1-1 1,-1 1-1,1 1 0,-1-1 1,-8-2-1,5 4-47,0 1 0,0 0 0,0 1 0,0 0 0,-1 0 0,1 1 0,-9 2 0,15-2-8,0 0 0,0 0 0,1 0 0,-1 0 1,0 1-1,1-1 0,-1 1 0,1 0 0,-1 0 0,1 0 0,0 0 0,0 0 1,0 1-1,-3 3 0,-26 42-18,23-34 14,0 1-2,1 0 0,1 0 0,1 1-1,-7 30 1,-6 17-101,16-56 80,0 0 1,1 1-1,0 0 1,0-1-1,1 1 1,0 0-1,2 14 1,-1 10-60,1-24 78,0 1 0,0-1 0,0 0-1,1 0 1,0 0 0,1 0 0,0 0 0,0 0 0,1-1 0,-1 0-1,2 0 1,-1 0 0,9 7 0,-4-4-36,-7-7 30,1 0 1,-1 0-1,0 0 0,1-1 0,-1 1 1,1-1-1,0 0 0,0 0 0,0 0 1,0-1-1,0 1 0,1-1 0,-1 0 1,0 0-1,0 0 0,1-1 0,-1 0 1,1 0-1,-1 0 0,6-1 0,-7 1 21,0 0-1,1 0 0,-1-1 0,0 1 0,1-1 0,-1 0 1,0 0-1,0 0 0,0 0 0,0-1 0,0 1 1,0-1-1,0 0 0,0 1 0,-1-1 0,1-1 1,-1 1-1,1 0 0,-1-1 0,0 1 0,0-1 1,2-3-1,2-5 28,0-1 0,-1 1 0,0-1 0,5-19 0,9-23 21,-15 45-37,0-1-1,-1 0 1,0 0 0,-1 1-1,0-1 1,0-1 0,-1 1-1,-1 0 1,-1-20 0,1 14 104,0 19-521,-2 22 402,0 1 1,-2 0-1,-2-1 0,-9 30 1,7-29 9,2 1 1,0-1-1,2 1 1,-2 36 0,6 262 123,0-298-134,2-1 0,1 0 0,1-1-1,1 1 1,2-1 0,0 0 0,2 0 0,0-1 0,2 0 0,0-1 0,2 0 0,0 0 0,2-2 0,31 36 0,-40-51-12,1 0 0,0-1 0,1 0 0,-1 0 0,1-1 0,0 0 0,0 0 0,0-1 0,17 4 0,-22-6 2,0 0 1,1 0-1,-1 0 0,1-1 1,-1 0-1,1 1 1,-1-1-1,1 0 1,-1-1-1,1 1 1,-1-1-1,1 1 1,-1-1-1,0 0 0,1 0 1,-1-1-1,0 1 1,0-1-1,0 1 1,0-1-1,0 0 1,0 0-1,0-1 1,-1 1-1,1 0 1,2-4-1,0-2-2,0-1 0,0 0 0,-1 1 0,0-1 1,-1-1-1,0 1 0,-1 0 0,3-16 0,-2-4-3,-2-45 0,-1 41 28,-1 26 27,1 0-1,-1 0 1,0-1 0,-1 1-1,0 0 1,0 0 0,0 1-1,-1-1 1,0 0 0,0 1-1,-1-1 1,1 1 0,-2 0-1,1 1 1,-1-1 0,1 1-1,-1-1 1,-1 1 0,1 1-1,-1-1 1,0 1 0,0 0-1,0 0 1,-1 1 0,1 0-1,-8-3 1,-7-2 24,-1 1 0,0 1 0,0 1 0,0 1 0,-1 0 0,0 2 0,-27 1 0,39 0-59,-1 0 0,0 2 0,1-1 0,-1 2 0,0 0 0,1 0 0,0 1 0,-1 0 0,-19 9 0,31-12-42,-1 0 0,1 0-1,0 0 1,0 0 0,-1 0 0,1 0 0,0 0 0,0 0 0,-1 1 0,1-1 0,0 0 0,0 0 0,-1 0 0,1 0 0,0 1 0,0-1 0,-1 0 0,1 0 0,0 0-1,0 1 1,0-1 0,0 0 0,-1 0 0,1 1 0,0-1 0,0 0 0,0 0 0,0 1 0,0-1 0,0 0 0,0 1 0,0-1 0,0 0 0,0 0 0,0 1-1,0-1 1,0 0 0,0 1 0,0-1 0,0 0 0,0 0 0,0 1 0,0-1 0,0 0 0,0 0 0,0 1 0,1-1 0,-1 0 0,0 0 0,0 1 0,0-1 0,1 0-1,-1 0 1,0 0 0,0 1 0,0-1 0,1 0 0,-1 0 0,0 0 0,0 0 0,1 1 0,-1-1 0,0 0 0,0 0 0,1 0 0,-1 0 0,18 4-2109,1-4 245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22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41 1568,'0'0'3514,"20"6"-3507,395 6 248,-299-12-70,-113 0 60,-3-3-587,0 0 192,-1 1 0,1-1 0,-1 1 0,0 0 0,0-1 0,0 1 0,0 0 0,0-1 0,0 1 0,-1 0 0,1 0 0,-1 0 0,1 0 0,-1 0 0,-2-1 0,-16-16-2282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22.9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1 408,'0'0'2596,"0"14"-2185,-1 24-175,-1-6 95,1-1-1,2 1 1,6 38-1,45 172 750,-45-200-980,-6-35-89,0-1 0,0 1 1,0-1-1,1 0 0,0 0 0,3 9 1,-1 14 70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24.2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1 384,'0'0'2857,"0"19"-2546,-1 21-12,0-19-60,1 0 1,0 0-1,5 26 1,6 8 45,15 59 318,13 73-74,-13-72-183,-15-60-149,-5-15-111,-5-30-78,0 0 0,1 0 0,0 0 0,5 13 1,-5-19 3,-1 0 1,0 0 0,-1 0 0,1 1 0,-1-1-1,0 0 1,0 1 0,-1 6 0,1 4 896,0-56-501,0-98-822,0 136 389,1-1 1,0 1-1,0 0 0,0 0 0,0 0 0,1 0 0,-1 0 0,1 0 0,0 0 0,0 0 1,0 1-1,0-1 0,0 1 0,1-1 0,-1 1 0,1 0 0,5-4 0,0-4-236,-6 5 107,14 3-51,23 1-184,-9 0 256,43 4 0,-66-2 122,0 0-1,0 0 1,0 1 0,0 0 0,0 0-1,-1 0 1,1 1 0,-1 0-1,1 1 1,-1-1 0,9 8 0,-13-1-12,3 2-33,-4-11 68,1 1 0,-1-1 1,0 0-1,1 1 0,-1-1 0,0 1 0,0-1 0,0 1 1,0-1-1,0 1 0,0 0 0,0 0 0,-1-1 0,1 1 1,-1 0-1,1 0 0,-1 0 0,1 0 0,-1 0 1,0-1-1,0 1 0,0 0 0,0 0 0,-1 0 0,1 0 1,-1 2-1,1 2 75,0-3-52,-1 0 1,1 0-1,-1-1 0,0 1 1,0 0-1,0 0 0,0 0 0,-1-1 1,1 1-1,-1-1 0,1 1 1,-1-1-1,0 0 0,-2 3 1,-38 35 448,2-1-6,37-36-450,0 0 1,-1 0-1,1 0 1,-1-1-1,1 1 1,-1-1-1,0 0 1,0 0-1,0 0 1,-6 2-1,-23 13 208,21-10-65,0 0 0,0-1 1,0-1-1,-1 0 0,1-1 0,-1 0 0,0-1 0,-20 3 0,-39-6 345,60-1-474,-1 1 1,1 0 0,-1 0 0,1 1-1,-19 5 1,31-6-99,-1 0 1,1 0-1,-1 1 0,1-1 1,0 0-1,-1 0 1,1 0-1,-1 0 0,1 0 1,-1 0-1,1 0 0,-1 1 1,1-1-1,-1-1 1,1 1-1,0 0 0,-1 0 1,1 0-1,-1 0 0,1 0 1,-1 0-1,1 0 0,-1-1 1,1 1-1,0 0 1,-1 0-1,1-1 0,0 1 1,-1 0-1,1 0 0,0-1 1,-1 1-1,1-1 1,0 1-1,-1 0 0,1-1 1,0 1-1,0 0 0,-1-1 1,1 1-1,0-1 0,0 1 1,0-1-1,0 1 1,0-1-1,0 1 0,0-1 1,0 1-1,0 0 0,0-1 1,0 1-1,0-1 1,0 1-1,0-1 0,0 1 1,0-1-1,0 1 0,1 0 1,-1-1-1,0 1 0,0-1 1,0 1-1,1 0 1,-1-1-1,1 0 0,15-16-1929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4:04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80 559 160,'0'0'6414,"0"-3"-6506,1-3 94,0 0 1,1 0-1,0 0 0,0 0 0,1 1 0,-1-1 0,1 1 0,0-1 0,6-6 0,-4 5 4,-1 0 0,0 0 0,0-1 0,0 1-1,3-13 1,8-51-89,-3-1 0,4-138 0,-16 206 65,-1 1-1,1-1 1,-1 0 0,0 1-1,0-1 1,0 1-1,0-1 1,-1 1 0,1 0-1,-1-1 1,0 1 0,0 0-1,0 0 1,-1 0-1,1 0 1,-1 1 0,1-1-1,-1 1 1,0-1 0,0 1-1,0 0 1,0 0-1,0 0 1,0 1 0,-1-1-1,1 1 1,-1 0 0,-5-2-1,6 2-4,0 1 1,0-1-1,0 1 0,0-1 1,0 1-1,0 0 0,0 0 1,0 0-1,0 1 0,0-1 1,0 1-1,0 0 0,0 0 1,1 0-1,-1 0 0,0 0 1,0 0-1,1 1 0,-1-1 1,1 1-1,-1 0 0,1 0 1,0 0-1,0 0 0,0 0 0,0 0 1,0 1-1,0-1 0,0 0 1,1 1-1,-1 0 0,1-1 1,0 1-1,0 0 0,-1 4 1,-7 33-59,3 0 0,1 1 0,2 0 0,3 56 1,0-72 48,1-11 45,0 0 0,1 0 0,1-1 1,0 1-1,1 0 0,0-1 0,1 0 0,1 0 0,0 0 1,0-1-1,2 0 0,-1 0 0,2-1 0,-1 0 0,1 0 1,1-1-1,0 0 0,1-1 0,-1 0 0,2-1 0,-1 0 1,1-1-1,0 0 0,16 6 0,-10-6-11,0 0 0,0-2 1,1 0-1,0-1 0,0-1 0,1 0 0,27-1 0,-44-2 23,-1 1-1,1-1 1,0 0 0,0 0-1,0 0 1,0-1-1,0 1 1,0-1-1,0 1 1,0-1 0,0 0-1,-1 0 1,1-1-1,0 1 1,-1 0-1,1-1 1,-1 0 0,1 1-1,-1-1 1,0 0-1,0 0 1,0 0-1,0-1 1,0 1-1,0 0 1,-1-1 0,1 1-1,-1-1 1,1 0-1,-1 1 1,0-1-1,0 0 1,0 0 0,-1 0-1,1 0 1,-1 1-1,1-1 1,-1 0-1,0-4 1,0-5 31,1 1 1,1-1-1,4-19 0,-3 19-35,0 0 0,-1 0 0,1-21 0,16-140 19,-19 146-37,-1 14-4,1 0 0,0 1 0,0-1 0,2 1 0,-1-1 0,2 1 0,0-1 0,6-16 0,-8 27 10,14-19-376,-14 21 360,0-1 0,0 1 1,0 0-1,0 1 0,1-1 0,-1 0 1,0 0-1,0 0 0,0 1 0,0-1 1,0 0-1,0 1 0,0-1 0,0 1 1,0-1-1,0 1 0,0 0 0,0-1 1,0 1-1,0 0 0,0 0 0,0 0 1,-1 0-1,1-1 0,1 3 0,150 185 425,-31-35-6,-62-83-288,-43-48-113,1-1 0,1-1 0,0-1 0,2 0 0,0-1 0,33 21 0,-43-32-8,-8-6-4,0 0-1,0 1 0,-1-1 0,1 0 1,0 0-1,0-1 0,0 1 1,0 0-1,0-1 0,0 1 0,3 0 1,3 2-949,-8-3 931,0 1-1,1-1 1,-1 0 0,0 0 0,0 1-1,1-1 1,-1 0 0,0 0-1,1 1 1,-1-1 0,0 0-1,0 0 1,1 0 0,-1 1 0,0-1-1,1 0 1,-1 0 0,1 0-1,-1 0 1,0 0 0,1 0-1,-1 0 1,0 0 0,1 0 0,-1 0-1,1 0 1,-1 0 0,0 0-1,1 0 1,-1 0 0,0 0-1,1 0 1,-1-1 0,0 1 0,1 0-1,-1 0 1,0 0 0,1-1-1,-1 1 1,0 0 0,0 0-1,1-1 1,-1 1 0,0 0 0,0 0-1,1-1 1,-1 1 0,0 0-1,0-1 1,0 1 0,0 0-1,1-1 1,-1 1 0,0 0-1,0-1 1,0 1 0,0-1 0,0 1-1,0 0 1,0-1 0,0 1-1,0 0 1,0-1 0,0 1-1,0-1 1,0-24-1200,0-5-490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4:05.3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243 1 2784,'0'0'1965,"0"5"-1668,-2 4-261,0 0-1,0 0 1,-1 0-1,-1 0 0,0 0 1,0-1-1,0 1 1,-9 10-1,-8 20 213,-98 236 565,108-241-794,1 1-1,-6 46 1,-3 7-20,16-68-87,0 1 0,1 0-1,1-1 1,1 1 0,3 22 0,0 21-991,-3-62 563,0-2 468,-1 0 1,1 0-1,0 0 0,0 0 0,0 0 0,0 1 0,0-1 0,0 0 0,0 0 0,0 0 0,0 0 0,0 0 0,0 1 0,0-1 1,0 0-1,0 0 0,0 0 0,0 0 0,0 0 0,0 1 0,0-1 0,0 0 0,1 0 0,-1 0 0,0 0 0,0 0 0,0 1 1,0-1-1,1 0-192,-1 0 192,0 0 0,0 0 0,0 0 0,0 0 0,0 1 0,0-1 1,1 0-1,-1 0 0,0 0 0,0 0 0,0 0 0,0 0 0,0 0 0,1 0 0,-1 0 0,0 0 0,17 0-1409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4:06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1 151 408,'0'0'3265,"3"2"-2859,-2-1-377,1 0 1,-1 0 0,0 1 0,1-1 0,-1 0-1,0 0 1,0 1 0,0-1 0,0 1-1,0-1 1,-1 1 0,1-1 0,0 1-1,-1 0 1,1-1 0,-1 1 0,0 0 0,1 2-1,0 41 352,1 3 48,74 311 1277,-60-259-1314,-13-70-247,2 0 0,10 35-1,22 77 200,-30-107-257,-7-30-75,1-1 0,0 1 1,0-1-1,0 1 0,1-1 0,-1 1 0,4 5 0,-1 21 579,-4-42-475,0-3-103,0 5-43,1 1 0,-2 0 1,1-1-1,-1 1 1,-1 0-1,-2-11 0,-13-28-182,5 16 1,-12-52 1,10 16-39,3 0 0,-3-105 0,14-177-555,0 329 801,1 0-1,1 0 0,5-24 0,-6 38 2,0 1 0,1-1 0,-1 1 0,1 0 0,0-1 0,1 1 0,0 0 0,-1 1 0,1-1 0,1 0 0,-1 1 0,1-1 0,0 1 0,0 0 0,0 1 0,5-5 0,-3 6-7,0 0 1,0 0-1,0 1 1,1 0-1,-1 0 1,0 0-1,0 1 0,10 0 1,55 6 20,-62-4-10,0 0 1,-1 1-1,1 0 1,0 1-1,-1-1 1,0 2-1,0-1 1,0 1-1,0 0 1,10 10-1,-6-4 53,0 0 0,-1 1 0,0 0-1,-1 1 1,10 16 0,-17-22-6,1 0 0,-1 0 0,-1 0 1,1 0-1,-1 0 0,0 0 0,-1 1 1,1-1-1,-1 1 0,-1-1 1,0 1-1,0 0 0,0-1 0,-1 1 1,-2 10-1,0-8 7,0 1-1,0 0 1,-1-1 0,-1 0 0,1 0 0,-2 0 0,1-1 0,-1 0-1,-14 17 1,6-11 24,0 0 1,-1-1-1,-1 0 0,-1-1 0,-30 18 0,35-24-133,-1-1-1,1-1 1,-2-1 0,1 1 0,0-2-1,-1 0 1,1-1 0,-1 0 0,-25 0-1,38-3 2,-1 1 0,1-1-1,0 1 1,0-1-1,0 1 1,0-1-1,0 0 1,0 1 0,0-1-1,0 0 1,0 0-1,0 0 1,0 0 0,1 0-1,-1 0 1,0 0-1,1 0 1,-1 0 0,1 0-1,-1 0 1,1 0-1,-1-1 1,1 1 0,0 0-1,-1 0 1,1 0-1,0-1 1,0 1 0,0 0-1,0 0 1,0-1-1,0 1 1,1 0 0,-1 0-1,0 0 1,1-1-1,0-1 1,-1-1-224,1 0 1,0 0-1,0 0 1,0 0-1,0 0 1,0 0-1,1 1 0,0-1 1,0 0-1,0 1 1,5-7-1,13-3-2468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4:07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12 2528,'0'0'2864,"0"0"-2763,1-1 0,-1 1 1,0 0-1,0-1 1,0 1-1,0 0 1,0-1-1,0 1 0,0-1 1,0 1-1,0 0 1,0-1-1,0 1 0,0 0 1,0-1-1,0 1 1,0-1-1,0 1 1,0 0-1,-1-1 0,1 1 1,0 0-1,0-1 1,0 1-1,-1 0 0,1-1 1,0 1-1,0 0 1,-1 0-1,1-1 1,0 1-1,-1-1 0,-2 2-60,-1 0 0,1 0 0,0 0 0,-1 0 0,1 0 0,0 1 0,0 0 0,0-1 0,0 1 0,0 0 0,0 0-1,1 1 1,-1-1 0,1 1 0,-1-1 0,1 1 0,0 0 0,0-1 0,0 1 0,1 0 0,-3 5 0,-4 8-59,0 0 1,1 1-1,-5 18 1,-15 42 4,16-49 11,1 1-1,1 0 1,2 0-1,-4 34 0,6 174-62,6-144 44,0-59 12,0 0-1,3 0 1,1 0 0,1 0 0,2-1 0,1 0 0,24 57 0,-26-75-36,1-1 0,0 0 0,2 0 0,-1 0 0,1-2 0,1 1 0,23 21 1,-24-27-79,0 0 1,0 0-1,0-1 1,1 0 0,0-1-1,0 0 1,0-1-1,0 0 1,1-1-1,0 0 1,22 2 0,-18-3-298,0 0 0,0-1 0,0-1 0,0-1 0,0 0 0,0-1 0,0 0 0,31-10 0,-5-20-2332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4:08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339 353 1872,'0'0'5333,"3"-14"-4996,0 2-282,0 4-37,-1 1-1,0-1 0,0 0 1,0 0-1,-1 0 1,-1 0-1,1 0 1,-2 0-1,1 0 1,-2-9-1,-2-1 13,-1 1-1,-1 0 1,-1 0-1,0 0 1,-1 1 0,-1 0-1,0 1 1,-1-1-1,-21-22 1,26 34-30,-1-1-1,0 1 1,0 0 0,0 0-1,-1 1 1,1 0-1,-1 0 1,0 0 0,-13-2-1,16 4-8,0 0 1,0 0-1,0 0 0,0 0 0,0 1 0,0 0 0,-1 0 0,1 0 0,0 0 0,0 1 0,0 0 0,0 0 0,0 0 0,0 0 0,0 0 0,1 1 1,-1 0-1,-6 3 0,5-1-12,0 1-1,0-1 1,0 1 0,0 0 0,1 1 0,0-1 0,0 1 0,0-1 0,1 1 0,0 1-1,0-1 1,0 0 0,1 1 0,0-1 0,0 1 0,1-1 0,-1 9 0,-13 48-27,9-42 43,1-1 0,1 2 0,1-1 0,-1 23-1,4-12 3,-1-5 39,0-1 0,2 0 0,1 1 1,1-1-1,1 0 0,1 0 0,2 0 0,13 34 0,-13-43-19,1 0 0,1 0 0,12 15 0,-18-27-28,1-1 0,0 1 0,1-1 1,-1 1-1,1-1 0,0-1 0,-1 1 0,2-1 0,-1 0 0,0 0 0,1 0 0,-1-1 1,8 2-1,-11-2 7,0-2 1,1 1-1,-1 0 1,1-1 0,0 1-1,-1-1 1,1 1-1,-1-1 1,1 0-1,0 0 1,-1-1-1,1 1 1,-1 0 0,1-1-1,-1 0 1,1 1-1,-1-1 1,1 0-1,-1 0 1,0-1 0,1 1-1,-1 0 1,0-1-1,2-1 1,2-4 12,-1 1 1,-1-1 0,0 0-1,0 0 1,0-1-1,4-13 1,0-2-13,-1 0 1,-1-1-1,4-46 1,-4 31-39,-3-147 859,-2 255-728,12 95 1,-8-132-47,1 0 0,2 0 0,2 0 0,0-1 0,16 30 0,-13-25-38,-11-31-5,0 1-1,-1-1 0,2 0 1,-1 0-1,0 0 0,1 0 1,0 0-1,6 7 0,1 0-57,-9-10-25,0 0 0,0-1 0,0 1 0,0-1 0,0 1 1,0-1-1,1 0 0,-1 1 0,1-1 0,-1 0 0,1 0 0,-1 0 0,1 0 0,0 0 1,-1 0-1,1 0 0,0-1 0,2 2 0,-4-27-3168,0 3 855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4:09.8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0 1696,'0'0'4489,"-3"26"-2544,-10-5-1953,-7 16-2,14-11 1,-11 27 3,10-41 5,1 1 0,0 0 0,1 1 0,1-1 0,0 1 0,1-1 0,-2 17 0,5 71-306,1-100 303,-1-1-1,1 1 1,-1 0 0,1 0-1,-1-1 1,1 1-1,0 0 1,-1-1-1,1 1 1,0-1-1,-1 1 1,1-1 0,0 1-1,0-1 1,0 1-1,0-1 1,-1 0-1,1 0 1,0 1 0,0-1-1,0 0 1,0 0-1,0 0 1,0 0-1,0 0 1,0 0-1,0 0 1,31 0-7,-30 0 5,38 1-10,-28 1 16,-1-2 0,1 1 0,-1-2 0,1 1 0,-1-1 0,1-1 0,-1 0 0,0-1 0,0 0 0,13-6 0,-22 5-245,-1 0-1,0 1 1,-1-1-1,1 0 1,-1 0-1,1 0 1,-1 0-1,0 0 1,0 0-1,-2-6 1,2 1-160,0-15-1525,0 1-516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55.1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82 1064,'0'0'3259,"10"-9"-3130,29-31-26,-36 37-97,-1 0 1,1 0 0,0 1-1,0-1 1,1 1 0,-1 0-1,0 0 1,1 0-1,-1 0 1,1 0 0,0 1-1,0 0 1,-1 0 0,1 0-1,0 0 1,0 0 0,0 1-1,7 0 1,-9-1-10,0 1 1,0 0 0,1 0-1,-1 0 1,0 0-1,1 1 1,-1-1-1,0 1 1,0-1 0,1 1-1,-1 0 1,0-1-1,0 1 1,2 2 0,-3-2 1,-1-1 0,0 1 0,1 0 0,-1 0 0,1 0 0,-1 0 0,0 0 0,0 0 0,0 0 0,1 0 0,-1 0 0,0 0 0,0 0 0,0 0 0,0 0 0,-1 0 0,1 0 0,0 0 0,-1 1 0,0 13 83,1-9-48,1 3 17,-1 0 1,1 1-1,-2-1 1,1 0-1,-1 0 0,-1 0 1,1 0-1,-2 0 0,1-1 1,-1 1-1,-1 0 1,1-1-1,-1 0 0,-1 0 1,0 0-1,-6 8 0,-5 3-18,-1-2-1,-1 1 0,-1-2 0,0-1 0,-1 0 0,-23 12 1,37-24-14,5-2-13,0-1 0,0 0 0,1 1 0,-1-1 1,0 0-1,0 1 0,0-1 0,0 1 0,0-1 0,1 1 0,-1 0 0,0-1 0,1 1 0,-1 0 0,0 0 0,1-1 0,-1 1 0,1 0 0,-1 0 0,1 0 0,-1 0 0,1 0 0,0 0 0,0 0 1,-1-1-1,1 1 0,0 0 0,0 0 0,0 0 0,0 0 0,0 0 0,0 0 0,0 2 0,0-2 2,4 5 88,1-2-36,0-1 0,1 0 0,-1-1 1,1 1-1,0-1 0,0 0 0,0-1 0,0 1 0,0-1 0,8 0 1,-6 0-27,0 0 0,-1 1 1,0-1-1,1 1 1,-1 1-1,8 3 1,23 5-332,-10-10-3102,-11-1 743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4:10.4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3224,'0'0'3748,"3"6"-3734,4-2 13,8 5-6,0-1 0,0 0 0,26 8 0,-38-10-905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32.2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1672,'0'0'6254,"3"0"-6448,6 1 172,1 0 0,-1 1 0,0 0 0,0 0 0,0 1 0,0 0 0,-1 1 1,1 0-1,-1 0 0,0 1 0,0 0 0,0 0 0,0 1 0,-1 0 0,0 0 0,-1 1 1,9 10-1,0 2 11,0 1 0,-1 0 0,-1 1 1,-1 0-1,17 41 0,-21-36 19,-1 0-1,8 52 1,-9-41 14,-2-8 38,-2-1-1,-1 0 0,-3 31 0,0 3 316,2-53-319,-1 1 1,-1-1-1,0 0 0,0 1 0,0-1 0,-1 0 0,-1 0 1,0-1-1,-8 16 0,-8 6 69,-27 36-1,28-42-84,-22 16 36,35-35-61,0 1 1,0 0 0,0-1-1,0 2 1,-6 8-1,9-12-3,-1 1 1,0-2-1,0 1 0,0 0 0,0-1 0,0 1 0,0-1 0,-1 0 0,-7 2 1,-12 6 80,23-9-114,1-1 0,-1 0 0,0 1 0,1-1 0,-1 1 0,1-1 0,-1 0 0,0 1 0,1-1 0,-1 0 0,0 0 1,1 1-1,-1-1 0,0 0 0,0 0 0,1 0 0,-1 0 0,0 0 0,0 0 0,1 0 0,-1 0 0,0-1 0,1 1 0,-1 0 0,0 0 0,1 0 0,-1-1 0,0 1 0,1 0 0,-1-1 0,0 1 0,1-1 0,-2 0 0,2 0-85,0 0-1,-1 0 1,1 0 0,0 0-1,0-1 1,-1 1-1,1 0 1,0 0-1,0 0 1,0-1-1,0 1 1,1 0-1,-1 0 1,0 0-1,0 0 1,1-1-1,-1 1 1,1 0-1,-1 0 1,1 0-1,-1 0 1,2-1 0,14-16-2650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34.7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0 720,'0'0'5341,"-11"0"-5104,5 0 20,10 2 1245,691 154-1433,-345-86-7,-105-29 109,259 10 1,-13-3 26,-6 34-139,-1-1-25,-308-65 179,218-8 0,-295-8-105,284-6-61,-357 8-50,-21 2-2,0 0 1,18-2 2,-6-1 6,-14 3-2,-3-3 54,-14-1-309,1 0 0,-1-1 0,1-1 0,-16-3 0,-27-11-1908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36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2168,'0'0'5653,"7"0"-5766,656 0-119,-660 0 16,-10 0-1474,-65 0-799,32 0 328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37.2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10 184,'0'0'4777,"0"0"-4767,0 0 0,0 0 1,0 0-1,-1-1 0,1 1 0,0 0 1,0 0-1,0 0 0,0-1 0,0 1 1,0 0-1,-1 0 0,1-1 0,0 1 1,0 0-1,0 0 0,0 0 0,0-1 1,0 1-1,0 0 0,0 0 0,0-1 1,0 1-1,0 0 0,0 0 0,0-1 1,0 1-1,0 0 0,1 0 0,-1 0 1,0-1-1,0 1 0,0 0 0,0 0 1,0 0-1,0-1 0,1 1 0,-1 0 1,0 0-1,0 0 0,0 0 0,0-1 1,1 1-1,-1 0 0,0 0 0,0 0 1,1 0-1,-1 0 0,0 0 0,0 0 1,0 0-1,1-1 0,-1 1 0,0 0 1,0 0-1,1 0 0,-1 0 0,0 0 1,0 0-1,1 0 0,-1 1 0,0-1 1,0 0-1,0 0 0,1 0 0,-1 0 1,0 0-1,0 0 0,1 0 0,21 12-2,-1 1-1,0 1 0,18 17 0,29 18 76,56 45-48,-10-7-10,-19-18 47,-90-66-70,-1 0-1,0 0 0,0 1 0,0-1 0,0 1 0,-1 0 1,4 5-1,-6-8 1,0 0 0,0 1 0,0-1 0,0 1 0,0-1 0,0 1 0,-1-1 0,1 1 0,-1 0 0,1-1 0,-1 1-1,1 0 1,-1-1 0,0 1 0,0 0 0,0 0 0,0-1 0,0 1 0,0 0 0,-1 0 0,1-1 0,0 1 0,-1 0 0,1-1 0,-1 1 0,-1 2 0,-6 5 45,0 0-1,0 0 1,-1-1 0,0 0-1,0 0 1,-1-1 0,-12 7-1,-34 26 84,-135 109-40,92-56-52,99-93-36,0 1 0,-1-1 0,1 0 0,0 0 0,-1 1 1,1-1-1,0 0 0,-1 1 0,1-1 0,0 0 0,0 1 1,0-1-1,-1 1 0,1-1 0,0 0 0,0 1 0,0-1 1,0 1-1,0-1 0,0 0 0,-1 1 0,1-1 0,0 1 0,0-1 1,1 1-1,-1-1 0,0 0 0,0 1 0,0-1 0,0 1 1,0-1-1,0 0 0,0 1 0,1-1 0,-1 1 0,0-1 1,0 0-1,1 1 0,14 10-62,-8-6 85,2 1 18,0-1 1,1 0-1,0-1 1,-1 0-1,1-1 0,1 0 1,18 4-1,9 2 105,-22-6-115,1 0 0,-1-1 1,0-1-1,1 0 1,29-3-1,4 0-267,-33 3-68,-1-1-1,0-1 1,0 0-1,1-1 1,-1 0-1,0-2 1,0 0-1,-1-1 1,18-7 0,27-16-3632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38.3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40 457 1144,'0'0'5837,"3"-9"-5509,109-129-203,-93 110-93,-1 5-76,-2-1 0,-1-1 0,-1 0 0,-1-1 0,11-32 0,-22 50 41,-1 0 0,0-1 0,-1 1 0,0-15 0,-1 4 0,1 18 0,0-1 1,0 1 0,-1 0 0,1 0-1,-1 0 1,1-1 0,-1 1-1,1 0 1,-1 0 0,0 0 0,1 0-1,-1 0 1,0 0 0,0 0-1,0 1 1,0-1 0,0 0 0,0 0-1,0 1 1,0-1 0,0 0-1,0 1 1,0-1 0,0 1 0,-1 0-1,1-1 1,0 1 0,0 0 0,-1 0-1,1-1 1,0 1 0,-2 0-1,-51 0-187,39 0 142,8 0 28,-1 1-1,1-1 1,0 1-1,-1 0 1,1 1-1,0-1 1,-1 1-1,1 1 1,0 0-1,1 0 1,-1 0-1,0 1 1,1 0-1,0 0 1,0 0-1,0 1 1,0 0-1,1 0 1,0 0-1,0 1 1,0 0-1,1 0 1,0 0-1,0 1 1,0-1-1,1 1 1,0 0-1,0 0 1,1 0-1,0 0 1,0 0-1,1 1 1,0-1 0,-1 8-1,2 148-482,1-156 501,0 0-1,0 0 0,1 0 0,0 0 1,0-1-1,1 1 0,0-1 0,0 1 1,0-1-1,1 0 0,-1 0 1,1-1-1,1 1 0,-1-1 0,1 0 1,0 0-1,1 0 0,-1-1 0,1 0 1,-1 0-1,13 6 0,-4-2 8,-1-1 0,1-1 0,1 0 0,-1-1 0,1-1 0,0 0 0,0-1 0,0-1 0,25 1 0,-23-2 14,-9-1 17,0 1-1,0-1 1,0 0 0,0-1-1,0 0 1,0 0-1,-1-1 1,1 0-1,0 0 1,-1-1-1,1 0 1,-1 0-1,10-6 1,0-7 75,-1-1 0,0-1 0,-1 0 0,-1-1 1,20-36-1,-31 47-91,-1-1 0,0 1 0,0-1 0,-1 1 0,0-1 0,-1 0 0,0 1-1,0-1 1,-3-12 0,2-8 75,1-25-39,0 53-330,3 3-589,-2-1 847,0 0 0,0-1 1,0 1-1,0 0 0,0 0 0,0 0 0,0 0 1,0 0-1,0 0 0,-1 0 0,1 1 0,-1-1 1,1 0-1,0 0 0,-1 1 0,1 1 0,8 17-28,7 2 39,1-1 0,1 0 1,25 21-1,31 37 5,-57-60 0,0 0 0,36 28 0,-33-30 16,31 34 0,-44-30-1,-6-20-88,-1-1 0,1 1 0,0-1 0,-1 1 0,1-1 0,0 1 0,0-1 0,-1 0 0,1 1 0,0-1 1,0 0-1,-1 0 0,1 0 0,0 1 0,0-1 0,0 0 0,0 0 0,0 0 0,-1 0 0,1 0 0,0 0 0,0-1 0,1 1 1,14-21-1842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38.8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1608,'0'0'2161,"-4"13"-1829,-1 13-111,0-1 0,2 1-1,0 32 1,-7 12 131,7-55-244,0 1-1,-1 28 0,-16 129 284,10-78-197,0-4-108,10 39-163,0-129-147,0-6-1219,10-37 317,-3 19 260,-4-18-1423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39.7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0 100 624,'0'0'2620,"0"8"-2407,1 19 209,1 0 0,1 0 0,8 32 0,-9-43-315,0 1 1,-1 0-1,-2 26 0,0-23-17,1 0 0,3 26 0,11 31 109,-6-37-32,-1 0 0,1 51 0,-8-80-124,1-1 1,1 1-1,-1 0 1,5 11 0,-3-12-13,-1-1 0,0 1 1,-1 0-1,1 11 1003,-6-70-628,5-84 0,2 47-466,-3-288-1244,0 358 1262,1 0 1,1-1-1,7-25 0,-9 38 31,1 0 0,0 0-1,0 1 1,0-1 0,0 1 0,1-1-1,-1 1 1,1-1 0,0 1 0,0 0-1,0 0 1,1 0 0,-1 0 0,1 0-1,0 1 1,-1-1 0,1 1 0,0 0-1,6-4 1,-4 6-16,-1-1 0,1 1 0,0 0 0,0 1 0,0-1 0,0 1 0,0 0 0,0 0 0,0 0 0,0 1 0,-1-1 0,1 1 0,-1 0 0,1 1 0,-1-1 0,4 4 0,6 2-10,-9-6 33,-1 0 1,0 1-1,0 0 0,0 0 1,-1 0-1,1 0 0,-1 1 1,0-1-1,0 1 0,0 0 1,0 0-1,-1 0 0,1 0 1,-1 1-1,0-1 0,-1 0 1,1 1-1,-1 0 0,2 7 1,0 7-20,-1 0 0,-1 1 0,-2 30 1,0-15 58,2-27 18,-1 0 1,0 0-1,-1 0 0,0 0 1,0-1-1,0 1 0,-4 9 1,3-14 3,0 0 0,0 0 0,-1 1 0,1-2 0,-1 1 1,0 0-1,0 0 0,0-1 0,0 0 0,0 0 0,-1 0 1,1 0-1,-1 0 0,1 0 0,-5 0 0,0 1 91,0 0 0,0-1-1,0 0 1,0-1 0,0 0-1,-1 0 1,-10-1 0,16 0 47,2 0-226,1 1 1,-1-1 0,0 0 0,1 0-1,-1 0 1,1 0 0,-1 0 0,1 1-1,-1-1 1,0 0 0,1 0 0,-1 0 0,1-1-1,-1 1 1,1 0 0,-1 0 0,0 0-1,1 0 1,-1 0 0,1-1 0,-1 1-1,1 0 1,-1 0 0,1-1 0,-1 1-1,1 0 1,-1-1 0,1 1 0,-1-1-1,1 1 1,0-1 0,-1 1 0,1-1-1,0 1 1,-1-1 0,1 1 0,0-1-1,0 1 1,-1-1 0,1 1 0,0-1-1,0 1 1,0-2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40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180 1 1640,'0'0'6116,"-4"9"-6063,-27 42 22,1 1 0,-27 69 0,46-93-67,1 1 0,1 1 0,2-1 0,1 1 0,-3 48 0,4 160 14,6-153-21,-1-78-3,0-1 0,0 0 1,1 0-1,0 1 0,1-1 0,-1 0 0,1 0 1,0 0-1,0 0 0,1 0 0,0-1 0,0 1 1,0-1-1,1 0 0,0 0 0,0 0 0,0 0 1,0-1-1,1 1 0,6 3 0,9 12-71,-14-15-33,0-1 0,1 0 0,-1-1 0,1 1-1,0-2 1,0 1 0,0-1 0,0 1 0,0-2-1,0 1 1,1-1 0,-1 0 0,1-1 0,10 0 0,-4 0-344,0-1 1,-1 0 0,1 0 0,-1-1 0,1-1 0,20-7 0,-32 9 187,1-1 0,0 1 0,-1-1 1,0 0-1,1 0 0,-1 0 0,0 0 1,0 0-1,3-3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41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358 146 568,'0'0'6392,"0"-8"-5667,-1 4-689,-1 0-1,1 1 1,-1-1-1,1 0 1,-1 1-1,0-1 1,-1 1 0,1 0-1,0 0 1,-4-3-1,-13-21 234,13 20-283,0 1 1,0 0-1,-1 0 0,0 1 0,0 0 1,-1 0-1,1 0 0,-1 1 0,0 0 1,0 1-1,-1 0 0,1 0 0,0 1 1,-1 0-1,-14-2 0,16 4-33,1 1 1,-1 0-1,1 0 1,0 0-1,-1 1 1,1-1-1,0 2 1,0-1-1,0 1 1,0 0-1,1 0 1,-1 0-1,1 1 1,0 0-1,0 0 1,0 0-1,0 1 0,-4 5 1,4-3 30,0-1 1,0 1-1,1 0 1,0 0-1,0 1 1,1-1-1,0 1 1,0 0-1,1 0 1,0 0-1,1 0 1,-1 0-1,1 15 1,0-10-9,0-1 0,-1 0 0,-4 19 0,3-19 8,0 0 0,1 0 0,0 18 0,1 8 5,1 37-15,0-70 20,0 1-1,1 0 1,0-1-1,1 1 1,-1-1-1,1 1 1,0-1-1,0 0 1,4 8-1,0 7-81,-6-20 87,0 1-1,0-1 1,0 1-1,0-1 0,0 1 1,0-1-1,0 0 0,0 1 1,0-1-1,0 0 1,1 1-1,-1-1 0,0 1 1,0-1-1,0 0 0,1 1 1,-1-1-1,0 0 1,0 1-1,0-1 0,1 0 1,-1 1-1,0-1 0,1 0 1,-1 0-1,0 1 1,1-1-1,-1 0 0,0 0 1,1 0-1,-1 0 0,1 1 1,-1-1-1,0 0 1,1 0-1,-1 0 0,0 0 1,1 0-1,-1 0 1,1 0-1,-1 0 0,1 0 1,-1 0-1,0 0 0,1 0 1,-1 0-1,0 0 1,1-1-1,-1 1 0,1 0 1,2 0-53,1 0 29,0 0 31,0 0 0,-1-1-1,1 1 1,0-1 0,0 0 0,0 0 0,0 0-1,-1 0 1,1 0 0,-1-1 0,1 0 0,-1 0-1,1 0 1,-1 0 0,0 0 0,0-1 0,0 1-1,3-5 1,0 0 2,0-1 0,-1 0-1,0-1 1,-1 1 0,5-12 0,1-1-13,-4 10 13,2-2 4,-1 0 0,-1 0 0,0 0 0,0-1-1,-2 0 1,1 0 0,-2 0 0,0-1 0,-1 1 0,1-23 0,-5 86-21,2-28 19,1 0 0,4 28 0,0-28 37,-2-9-5,0 0 1,-1 0-1,1 22 0,-3-28-37,1 0 1,0 1-1,0-1 0,0 0 1,1 0-1,-1 1 0,2-1 1,-1 0-1,1-1 0,-1 1 1,2 0-1,-1-1 0,6 8 1,14 25 2,-17-19 11,-6-18-22,0 0 0,0-1 0,0 1 0,0 0-1,0-1 1,0 1 0,1 0 0,-1-1 0,0 1-1,0-1 1,1 1 0,-1 0 0,0-1 0,1 1-1,-1-1 1,1 1 0,-1-1 0,0 1-1,1-1 1,-1 1 0,1-1 0,-1 0 0,1 1-1,0-1 1,-1 0 0,1 1 0,-1-1 0,1 0-1,0 0 1,-1 1 0,1-1 0,0 0 0,0 0-1,2 1-277,20-3-2034,-6-8 741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56.5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278 77 1072,'0'0'5592,"0"-3"-5354,0 0 1,1 0 0,-1 1-1,0-1 1,-1 0 0,1 0-1,0 0 1,-1 0 0,0 0-1,-1-3 1,-8 0-299,0 1 0,-1-1 0,1 2 0,-1-1 0,0 2 0,-1-1 0,1 2 0,-1-1 0,1 2 0,-1-1 0,0 2 0,1 0 0,-19 1 0,26 0 32,1 0-1,0 1 1,-1-1-1,1 1 1,0 0 0,0 0-1,0 0 1,0 0-1,0 0 1,1 0-1,-1 1 1,1-1 0,-1 1-1,1 0 1,0 0-1,0 0 1,0 0 0,1 0-1,-2 4 1,-26 66-311,29-72 334,-5 18-86,1 0-1,1 0 1,1 0-1,0 39 1,2-55 82,0 0 1,1 1-1,-1-1 0,1 0 1,0 0-1,0 0 1,0 0-1,0 0 0,0-1 1,1 1-1,0 0 1,-1 0-1,1-1 1,0 1-1,0-1 0,0 0 1,0 0-1,1 1 1,-1-1-1,1-1 1,-1 1-1,1 0 0,0-1 1,-1 1-1,1-1 1,0 0-1,0 0 1,0 0-1,0 0 0,0 0 1,0-1-1,1 1 1,-1-1-1,0 0 0,0 0 1,5-1-1,61 0 24,-60-5 1,-8 4-9,16-23 56,-11 17-62,0-1-1,-1 1 1,0-1-1,-1 0 1,6-14-1,-3-7-4,-1-1-1,-1 0 0,-2 1 0,-1-39 0,-2 68 127,0 22-181,0 214 251,1-225-193,0-1 1,0 0-1,1 1 1,0-1-1,0 0 0,1 0 1,0 0-1,1-1 0,0 1 1,0-1-1,1 0 1,6 8-1,-8-14-153,0 0 0,0 0 1,0 0-1,1 0 0,-1 0 0,0-1 1,1 1-1,-1-1 0,1 0 0,0 0 0,-1 0 1,1-1-1,0 1 0,-1-1 0,1 0 1,0 0-1,0 0 0,-1-1 0,7-1 1,10-2-2157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42.5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104 386 936,'0'0'5186,"0"-8"-4575,1 0-599,1 1-1,1-1 1,-1 1 0,1-1-1,1 1 1,-1 0 0,1 0 0,0 1-1,7-9 1,11-21 2,35-52 44,-15 26-30,14-31-9,-55 92-18,-1 0 0,1 0 1,-1-1-1,1 1 0,0 0 0,-1 0 0,1 0 1,0 0-1,0 1 0,0-1 0,0 0 0,0 0 1,0 0-1,0 1 0,0-1 0,0 1 0,0-1 1,0 1-1,3-2 0,-1 1-2,-4 8-178,0 0 137,1 0-1,-1-1 1,1 1 0,1 0-1,-1 0 1,1-1-1,0 1 1,2 6 0,21 133 53,-6 0 0,-3 264 0,-16-381 8,-1 0 1,-1-1-1,-1 1 1,-1-1-1,-2 0 1,-14 39-1,19-64-13,0-1 0,0 0 1,0 0-1,0 0 0,0 0 0,0 0 1,0-1-1,-1 1 0,1-1 0,0 1 1,-1-1-1,0 0 0,1 0 0,-1 0 1,0 0-1,1 0 0,-1-1 0,0 1 1,0-1-1,0 0 0,1 0 0,-5 0 0,-70-4 306,75 4-306,-10-3-9,0 0 0,0-1 0,0 0 0,0-1 0,1 0 0,0-1 0,0 0-1,0-1 1,1 0 0,0-1 0,0 0 0,1 0 0,0-1 0,1 0 0,0-1 0,0 0-1,1 0 1,0-1 0,1 0 0,-9-18 0,13 21 9,1 1 0,-1 0 0,1 0 0,0-1 0,1 1-1,0 0 1,1-10 0,-1 12-13,1 1 0,-1 0 0,1 0 0,0 0 0,0 0 0,1 0 0,-1 0 0,1 0 0,0 1 0,0-1 0,0 0 0,0 1-1,1 0 1,3-5 0,18-10 30,1 1 0,1 1 0,0 1 0,1 1 0,0 2 0,1 1 0,1 1 0,0 1 0,0 1-1,54-6 1,-27 13-213,-17-12-3787,-35 9 2594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43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3632,'0'0'2429,"0"3"-2420,-1-1 0,1 1 0,0 0 0,0-1 0,0 1 0,1 0 0,-1 0 0,0-1 0,1 1 0,1 4 0,71 0-1634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43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3928,'0'0'2950,"4"0"-2670,2 1-280,1 0 0,-1 0 0,1 1-1,-1 0 1,0 0 0,1 0 0,-1 1-1,0 0 1,-1 0 0,1 1-1,8 6 1,0 1 25,0 0 0,0 2 1,17 20-1,-8-5 89,0 1 0,-2 1 0,-1 1 0,-2 0 0,-1 2 0,19 50 0,-28-61-74,-2-7-8,0 1 0,-1 0 0,-1 0 1,0 1-1,-1-1 0,0 24 1,-1-4 40,0 47 77,-2-79-140,0-1 1,-1 1-1,1-1 1,-1 1-1,1-1 1,-1 1-1,0-1 1,-1 0-1,1 1 1,-1-1-1,1 0 1,-1 0-1,0 0 1,0 0-1,0 0 1,0-1-1,-5 5 1,-7 1-24,0 0 1,0-1-1,-1 0 1,0-1-1,-1-1 1,1 0-1,-1-1 1,-28 3-1,-13-2-1999,-64-2-1,110-3 1534,-29 0-3372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45.2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0 178 2024,'0'0'5853,"17"-8"-5738,3-22-63,-16 24-51,-1 0 1,1 0-1,0 1 1,0-1-1,1 1 1,0 0-1,0 0 1,7-5-1,24-20 16,-34 29-15,0-1-1,-1 0 1,1 0 0,0 0 0,-1-1 0,1 1 0,-1 0 0,0-1 0,0 1 0,0 0 0,0-1 0,0 1 0,0-1 0,-1 0 0,1-2 0,-1 4 1,0 1 0,0-1 0,0 1 0,0-1 0,0 1 0,0-1 1,1 1-1,-1-1 0,0 1 0,0-1 0,0 1 0,1-1 0,-1 1 0,0 0 0,1-1 0,-1 1 0,0-1 0,1 1 0,-1 0 1,0-1-1,1 1 0,-1 0 0,1 0 0,-1-1 0,1 1 0,-1 0 0,0 0 0,1-1 0,-1 1 0,1 0 0,-1 0 0,1 0 1,-1 0-1,1 0 0,0 0 0,7-5-1102,-7 25 949,1 1-1,9 36 1,-2-18 133,24 79 8,10 91 2,-34-160 8,-3 0 1,-1 1-1,-2-1 0,-5 60 0,0-26 14,2-79-4,-1 1 0,1-1-1,-1 0 1,0 0 0,-1 0 0,1 0-1,-1-1 1,0 1 0,0 0-1,0-1 1,0 1 0,-1-1 0,1 1-1,-1-1 1,0 0 0,0 0-1,0-1 1,0 1 0,0 0 0,-1-1-1,1 0 1,-1 0 0,0 0-1,0 0 1,-6 1 0,6-1 17,-1 0 1,0 0-1,0-1 1,0 0-1,0 0 0,0 0 1,0-1-1,-1 0 1,1 0-1,0 0 1,0 0-1,0-1 0,0 0 1,0 0-1,0 0 1,0-1-1,0 0 1,0 0-1,1 0 0,-1 0 1,-4-4-1,3 1-42,0 0 0,0-1 0,1 0 0,-1 0 0,2-1 0,-1 1 0,1-1 0,-1 0 0,2 0 0,-1-1 0,1 1 0,0-1 0,1 1-1,-3-12 1,1-8-204,1-1 0,1-54-1,2 67 144,0 5 42,1 1 0,0 0 0,0 0 0,1-1 0,0 1 0,0 0 0,1 1-1,0-1 1,1 0 0,0 1 0,1 0 0,-1 0 0,1 0 0,1 0 0,-1 1 0,1 0 0,1 0 0,-1 1 0,14-10 0,-9 8 23,1 1 0,0 0 1,0 0-1,0 2 0,1-1 1,0 2-1,0-1 1,1 2-1,-1 0 0,1 1 1,-1 0-1,25 0 0,38 2-827,-73 0 212,14 0-1772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45.7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1512,'0'0'3868,"0"2"-3856,-1 0 1,1 0 0,0 0 0,0 0-1,0 0 1,0 0 0,1 0-1,-1 0 1,0 0 0,1 0 0,-1 0-1,2 3 1,7-1-88,-1 1 1,-1 0-1,1 1 1,-1 0-1,0 0 1,0 0-1,0 1 1,-1 0-1,7 11 1,4-1-1346,3 1-1064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47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0 912,'0'0'6649,"4"1"-6825,21 3 180,-1-1 0,1-1 0,0-1 0,43-4 0,-4 1 25,-61 2 89,-23 18-4435,0 5 2570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48.4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0 600,'0'0'6973,"17"1"-7037,-4 2 65,1-1 1,0 0-1,21-1 1,-20-1 0,0 1-1,0 0 1,25 6 0,20 0 12,-44-3-10,-2-1-108,-13-3 30,-1 0-1,0 0 1,1 0-1,-1 0 1,1 0-1,-1 0 1,1 0 0,-1 0-1,0 1 1,1-1-1,-1 0 1,1 0-1,-1 0 1,0 1-1,1-1 1,-1 0 0,0 0-1,1 1 1,-1-1-1,0 0 1,0 1-1,1-1 1,-1 0-1,0 1 1,0-1-1,1 0 1,-1 1 0,0-1-1,0 1 1,0-1-1,0 0 1,0 1-1,1-1 1,-1 1-1,0-1 1,0 1 0,0-1-1,0 0 1,0 1-1,0-1 1,-1 1-1,1-1 1,0 1-1,0-1 1,0 0-1,0 1 1,0-1 0,-1 1-1,1 6 62,0 14-1294,0-2-417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50.6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1 800,'0'0'2620,"0"9"822,3 41-3604,12-10 126,-11-31 35,0-1-1,-1 1 0,0 0 0,-1 0 1,0 0-1,-1 0 0,2 17 0,16 130-6,-18-148 16,0-1 0,0 1 0,0-1-1,1 0 1,2 9 0,-1-9 10,-1 0 1,0 0-1,-1 1 1,0-1-1,0 9 1,-1 8-1595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53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46 160,'0'0'2489,"0"-7"-2090,0-19-170,0 13 549,0 21 1656,10 81-2460,0 6 109,-10-72-4,2 1-1,0-1 0,11 41 1,-10-39-6,0-1 0,-1 1-1,-2-1 1,-3 36 0,1 9 159,2-68-232,0-1 1,0 1-1,0 0 1,0-1 0,0 1-1,0 0 1,0-1-1,0 1 1,0-1 0,0 1-1,1 0 1,-1-1-1,0 1 1,0-1 0,1 1-1,-1-1 1,0 1-1,1-1 1,-1 1 0,1-1-1,-1 1 1,1-1-1,-1 1 1,1-1 0,-1 0-1,1 1 1,-1-1-1,1 0 1,-1 1-1,1-1 1,0 0 0,-1 0-1,1 1 1,-1-1-1,1 0 1,0 0 0,2 1 1,1 0 782,-4-118-772,0 115-18,0 0 1,0 0 0,0 0-1,1 0 1,-1 0 0,1 0-1,-1 0 1,1 0 0,0 0-1,0 0 1,0 1 0,0-1-1,1-2 1,0 2-11,-1 0 0,0 1 1,0-1-1,0 0 0,0 0 1,-1 0-1,1 0 0,0 1 1,-1-1-1,1 0 0,-1 0 0,0 0 1,0-4-1,2-1-74,0-1 0,0 0 1,0 1-1,1-1 0,0 1 0,0 0 0,1 0 0,0 0 1,0 0-1,1 1 0,8-9 0,3-8-376,-11 16 391,0 0 1,1 1-1,-1 0 0,1 0 1,0 1-1,14-10 0,-11 8 4,2 2 8,-8 5-4,-2 0-247,0-1 309,-1 1 1,1-1-1,0 1 1,0 0 0,-1-1-1,1 1 1,0 0-1,0 0 1,-1-1-1,1 1 1,0 0 0,0 0-1,0 0 1,-1 0-1,1 0 1,0 0-1,0 0 1,0 1-1,-1-1 1,1 0 0,0 0-1,0 1 1,-1-1-1,1 0 1,0 1-1,0-1 1,-1 1-1,1-1 1,0 1 0,-1-1-1,1 1 1,1 0 2,-1 0-1,0 0 1,0 0 0,0 0 0,0 0 0,0 1-1,0-1 1,0 0 0,0 0 0,-1 1-1,1-1 1,0 1 0,-1-1 0,1 3 0,0-1-3,-1 0 1,0 0 0,1 1 0,-1-1-1,1 0 1,0 0 0,0 0 0,0 0-1,4 5 1,-4-5-2,0 0 0,1-1 0,-1 1 0,0 0-1,0 0 1,-1 0 0,1-1 0,0 1 0,-1 6 0,0 97 242,-1-104-194,0 0 1,-1-1-1,1 1 1,-1-1-1,0 1 1,1-1-1,-1 1 1,0-1-1,0 0 1,0 0-1,0 0 1,0 0-1,0 0 1,0 0-1,0-1 1,-1 1-1,1-1 1,0 1-1,-4-1 1,-15 7 123,15-4-144,0 0 0,1-1 1,-1 1-1,0-1 0,0-1 0,-12 3 1,-2 3 1073,39 2-1103,-1 1 1,0 0 0,0 2 0,-1 0 0,28 27-1,-26-14 25,2 2 2,35 26 78,-56-52-109,1-1 0,-1 1-1,0-1 1,1 1 0,-1-1-1,0 1 1,1-1 0,-1 1-1,0 0 1,0-1-1,1 1 1,-1-1 0,0 1-1,0 0 1,0-1 0,0 1-1,0 0 1,0-1 0,0 1-1,0 0 1,0-1 0,-1 2-1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58.9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8 640,'0'0'3264,"3"-2"-2633,-2 1-586,-1 1 1,0-1 0,1 1-1,-1 0 1,1-1 0,-1 1-1,0 0 1,1-1 0,-1 1-1,1 0 1,-1 0 0,1-1-1,-1 1 1,1 0 0,-1 0-1,1 0 1,-1 0-1,1 0 1,-1 0 0,1 0-1,-1 0 1,1 0 0,0 0-1,-1 0 1,1 0 0,-1 0-1,1 0 1,-1 0 0,1 0-1,-1 1 1,1-1-1,0 0 1,0 23 1289,-2 5-1659,1 665 624,-1-679-303,1 0 1,1 1-1,0-1 1,1 0-1,0 0 1,1 0-1,9 22 1,-7-20-50,-5-14 13,0 0-1,0 1 1,1-1 0,-1 0-1,1 1 1,0-1-1,-1 0 1,1 0 0,0 0-1,0 0 1,1 0-1,-1 0 1,0 0 0,1 0-1,-1 0 1,1 0-1,0-1 1,-1 1 0,1-1-1,0 1 1,0-1-1,0 0 1,0 1 0,0-1-1,0 0 1,0 0-1,5 0 1,-5-1 24,1 1 11,0-1 0,0 0 1,0 0-1,0 0 0,0 0 0,0 0 0,0-1 0,0 0 0,0 1 1,0-1-1,0 0 0,0 0 0,0-1 0,0 1 0,-1-1 1,1 1-1,-1-1 0,1 0 0,-1 0 0,1 0 0,-1 0 1,0 0-1,0-1 0,0 1 0,0-1 0,2-3 0,39-63 66,-2-2 0,-3-1-1,33-91 1,9-19-69,-58 135-31,-6 12-83,1 2 0,24-37 0,-39 67 125,1 0 1,-1 1-1,0-1 0,0-1 0,0 1 1,-1 0-1,1 0 0,-1-1 0,1 1 1,-1-1-1,0 0 0,-1 1 0,1-1 1,0-4-1,-2 85 6,0-10 64,2-1 0,3 1-1,13 65 1,45 303 542,-45-313-558,-9-72-48,4 87 1,-12 223 69,0-359-83,0 0 0,0 0 1,0 0-1,0 0 0,-1 0 0,1 0 1,0 0-1,0 0 0,-1 1 0,1-1 0,0 0 1,-1 0-1,1 0 0,-1 0 0,1-1 1,-1 1-1,0 0 0,1 0 0,-1 0 1,0 0-1,0-1 0,0 1 0,1 0 0,-1-1 1,0 1-1,0 0 0,-2 0 0,0 0-12,0-1-1,1 1 1,-1-1-1,0 0 0,0 1 1,1-1-1,-1-1 0,0 1 1,0 0-1,-5-2 1,2 1-14,-1-1 0,1 0 1,-1-1-1,1 0 1,0 0-1,0 0 1,0 0-1,-8-7 0,8 2 33,-1 0-1,2-1 0,-1 0 0,1 1 1,0-2-1,1 1 0,0 0 0,1-1 1,0 0-1,0 0 0,-1-14 0,0-11 4,0-68 0,5 79-8,-2-7 2,0 6 16,1 0 0,1 0 1,1 0-1,1 0 0,1 0 0,11-32 1,1 19-4,1 1 0,2 0 0,2 1 0,1 1 0,38-43 0,-48 64-14,1 1 1,26-19-1,-4 3-15,-33 27-6,1 0-1,0 0 1,0 1-1,0-1 1,0 1-1,0 0 1,1 0-1,-1 0 1,0 0-1,1 1 1,-1-1-1,0 1 1,1 0-1,-1 0 1,1 0-1,5 1 1,6-1-267,-13 1 271,-1-1 1,0 1-1,0 0 1,0-1-1,1 1 1,-1 0-1,0 0 1,0 0-1,0 0 1,0 0-1,-1 0 0,1 0 1,0 0-1,0 0 1,0 0-1,-1 0 1,1 1-1,-1-1 1,1 0-1,0 3 0,-1-3-15,4 27-284,-4-26 289,0 1-1,0-1 0,0 1 0,0-1 0,1 0 1,-1 1-1,1-1 0,0 1 0,-1-1 0,3 4 1,33 47-2437,-19-36-132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57.6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180 30 576,'0'0'1233,"0"0"-1160,0-1-1,0 1 1,-1 0-1,1-1 1,0 1-1,0 0 1,0-1 0,0 1-1,0-1 1,0 1-1,0 0 1,0-1-1,0 1 1,0-1-1,0 1 1,0 0-1,0-1 1,1 1-1,-1 0 1,0-1-1,0 1 1,0 0-1,0-1 1,1 1-1,-1 0 1,0-1 0,0 1-1,1 0 1,-1 0-1,0-1 1,1 1-1,-1-1 1,23-4 202,-16 2-251,0 1-1,-1 0 0,1 0 0,0 1 1,0 0-1,0 0 0,1 1 0,9 0 1,-14 0-29,1-1 1,-1 1 0,0 0-1,1 1 1,-1-1 0,0 0 0,1 1-1,-1 0 1,0 0 0,0 0-1,0 0 1,1 0 0,-1 1-1,-1-1 1,1 1 0,0 0-1,0 0 1,4 4 0,-5-2 19,0 0 0,0 0-1,0 0 1,0 0 0,-1 1 0,0-1 0,0 1 0,0-1 0,0 1 0,-1-1 0,1 1-1,-1 0 1,-1 5 0,1-6 18,0-1 0,0 0-1,0 0 1,-1 0 0,1 1 0,-1-1-1,0 0 1,0 0 0,0 0 0,0 0-1,0 0 1,-1-1 0,1 1 0,-1 0-1,0-1 1,0 1 0,-4 4 0,0-3 13,0 0 1,0 0 0,0 0 0,0-1 0,-1 1 0,-10 2 0,-1 2 52,12-6-76,0 1 0,0-1 1,0 0-1,0 0 0,0-1 0,0 1 1,-13-1-1,-43 5 108,65 19-819,4-17 671,0 0 0,0 0 0,1-1 0,0 0-1,14 10 1,-10-9 19,-1 1-1,0 1 0,11 12 0,-13-12 53,0 1-1,-2 0 0,1 1 0,-1-1 1,10 24-1,-16-31 7,1-1 0,-1 1 0,0 0 0,0-1 0,0 1 0,-1 0 0,1-1 0,-1 1 0,0 0 0,0 0 0,0-1 0,-1 1 0,1 0 0,-1 0 0,0-1 0,0 1 0,0-1 0,0 1 0,-1-1 0,0 1 0,1-1 0,-1 0 0,0 0 0,-1 0 0,1 0 0,0 0 0,-5 3 0,-2 2 26,0-1-1,-1-1 1,-1 1-1,1-2 1,-1 0-1,0 0 1,0 0-1,0-2 0,0 1 1,-13 1-1,-7 0 76,-1-2 0,-50 0 0,81-3-174,0 0 0,0 0 1,0-1-1,0 1 0,-1 0 0,1-1 0,1 1 1,-1-1-1,0 0 0,0 1 0,0-1 0,0 0 0,0 1 1,0-1-1,1 0 0,-1 0 0,0 0 0,1 0 1,-1 0-1,1 0 0,-1 1 0,1-1 0,-1-1 1,1 1-1,-1 0 0,1 0 0,0 0 0,0 0 1,0 0-1,-1 0 0,1 0 0,0 0 0,1-1 0,-1-53-2241,1 32 387,-1 0-921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59.5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2880,'0'0'4360,"3"0"-4087,10 0-208,54 3-142,116 20 0,-37-3 93,-127-20-231,10 1-718,-28-1 829,-1 0-1,1 0 1,-1 0 0,1 0-1,0 0 1,-1 0-1,1 0 1,-1 0 0,1 1-1,-1-1 1,1 0 0,0 0-1,-1 1 1,1-1 0,-1 0-1,1 1 1,-1-1-1,0 1 1,1-1 0,-1 0-1,1 1 1,-1-1 0,0 1-1,1-1 1,-1 1 0,0-1-1,0 1 1,1-1-1,-1 1 1,0 0 0,0-1-1,0 2 1,0 3-2048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3:59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36 512,'0'0'6558,"3"0"-6482,429 0 182,-424 0-520,0 0 0,0 0 0,0 0 0,0-1 1,-1 0-1,1-1 0,0 0 0,-1 0 0,1-1 0,13-6 1,-1-6-2247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4:02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1 115 3208,'0'0'2388,"0"-12"-1626,0-46 2337,39 52-3236,-4-2 126,1 1 0,0 2 0,61-1 0,-24 3 8,50-5 3,0 6 0,145 16 0,-208-6 108,95 25 0,-152-32 1166,-3-23-6312,0 3 2169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56.5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1 520,'0'0'5926,"0"42"-6090,-1-40 166,1 1 0,0 0-1,-1-1 1,0 1-1,1 0 1,-1-1-1,0 1 1,0-1 0,-1 0-1,0 3 1,0-2-1,1-1 0,0 0 0,0 1 1,0-1-1,0 1 0,0-1 0,0 1 0,1 0 1,-1-1-1,1 4 0,0 228-154,5-230 148,0 0 1,0-1 0,0 0-1,0 0 1,1 0 0,0-1 0,-1 1-1,12 2 1,5-2 60,1 0 0,-1-1-1,0-1 1,1-1 0,23-4 0,-27-4 2,-18 7-61,0 0 0,0 0 0,0 1 0,0-1 0,0 0 0,0 1 0,1-1 0,-1 1 0,0-1 0,0 1 0,0 0 0,1-1 0,-1 1 0,0 0 1,0 0-1,2 0 0,-3-12-1683,0 6 340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1:36:57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18 16,'0'0'1024,"-3"-17"3856,-33 17-2790,36 8-3198,0 24-1820,0-20 674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45.1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0 264,'0'0'5945,"0"15"-5909,0 425 697,2-394-700,16 86-1,-10-88-18,4 83 1,-11-110-13,0-1 1,7 30-1,2 28 9,-10 107-11,0-180-54,0-1-55,1 0 83,0 0 0,0 0 0,-1 0 0,1 0 0,0 0 0,0 0 0,-1 0 0,1-1 0,0 1 0,-1 0 0,1 0 0,0-1 0,0 1 0,-1 0 0,1-1 0,-1 1 0,1-1 0,0 1 0,-1-1 0,1 1 0,-1-1 0,1 1 0,-1-1 0,1 1 0,-1-1 0,0 0 0,1 0 0,1-23-1026,-3 11 647,1-16-1633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45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0 392 72,'0'0'3540,"23"1"-3437,-13 4 39,0 0 0,-1 1 0,0 0 0,-1 0 0,17 16 0,-3-3-15,57 51 457,-49-43-462,-26-23-104,-1 0 1,1 0 0,-1-1-1,1 1 1,0-1 0,1 0-1,-1 0 1,0-1 0,1 1-1,-1-1 1,1 0 0,0 0-1,10 2 1,-5-2 171,-9-1-147,0-1 0,0 1 0,0-1 0,-1 0 0,1 1 0,0-1 0,0 0 0,0 0 1,0 1-1,0-1 0,0 0 0,-1 0 0,1 0 0,0 0 0,0 0 0,0 0 1,0-1-1,0 1 0,0 0 0,0 0 0,-1-1 0,1 1 0,0 0 0,0-1 0,0 1 1,-1-1-1,1 1 0,0-1 0,0 1 0,-1-1 0,1 0 0,-1 1 0,1-1 1,0-1-1,22-66 305,10 0-288,-19 41-51,18-52-1,-22 55-6,0 1 0,1 1 0,27-41 0,12-24-2,-12 29 0,-20 33-1,-14 19-58,-4 5 34,1 0 1,-1 1 0,0-1 0,1 0-1,-1 1 1,1-1 0,-1 0-1,1 1 1,-1-1 0,1 1-1,0-1 1,-1 1 0,1-1-1,-1 1 1,1-1 0,0 1-1,0-1 1,-1 1 0,1 0-1,0-1 1,0 1 0,-1 0 0,1 0-1,0 0 1,0 0 0,0 0-1,-1 0 1,2 0 0,-5-19-3396,-14 3 732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47.7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377 111 288,'0'0'8648,"-3"-6"-8598,-46-28-43,40 26-6,0 0 0,-1 1 1,0 1-1,-1-1 0,1 1 1,-1 1-1,0 0 1,0 1-1,-1 0 0,1 1 1,-23-4-1,-118 6-357,151 1 344,0 0 1,0 1-1,0-1 1,0 0-1,-1 1 0,1-1 1,0 1-1,0-1 0,0 1 1,0-1-1,0 1 1,0 0-1,1-1 0,-1 1 1,0 0-1,0 0 1,0 0-1,1 0 0,-1 0 1,0 0-1,1 0 0,-1 0 1,1 0-1,-1 0 1,1 0-1,0 0 0,-1 0 1,1 0-1,0 0 0,0 0 1,0 1-1,0 1 1,-1 47-313,2-35 211,-1 143-215,1-151 325,0 1 1,0-1-1,1 0 0,0 0 0,0 0 1,1 0-1,0 0 0,0-1 0,6 9 1,7 18-51,-12-26 36,0-1 0,0 0-1,0 1 1,1-2 0,0 1 0,0 0-1,1-1 1,0 0 0,0 0 0,7 4 0,-5-4 9,0 1 1,-1 1 0,1-1 0,-1 1 0,8 12 0,-9-12 5,-1-1 0,1 1 1,1-1-1,-1 0 0,1 0 0,0-1 1,10 6-1,-9-6 1,0 1-1,0-1 1,-1 1 0,0 1 0,0-1 0,6 9-1,-4-4 2,0-1 0,1 0 0,0-1-1,0 0 1,18 12 0,-22-16 0,-1 0 0,0 1 0,0 0 0,0 0 0,0 0 0,-1 0 0,0 1 0,3 7 0,6 9 0,-11-20-4,-1 1 1,0 0-1,0 0 1,0 0-1,0 0 1,-1 0-1,0 0 0,1 0 1,-2 0-1,1 0 1,0 0-1,-1 0 1,1 0-1,-1 0 0,-1 0 1,1 0-1,0-1 1,-1 1-1,0 0 1,1-1-1,-2 1 0,1-1 1,0 1-1,-3 2 1,-21 8-67,0-1 1,0-1 0,-1-1-1,-1-1 1,0-2 0,0 0-1,0-2 1,-1-2 0,0 0-1,-36-1 1,63-3 69,1 0 1,-1 0-1,1 0 0,-1-1 1,0 1-1,1-1 0,-1 1 1,1-1-1,-1 1 0,1-1 1,-1 0-1,1 0 0,0 0 1,-1 0-1,1 0 0,0 0 0,0 0 1,0 0-1,0 0 0,0 0 1,0-1-1,0 1 0,0-1 1,0 1-1,0 0 0,1-1 1,-1 1-1,0-4 0,1 4 5,0 1 0,0-1-1,0 0 1,0 0 0,-1 0-1,1 1 1,0-1 0,0 0-1,-1 0 1,1 1 0,0-1-1,-1 0 1,1 1 0,-1-1-1,1 0 1,-1 1 0,1-1-1,-1 1 1,1-1 0,-1 1-1,1-1 1,-1 1 0,-1-1-1,1 0 1,1 1 1,-1-1-1,0 1 0,1-1 0,-1 1 0,1-1 0,-1 1 1,0-1-1,1 0 0,-1 1 0,1-1 0,0 0 0,-1 1 1,1-1-1,-1 0 0,1 0 0,0 0 0,0 1 0,-1-1 1,1 0-1,0 0 0,0 0 0,0-1 0,0-11 46,0-14 56,5-45-1,-3 61-104,0 1 0,1 0 0,0 0 0,1 0-1,0 0 1,0 0 0,9-11 0,-8 12 8,1-3 4,0 1 1,1 0-1,1 1 0,0 0 0,0 0 0,0 1 0,1 0 1,1 0-1,10-7 0,6-3-10,-23 16-11,0 1 0,1 0 0,-1-1 1,0 1-1,1 0 0,-1 0 0,1 1 0,0-1 0,0 1 0,-1 0 0,1 0 0,0 0 0,0 0 1,0 1-1,0 0 0,0 0 0,7 0 0,-8 0-1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48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102 1 1384,'0'0'2093,"-3"10"-1795,-2 6-194,2-5 14,0 1 0,-1 0 0,0-1 0,-1 0 0,-8 13 0,5-6-15,0 0-1,0 0 1,2 1 0,0 0 0,2 1-1,-3 20 1,-2 0 53,7-28-150,0 1-1,1 0 1,1 0-1,0-1 0,0 1 1,1 0-1,1 0 1,0-1-1,1 1 0,0-1 1,1 1-1,0-1 0,1 0 1,0-1-1,1 1 1,1-1-1,0 0 0,0-1 1,1 0-1,9 10 1,-13-15-2,1-1 0,0 1 0,-1-2 0,1 1 0,1 0 0,-1-1 0,0 0 0,1 0 0,0-1 0,-1 1 0,1-1 0,0 0 0,9 1 0,5 0-258,0-1 0,35 0 0,-51-2 137,-1 0-1,1 0 1,-1-1-1,1 1 1,-1-1-1,1 0 1,-1 0-1,0 0 1,1-1-1,-1 1 1,0-1-1,0 1 1,0-1-1,3-3 1,-5 5 29,-1-1 0,1 1 0,-1-1 0,1 0 0,-1 1-1,1-1 1,-1 0 0,1 0 0,-1 1 0,0-1 0,1 0 0,-1 0 0,0 0 0,0 0 0,1 1-1,-1-1 1,0 0 0,0 0 0,0 0 0,0-1 0,0 2 86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49.3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6 496,'0'0'2703,"23"-5"-1694,191 5-513,-208 0-493,-1 0-1,0 1 1,0 0 0,0 0 0,1 0 0,-1 1 0,-1 0 0,1 0 0,0 0 0,7 5 0,-11-6-3,0-1 1,1 1 0,-1-1-1,0 1 1,0 0 0,0 0-1,0-1 1,0 1 0,0 0-1,0 0 1,0 0 0,0 0 0,0 0-1,-1 0 1,1 1 0,0-1-1,-1 0 1,1 0 0,-1 0-1,1 1 1,-1-1 0,0 0-1,1 1 1,-1-1 0,0 0-1,0 0 1,0 1 0,0-1-1,0 0 1,0 1 0,-1-1-1,1 0 1,0 1 0,-1 1 0,0 4 35,0-2 1,1 1-1,-1-1 1,0 0 0,0 0 0,0 1 0,-1-1 0,1 0 0,-1 0-1,-1 0 1,1 0 0,-1-1 0,1 1 0,-1-1 0,-1 1 0,1-1-1,-1 0 1,-6 6 0,-1-1 10,-2 0 0,1 0 0,-1-1 0,0-1 0,-20 9 0,31-15-32,1-1-10,0 0 1,0 0 0,0 1 0,0-1-1,0 1 1,0-1 0,0 0 0,0 1-1,0 0 1,1-1 0,-1 1 0,0-1-1,0 1 1,1 0 0,-1 0 0,0-1 0,1 1-1,-1 0 1,1 0 0,-1 0 0,0 1-1,-15-1 814,171-18-846,-79 17 25,-72 1-8,1 0 0,0 1-1,0 0 1,-1 0 0,1 0 0,-1 1 0,1-1 0,-1 1 0,0 0 0,0 0 0,5 5 0,-8-6 3,0 0 0,0 1 1,0 0 0,0-1 0,-1 1 0,1 0 0,-1 0-1,1-1 1,-1 1 0,0 0 0,0 0 0,0 0 0,-1-1-1,0 5 1,0 6 9,1-9 4,0 0 0,0 0 0,-1 0 0,0-1 1,1 1-1,-1 0 0,-1 0 0,1-1 0,0 1 0,-1-1 1,0 1-1,-3 4 0,-38 36 98,28-27-90,13-14-13,1-1-1,-1 0 1,0 1-1,0-1 1,0 0-1,0 0 0,0-1 1,-1 1-1,-4 2 1,5-3-2,1-1-4,0 1-1,0-1 1,1 0-1,-1 0 1,0 1 0,0-1-1,0 0 1,1 1-1,-1-1 1,0 1 0,0-1-1,1 1 1,-1-1-1,0 1 1,1-1 0,-1 1-1,1 0 1,-1-1-1,1 1 1,-1 0 0,1 0-1,-1-1 1,1 1-1,0 0 1,-1 0 0,1 0-1,0 0 1,0-1-1,0 1 1,0 0 0,-1 0-1,1 0 1,1 1-1,-17 0-191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19.1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478 6 672,'-3'-6'6737,"-211"6"-7440,208 1 679,1-1 0,-1 1 0,1 0 0,0 1 0,-1-1 0,1 1 0,0 0 0,0 1 0,0-1 0,0 1 0,-5 4 0,-46 39-75,44-36 69,6 7-3,0-12 11,5-5 17,0 1 1,1-1-1,-1 1 0,0-1 1,1 1-1,-1-1 1,1 1-1,-1-1 0,1 1 1,-1 0-1,1-1 1,-1 1-1,1 0 0,-1-1 1,1 1-1,0 0 1,-1-1-1,1 1 1,0 0-1,0 0 0,0 0 1,-1-1-1,1 1 1,0 0-1,0 1 0,0-2 2,0 1-1,0 0 1,0-1-1,0 1 0,0-1 1,0 1-1,0-1 1,-1 1-1,1-1 0,0 1 1,0-1-1,-1 1 1,1-1-1,0 1 0,-1-1 1,1 1-1,0-1 1,-1 1-1,1-1 0,-1 0 1,1 1-1,-1-1 1,1 0-1,-1 1 1,1-1-1,-1 1 0,0-1 4,0 0-1,1 1 0,-1-1 1,0 1-1,1-1 0,-1 1 1,0-1-1,1 1 0,-1-1 1,1 1-1,-1 0 0,1-1 1,-1 1-1,1 0 1,-1 0-1,1-1 0,0 1 1,-1 0-1,1 0 0,0-1 1,0 1-1,0 0 0,0 0 1,0 0-1,0 0 0,0 1 1,0-1-1,0-1 0,-1 1 0,1 0 0,0 0 0,0 0 0,0-1 0,-1 1 0,1 0 0,0 0 0,-1-1 0,1 1 0,0 0 0,-1-1 0,1 1 0,-1 0 0,1-1 0,-1 1 0,0-1 0,1 1 0,-2 0 0,1 0 0,0 0 1,0 0-1,1 0 0,-1-1 0,0 1 0,0 0 0,0 1 0,1-1 0,-1 0 1,1 0-1,-1 0 0,1 0 0,-1 0 0,1 1 0,-1-1 0,1 0 0,0 0 1,0 1-1,0-1 0,0 3 0,0-1-1,0 0 0,-1 0 0,1 0 0,-1 0 0,0 1 0,0-1 0,0 0 0,0 0 0,-3 4 0,3-4 0,-1 0 0,1 1 0,0-1 0,-1 1 0,2-1 0,-1 1 0,0-1 0,1 1 0,-1 6 0,1-4-1,-1 0 1,0 0-1,0 0 1,0 0-1,-1-1 1,-2 7-1,2-6 0,0 0 1,1 1-1,-1-1 0,1 1 0,0-1 0,0 8 1,2-9 1,-1 0 0,0-1 0,-1 1 0,1 0 1,-1 0-1,0-1 0,0 1 0,-1 0 0,1-1 0,-1 1 1,0-1-1,-4 8 0,4-8-1,1 1-1,0-1 1,0 1-1,0-1 1,1 1-1,-1 0 1,1-1-1,0 1 1,0 0-1,2 8 1,-1 5-10,-1 175-10,1-190 32,-1 1 1,0 0-1,1 0 1,-1-1-1,1 1 1,0 0-1,1-1 1,1 6 0,-1-4-12,0 0 1,0 0 0,-1 0 0,1 0 0,-1 1 0,-1-1-1,1 0 1,-1 9 0,0-14-2,0 1 1,0-1-1,1 0 1,-1 0-1,0 1 1,0-1-1,0 0 1,0 1-1,0-1 1,0 0-1,1 0 1,-1 1-1,0-1 1,0 0-1,1 0 1,-1 1-1,0-1 1,0 0-1,1 0 1,-1 0-1,0 1 1,0-1-1,1 0 1,-1 0-1,0 0 1,1 0-1,-1 0 1,0 0-1,1 0 1,-1 0-1,0 0 1,0 0-1,1 0 1,-1 0-1,1 0 1,-1 0 0,1 0 0,-1 0 1,1 0-1,-1 0 0,1 0 1,-1 0-1,0 1 0,1-1 1,-1 0-1,1 0 1,-1 0-1,0 0 0,1 0 1,-1 1-1,1-1 0,-1 0 1,0 0-1,1 1 0,-1-1 1,0 0-1,1 1 1,-1-1-1,0 0 0,0 1 1,1-1-1,-1 0 0,0 1 1,0-1-1,0 0 0,0 1 1,1-1-1,-1 1 1,0-1-1,0 1 0,0-1 1,0 0-1,0 1 0,23 29-56,-18-23 59,82 113 139,-67-100-125,-15-13-20,-3-3 2,20 11-7,-13-9 10,1 0 0,-1 0 1,1-1-1,0 0 1,15 5-1,114 48 31,-100-34-8,41 4 7,-32-23 77,0-1 0,1-2 0,66-7 0,-90 0-39,-1-2 0,0 0 1,0-1-1,31-16 0,-53 23-53,0-1 0,1 1 0,-1-1 0,0 1-1,0-1 1,0 0 0,0 0 0,0 0 0,0 0-1,-1 0 1,1 0 0,-1-1 0,2-2 0,12-15 121,-1 6-30,-10 12-80,0-1 1,-1 0 0,1 0-1,-1-1 1,0 1 0,0-1-1,0 0 1,-1 1 0,1-1-1,-1-1 1,0 1 0,0 0-1,0 0 1,0-1 0,1-7-1,-3 6-11,1 1 0,0 0 0,0 0 0,1 0-1,0 0 1,-1 0 0,1 0 0,1 0 0,3-6 0,-3 6-13,0 0 1,-1 1-1,1-1 1,-1 0-1,0 0 1,-1-1-1,1 1 1,-1 0-1,0-9 1,-1 10 2,0-1-1,1 1 1,-1 0 0,1 0 0,0 0 0,0 0 0,0-1-1,0 1 1,1 1 0,-1-1 0,1 0 0,4-6 0,-4 4-1,0-1 0,-1 0 0,0 0 0,0 1 0,-1-1-1,1 0 1,-2 0 0,1 0 0,-2-9 0,0-13 26,2-204 503,0 231-531,0 0 0,0 1 0,0-1 0,-1 0-1,1 1 1,-1-1 0,1 1 0,-1-1-1,0 1 1,1-1 0,-1 1 0,0-1 0,0 1-1,-1-2 1,0 2 0,1-1 0,0 1 0,0-1 0,0 1 0,1-1 0,-1 0 0,0 1-1,1-1 1,-1 0 0,1 1 0,-1-1 0,1 0 0,0 0 0,-1-2 0,-1-4 30,0 0 0,-1 0 0,0 1 0,0-1 0,-1 1 0,0 0 1,-1-1-1,1 2 0,-1-1 0,-1 1 0,1-1 0,-8-5 0,-86-79 546,94 87-573,0 0 0,0 1-1,0 0 1,-1 0 0,1 0 0,-11-3 0,12 5-1,-1-1 0,1 0 0,0 1 0,-1-2 0,1 1 0,0 0 0,1-1 0,-1 0 0,0 0 0,-3-4 0,5 5-5,0-1 1,0 1 0,0 0-1,0 0 1,0 0-1,0 0 1,0 0 0,-1 0-1,1 1 1,-1-1 0,1 1-1,-1 0 1,0-1-1,1 1 1,-1 0 0,-3 0-1,-21-14 8,26 13-8,-1 1 1,0-1-1,1 1 1,-1 0-1,0 0 0,0 0 1,0 0-1,0 0 1,0 0-1,0 1 0,0-1 1,0 0-1,-3 1 1,-7-1 1,0 0 1,0-1 0,0 0-1,-12-4 1,12 3 11,0 0-1,0 1 1,0 0-1,-13 0 1,-107 2-1134,128 0 564,4 36-5878,0-13 4671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49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1560,'0'0'2101,"24"13"-1502,-9 1-202,5 2-229,-1 1-1,0 1 1,-2 0-1,0 2 1,-1-1 0,15 28-1,-6-4-76,-19-34-45,0 2 1,0-1-1,-1 1 1,0-1-1,5 22 1,-5-17 31,-2 0 1,0 1 0,0-1-1,-1 1 1,-1 0 0,-1-1-1,0 1 1,-1 0 0,-1 0-1,0-1 1,-1 1 0,-1-1-1,0 0 1,-1 0 0,-1 0-1,-10 19 1,-8 7 0,-48 74 214,69-111-286,0-1 0,-1 1 0,0-1 0,1 1-1,-1-1 1,-1 0 0,1 0 0,0-1 0,-1 1 0,1-1 0,-9 3 0,11-5-54,1-8-3158,1-9 1337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55.3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0 408,'0'0'7717,"3"7"-7934,30 20 142,33 34 68,-49-46 9,0 0 0,0-1 0,27 16-1,36 29-9,-74-53 6,30 25-8,41 47-1,-32-34 7,-37-37 3,0 0 1,0 0-1,-1 1 0,0 0 1,12 18-1,14 15 24,-28-29 7,1 0-1,0 0 1,0 0 0,2-1 0,-1 0-1,18 18 1,-21-26-27,0 1 0,0 0 0,-1 0 0,1 0 0,-1 0-1,1 1 1,-1-1 0,-1 1 0,1 0 0,2 6 0,-5-11-2,0 1-1,0 0 1,0-1-1,0 1 1,0 0 0,1 0-1,-1-1 1,0 1 0,0 0-1,0-1 1,1 1-1,-1-1 1,0 1 0,1 0-1,-1-1 1,1 1 0,-1-1-1,1 1 1,-1-1-1,1 1 1,-1-1 0,1 1-1,-1-1 1,1 1 0,1-1-1,-2 1 2,1-1 0,0 1 0,-1-1 0,1 1 0,0-1 1,-1 1-1,1-1 0,-1 1 0,1-1 0,-1 1 0,1 0 0,-1-1 0,1 1 0,-1 0 0,0-1 0,1 1 0,-1 0 0,0 0 0,0 0 0,1-1 0,-1 1 0,0 0 0,0 0 0,0 0 0,0 2 448,0 27-760,0-29 310,-1 2 4,1 0 1,0 0-1,0 1 0,0-1 0,0 0 0,0 0 0,0 0 1,1 0-1,0 0 0,0 0 0,-1 0 0,2 0 1,-1 0-1,0 0 0,1 0 0,-1-1 0,1 1 0,3 4 1,-4-5-4,0-1 0,0 1 0,0 0 0,-1 0 0,1 0 0,-1 0 0,0-1 0,1 1 0,-1 0 0,0 0 0,0 0 0,0 0 0,0 0 0,0 0 0,-2 3 0,2 4 1,0 143 36,0-151-38,0 0 0,0 1 1,0-1-1,0 0 1,1 1-1,-1-1 0,0 0 1,1 0-1,-1 1 1,1-1-1,0 0 0,-1 0 1,1 0-1,0 0 1,0 1-1,-1-1 0,3 1 1,-2-1 1,-1 0 1,1 0-1,0 0 1,0 0-1,0 0 1,-1 0-1,1 0 1,0 0-1,-1 0 1,1 1-1,-1-1 1,0 0-1,1 0 1,-1 1-1,0-1 1,0 0-1,0 3 597,4-17-2498,29-32-811,-30 22 703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56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139 427 704,'0'0'3273,"-3"-2"-2632,-10-6 1915,1 1-2278,0 0-1,-1 0 1,1 1 0,-18-5-1,23 5-270,2-3-7,-23-3-1,25 10-5,3-2 4,0 3-5,26 1-521,-9 2 515,1 1 0,-1 1 0,0 0 0,-1 1 0,1 1 1,17 9-1,38 11 16,-5 0 14,-52-19-11,0-1 0,1-1 0,0 0 0,16 3 0,-6-3 3,24 2 165,-50-7-168,1 0 0,-1 0 0,0 0 0,0 0 0,0 0 1,0 0-1,1 0 0,-1 0 0,0 0 0,0 0 0,0 0 0,0 0 1,1 0-1,-1-1 0,0 1 0,0 0 0,0 0 0,0 0 0,0 0 1,1 0-1,-1-1 0,0 1 0,0 0 0,0 0 0,0 0 0,0 0 1,0-1-1,0 1 0,0 0 0,0 0 0,0 0 0,0-1 0,0 1 1,0 0-1,0 0 0,0 0 0,0-1 0,0 1 0,0 0 1,0 0-1,0 0 0,0 0 0,0-1 0,0 1 0,0 0 0,-1-2 54,3-11 26,0 1-1,0-1 1,1 1-1,8-20 1,6-24-10,-8 5-53,-2 1-1,0-99 0,-7 148-9,0-34-1555,0 12-369,0 0-1642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57.9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537 140 1384,'0'0'3514,"-10"-12"-3174,4 5-277,-1-2 44,-1-1 1,0 1-1,0 1 0,-1-1 0,0 1 0,-1 1 1,0 0-1,0 0 0,-1 1 0,1 0 0,-16-5 1,-8 3 23,-1 2-1,-1 1 1,1 2 0,0 2 0,-1 0 0,-49 8 0,81-7-133,1 0 1,0 0-1,0 0 1,0 1-1,0-1 1,0 1-1,-1-1 1,1 1-1,0 0 1,1 1-1,-1-1 1,0 0-1,0 1 1,0-1-1,1 1 1,-3 2-1,-1 6-36,5-8 33,0-1 0,0 1 0,0-1 0,1 0-1,-2 1 1,1-1 0,0 0 0,0 0 0,0 0-1,0 0 1,-1 0 0,1 0 0,-2 1 0,1 0-4,0-1 0,0 1 0,1 0 0,-1 0 0,0-1 1,1 1-1,0 0 0,-1 0 0,1 0 0,0 1 0,0-1 0,0 0 1,1 0-1,-1 1 0,0-1 0,1 0 0,-1 1 0,1-1 0,0 3 0,0 57-286,2-32 166,-2-25 117,1 1-1,0 0 0,0-1 0,0 1 0,1 0 1,0-1-1,0 0 0,0 1 0,1-1 0,0 0 1,0 0-1,0-1 0,0 1 0,1 0 1,0-1-1,8 7 0,8 6 0,1 0 0,35 20-1,14 12 18,-52-35-2,0 0 0,1-2 0,29 16 1,-12-8-3,-26-13 1,0 0-1,0 1 1,-1 0-1,0 1 1,0 0 0,-1 0-1,0 1 1,-1 0-1,12 19 1,-17-21-1,-1 1-1,1-1 1,-1 0 0,-1 1 0,1-1 0,-2 1 0,-1 14 0,1 4 10,0-22-5,0 0-1,-1-1 1,0 1-1,1 0 1,-2-1-1,1 0 1,0 1-1,-1-1 1,0 0-1,0 0 1,0-1 0,0 1-1,-1-1 1,1 1-1,-7 3 1,0 2 23,-1 0-1,-1-1 1,0 0 0,-16 7 0,18-11 106,0 0-1,-1 0 1,1-1 0,-1-1-1,0 0 1,0 0 0,0-1 0,0 0-1,0-1 1,-17-2 0,28 2-128,-1 0 0,1-1 0,0 1 1,-1 0-1,1-1 0,0 1 0,-1 0 1,1-1-1,0 1 0,0 0 0,0-1 1,-1 1-1,1-1 0,0 1 0,0-1 1,0 1-1,0 0 0,0-1 0,0 1 1,0-1-1,0 1 0,0-1 0,0 1 1,0-1-1,0 1 0,0-1 0,0 1 1,0 0-1,0-1 0,1 0 0,-1 1-4,0-1-1,0 0 1,0 1-1,0-1 1,0 1-1,0-1 1,1 0-1,-2 1 1,1-1-1,0 0 1,0 1-1,0-1 1,0 1-1,0-1 1,0 0-1,-1 1 1,1-1-1,0 1 1,0-1-1,-1 0 1,1 1-1,0-1 1,-2 0-1,1 0-14,-1-1 0,0 0-1,1 0 1,-1 0 0,1 0 0,0 0-1,-1 0 1,1 0 0,0 0 0,0 0-1,1-1 1,-1 1 0,0 0 0,1-1 0,-1 1-1,1 0 1,0-1 0,0 1 0,0 0-1,0-1 1,0 1 0,0-1 0,2-3-1,-2-9-259,1 9 264,0 0 0,0 0 0,1 0 0,0 0 0,0 0 0,0 1 0,1-1 0,0 1 0,0-1 0,0 1 0,6-7 0,15-29 20,-23 37-12,0 1 0,1-1-1,-1 0 1,1 1 0,0-1 0,0 1 0,0-1-1,1 1 1,-1 0 0,1 0 0,-1 0-1,1 0 1,0 0 0,0 1 0,1-1 0,-1 1-1,0 0 1,1 0 0,-1 0 0,1 1 0,6-3-1,1-2-14,-6 4 3,-1 1 0,1-1 0,-1 0 0,1 1 0,-1 0 0,1 0 0,0 0 0,0 1 0,0 0 0,-1 0 0,9 1 0,-9-1 20,-4-18-6992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58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1 141 832,'0'0'4786,"0"-5"-4652,1 0-114,0 0 0,1 0-1,0 0 1,0 0 0,1 0 0,-1 0 0,1 1 0,0-1 0,0 1 0,1 0 0,-1 0 0,1 0 0,0 0 0,0 0-1,7-4 1,19-22 39,-27 27-50,0 1 0,-1-1 0,1 1 0,0 0 0,1 0-1,-1 0 1,0 0 0,0 1 0,1-1 0,-1 1 0,1 0 0,0 0 0,-1 0 0,5 0 0,58-2-102,-50 3 67,-14 0 23,0 0 0,0 1 0,0-1 1,0 1-1,-1-1 0,1 1 1,0 0-1,-1 0 0,1 0 0,0 0 1,-1 0-1,1 0 0,-1 0 0,1 0 1,-1 1-1,0-1 0,0 0 0,1 1 1,-1-1-1,0 1 0,0 0 0,0-1 1,-1 1-1,1 0 0,0-1 1,-1 1-1,1 0 0,-1 0 0,1 0 1,-1-1-1,0 1 0,0 3 0,2 13 17,-1-1 0,-2 33 1,0-20 31,1-12 1,-1 1 0,-1-1 0,-6 29 0,6-40-43,0 0 0,0 0-1,-1 0 1,0 0 0,0 0 0,0-1 0,-1 1 0,0-1 0,0 0 0,-1 0 0,-8 8 0,7-10 4,1 1 0,1 0 0,-1-1 1,1 1-1,0 1 0,0-1 0,-4 8 0,8-11 388,9-3-371,0-1 15,0 1-1,0-2 1,-1 1 0,1-1-1,-1-1 1,1 1 0,-1-1-1,0-1 1,9-6-1,15-7 0,31-19 69,-59 34-463,-1 0-1,1 0 0,-1 0 0,1 0 1,-1-1-1,0 1 0,0-1 0,-1 1 1,1-1-1,-1 0 0,3-7 0,-5-5-2109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59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1464,'0'0'1453,"10"1"-1155,2 1-206,-1 0 0,1 1 1,-1 1-1,0 0 0,1 0 1,-2 1-1,1 1 1,-1-1-1,0 2 0,0-1 1,0 2-1,-1-1 0,0 1 1,11 13-1,-18-18-80,2 0 1,-1 1 1,1-1-1,-1 1 0,0 0 1,-1 0-1,1 0 1,-1 1-1,1-1 0,-1 1 1,-1-1-1,1 1 1,0-1-1,-1 1 0,0 0 1,0 0-1,0 7 1,-1-2 30,1 1 0,1-1 0,4 19 0,-3-19 20,0 0 0,-2 1 0,2 20 0,-2-13-27,-1 0 0,0 0-1,-2 0 1,0 0 0,-1-1 0,-1 1 0,0 0 0,-1-1 0,-15 32 0,4-16-62,14-28-9,0 0 1,0 0-1,0 0 1,-1 0-1,0 0 1,-7 8-1,0-1-141,9-11 96,1 1 0,-1-1 0,0 0-1,0 0 1,0 0 0,0 0 0,0 0-1,0 0 1,-1 0 0,1 0 0,0 0-1,0 0 1,-1-1 0,1 1 0,0 0-1,-1-1 1,1 1 0,-1-1 0,1 0 0,-1 1-1,1-1 1,-1 0 0,1 0 0,-3 0-1,-12 0-1409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8:00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0 184,'0'0'2997,"-3"21"-2634,-5 37 408,0 67-1,8 109 1197,0-227-1952,1-1 1,0 1 0,0 0 0,1-1 0,0 1 0,4 9-1,4 11 29,-3-9 9,2 0-1,0 0 1,1-1-1,1 0 1,0 0-1,15 14 1,26 41 113,-44-60-147,1 0 0,1-1 0,0 0 0,1-1 0,17 15 0,-5-6 15,-18-14-22,-1-1 0,2 0 1,-1-1-1,0 1 0,1-1 1,0 0-1,-1 0 1,1-1-1,1 0 0,-1 0 1,0 0-1,0-1 0,1 0 1,8 1-1,-11-2 29,-1 0-11,109 0-2772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8:06.6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1722 280 160,'-4'6'7929,"3"-6"-7923,-1-1-1,0 1 1,0-1-1,0 0 1,0 1-1,1-1 1,-1 0-1,0 0 1,1 0-1,-1 0 1,1-1-1,-1 1 1,1 0-1,0-1 1,-1 1-1,1-1 1,0 1-1,0-1 1,0 1-1,-1-4 1,-22-22 54,4 0-52,1 2-1,-11-10 3,26 30-6,1 1 0,0-1-1,-1 1 1,0 0-1,0 0 1,0 0 0,0 1-1,-1-1 1,0 1 0,-4-3-1,-51-24 221,21 12-18,-29-1-153,57 14-48,-1 1-1,1 1 1,-1 0 0,0 1-1,-20-2 1,-107-8-20,-59 12 110,146 1-23,1 2 1,-83 15-1,71-6-49,50-11-22,-13 6 41,12-2-2,4-2-10,8-2-28,-1 1 0,1-1 0,0 1 0,0-1 0,-1 0-1,1 1 1,0-1 0,-1 0 0,0-1 0,1 1 0,-4 0 0,-54 23-18,-2 5 15,43-19-6,13-8 3,-1 1 0,1 1 0,0-1 0,0 1 0,1 0 0,-1 0 0,-6 8 0,11-11 4,0 0-1,0 1 1,0-1-1,0 0 1,0 1-1,0-1 1,0 0-1,0 0 1,-1 0-1,1 0 1,0 0-1,-1 0 1,1-1-1,-1 1 1,1 0-1,-3 0 1,2 0 0,1-1 0,-1 1 0,1-1 0,-1 1 0,1 0 0,-1 0 0,1 0 0,0 0 0,-1 0 0,1 0 0,0 0 0,0 0 0,0 1 0,0-1 0,0 0 0,-1 3 0,-5 2 1,0 0-1,0-1 1,-1 1 0,0-2 0,0 1-1,0-1 1,-14 6 0,21-10 0,-15 9-1,0 1 0,0 0 0,1 1 0,-26 25 0,30-26-7,-9 8-17,0 6-8,-6 12-16,22-33 46,3-2 1,0-1 1,0 1-1,0 0 0,0 0 1,0-1-1,1 1 0,-1 0 1,0 0-1,0 0 1,1 0-1,-1 0 0,1 0 1,-1 0-1,1 0 0,-1 0 1,1 0-1,0 0 0,0 1 1,-1-1-1,1 0 1,0 0-1,0 0 0,0 2 1,-8 7-7,8-10 7,-1 1 0,0-1 0,0 1 1,1-1-1,-1 1 0,0-1 1,1 1-1,-1-1 0,0 1 1,1 0-1,-1 0 0,1-1 1,-1 1-1,1 0 0,-1 0 1,1-1-1,0 1 0,-1 0 1,1 0-1,0 0 0,0-1 1,0 1-1,0 0 0,-1 0 1,1 1-1,1-1 0,-1 2 0,-17 4-1,14-5-5,3 2 4,0-3-5,1-8-2116,0 5 1934,0 0-1,0 0 1,0 0 0,0 0 0,0 0 0,0 0 0,0 0 0,1 1 0,-1-1 0,1 0 0,-1 1-1,4-3 1,11-16-1384,-13-3-401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8:07.9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7 408,'0'0'3048,"0"0"-3023,0 0 1,0-1-1,0 1 0,0 0 1,0 0-1,0 0 0,0 0 1,0 0-1,0 0 0,0-1 1,0 1-1,0 0 1,0 0-1,0 0 0,0 0 1,0-1-1,0 1 0,0 0 1,0 0-1,0 0 0,0 0 1,0 0-1,0-1 0,0 1 1,0 0-1,0 0 0,0 0 1,0 0-1,0 0 0,0-1 1,0 1-1,0 0 1,-1 0-1,1 0 0,0 0 1,0 0-1,0 0 0,0 0 1,0-1-1,0 1 0,-1 0 1,1 0-1,0 0 0,0 0 1,0 0-1,0 0 0,0 0 1,-1 0-1,1 0 0,0 0 1,0 0-1,0 0 0,0 0 1,-1 0-1,1 0 0,-1 0 0,0 0-1,1 1 1,-1-1 0,1 0-1,-1 0 1,0 1 0,1-1-1,-1 0 1,1 1 0,-1-1-1,1 0 1,-1 1 0,1-1-1,-1 1 1,1-1 0,0 1-1,-1-1 1,1 1 0,0-1-1,-1 1 1,1 0 0,0-1-1,-1 1 1,1-1 0,0 2-1,-6 28 174,7 48-340,0-51 220,-1 165 3674,23-204-3735,-11 7-15,-1 1 0,2 1-1,-1 0 1,0 0 0,1 1-1,-1 1 1,1 0 0,24 1-1,26-2 31,78-20 40,-136 21-70,0 0 0,0-1-1,0 2 1,0-1 0,0 1 0,0 0 0,0 0-1,0 0 1,9 2 0,3 0 11,-9-1-349,14-2 854,-22 1-674,1 0-1,-1 0 0,1-1 0,-1 1 1,0 0-1,4-6-2194,-4 6 2195,0 0-1,0-1 0,1 1 1,-1-1-1,0 1 0,0-1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8:10.7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281 324 1560,'0'0'4242,"0"-4"-3646,1-11-71,0 7-363,-1 0 0,1 0 0,-1 1 1,-1-1-1,1 0 0,-1 0 0,-3-12 0,-3 13-129,6 6-31,0 0 0,1 0 1,-1 0-1,0 0 1,0 0-1,1 0 0,-1 0 1,0 0-1,1 0 1,-1-1-1,1 1 0,-1 0 1,1 0-1,0 0 0,-1-1 1,1 1-1,0-2 1,0 2-3,0 0 1,0 0-1,0 0 1,-1 0-1,1 0 1,0 0-1,0 0 1,-1 0-1,1 0 1,-1 0-1,1 0 1,-1 0-1,1 0 1,-1 0-1,0 0 1,0 0-1,1 0 1,-3-1-1,2 2 0,1-1 0,-1 0 0,0 0 0,0 1 0,1-1 0,-1 0 0,0 0 0,1 0 0,-1 0 0,1 0 0,-1 0 0,1 0 0,-1 0 0,1 0 0,0 0 0,0 0 0,0 0 0,-1-3 0,1 1-5,0 0 0,0 0 1,-1 1-1,0-1 0,1 0 0,-1 0 0,0 0 0,0 0 0,-1 1 1,1-1-1,-1 1 0,1-1 0,-1 1 0,0-1 0,-4-3 1,5 4-11,-1 0 1,0 0-1,1 0 1,-1 0 0,1 0-1,-1 0 1,1 0-1,0-1 1,0 1-1,0-1 1,0 1 0,1-1-1,-1 1 1,0-1-1,1-3 1,-2 1-5,0 0 0,1 0 0,-2 1-1,1-1 1,-1 1 0,1 0 0,-1 0 0,0 0 0,-1 0 0,1 0-1,-1 1 1,1-1 0,-1 1 0,0 0 0,0 0 0,-5-2 0,2 3-76,0 1-1,1 0 1,-1 0 0,0 1 0,0 0 0,0 0 0,1 1-1,-1 0 1,0 0 0,-8 3 0,12-2 69,0 2-1,1-1 1,-1 0 0,1 0 0,-1 1-1,1-1 1,0 1 0,0 0-1,1 0 1,-1 0 0,1 0-1,0 0 1,-1 5 0,-8 59-77,9-58 99,0-1 0,0 0 0,0 0 0,-5 14 0,3-14-11,1 0-1,0 0 0,1 0 0,-1 13 1,1 30-29,-1-34 38,1 1 1,1-1-1,1 1 0,0-1 1,2 0-1,0 0 0,1 0 1,8 22-1,11 14-2,3-2 0,63 93 0,-71-110 19,-16-31-9,-1 1 0,1-1-1,0 0 1,0 0-1,1 0 1,-1-1-1,1 1 1,5 5-1,9-2 5,-16-7 8,1 1 0,0-1 0,0 0 0,0 0 1,0 0-1,0 0 0,0 0 0,0-1 0,0 1 0,0-1 1,0 1-1,0-1 0,-1 1 0,1-1 0,0 0 0,0 0 1,-1 0-1,1 0 0,0 0 0,-1-1 0,1 1 1,-1 0-1,0-1 0,1 1 0,-1-1 0,0 1 0,0-1 1,0 0-1,0 1 0,0-1 0,0 0 0,-1 0 0,1 1 1,0-4-1,5-12 37,-1 0 0,0 0 0,2-19 0,-1 6-46,0 1 3,-2 0 0,0-1 0,-2-44 0,-2-49 525,0 122-202,0 14-883,0-9 550,1 1 1,-1 0-1,1-1 0,-1 1 1,1 0-1,1-1 0,-1 1 1,1-1-1,-1 0 0,1 1 0,1-1 1,-1 0-1,0 0 0,1 0 1,0-1-1,0 1 0,0-1 1,7 6-1,17 32-14,-24-35 15,0 0-1,0 0 1,1-1 0,0 0-1,0 1 1,7 6 0,0-3-1,-1 0 0,2 0 0,-1-1 0,1 0 0,0-1 0,0-1 0,27 10 0,-22-11-12,-4-1-48,0 0-1,0-1 0,1 0 1,-1-1-1,23 0 0,-27-1-120,21-5-1084,-10-10-653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1:20.0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0 984,'0'0'5982,"0"8"-6152,0 318 206,0-322-32,0 0 0,1 0 1,0-1-1,0 1 1,0 0-1,0 0 1,4 6-1,-4-6 14,1-1 0,-1 1 1,1-1-1,-1 1 0,0 0 0,-1 0 1,2 7-1,-2-9-17,0 0 1,0 0-1,0 0 1,1 0-1,-1 0 1,1 0-1,-1 0 1,1 0-1,0 0 1,0-1-1,0 1 1,2 3-1,-1-3 20,-1 0 0,0-1-1,0 1 1,0 0-1,0 0 1,-1 0-1,1 0 1,0 0-1,-1 1 1,1-1 0,-1 0-1,0 5 694,0-12-2428,0 4 1545,0-1-1,1 1 0,-1-1 0,0 0 0,1 1 0,-1-1 1,1 1-1,-1-1 0,1 1 0,0-1 0,0 1 0,0 0 1,1-3-1,6-10-898,-5-20-1702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8:12.1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1 626 512,'0'0'4445,"23"-1"-3468,-20-1-951,-1 1-1,1 0 0,-1-1 0,1 1 1,-1-1-1,1 0 0,-1 0 0,0 0 1,0 0-1,0 0 0,0 0 0,0-1 1,0 1-1,-1 0 0,1-1 0,-1 0 1,0 1-1,0-1 0,0 0 0,2-5 1,11-22 53,7-3-9,-1-1 0,-2 0 1,-1-2-1,22-67 1,-32 22-63,-2 62-54,-1 0 0,-1 0 0,-1-1 0,0-27 0,-1 36 43,-1 9 0,0-1 1,1 1-1,-1 0 0,0 0 0,0 0 1,0 0-1,0 0 0,0-1 1,-1 1-1,1 0 0,-1 0 1,1 0-1,-1 0 0,0 0 1,0 0-1,0 0 0,0 0 1,0 0-1,0 1 0,-1-1 0,1 0 1,0 1-1,-1-1 0,0 1 1,-2-3-1,-14-8-37,15 9 26,-1 1 0,1 0-1,-1-1 1,1 1 0,-1 0 0,0 1 0,1-1-1,-1 1 1,0-1 0,0 1 0,0 1 0,0-1 0,-6 0-1,6 1-33,-1 0-41,4 0 87,0 0 1,0 0 0,1-1 0,-1 1-1,0 0 1,0 0 0,0 0 0,0 0-1,0 0 1,0 1 0,0-1 0,0 0-1,0 0 1,1 1 0,-1-1 0,0 0-1,0 1 1,-1 0 0,-1 2-6,-1 0 1,1 1-1,0 0 0,0 0 1,0 0-1,0 0 0,1 0 1,0 0-1,-1 1 0,2-1 1,-1 1-1,-2 8 0,4-10-7,0 0 0,-1 0 0,1 0 0,-1 0 0,0 0 0,0-1 0,0 1 0,0 0 0,-2 3 0,1-3-6,1 0 0,-1 1 0,1-1 0,0 0 0,0 0 0,0 1 0,1-1 0,-1 0 0,0 6 0,1 85-394,2-91 406,-1 1 0,1 0 1,0-1-1,0 1 0,0-1 1,0 0-1,0 0 0,1 0 1,0 0-1,-1 0 0,1 0 1,0 0-1,1-1 0,-1 0 1,5 3-1,8 8 4,0 2-2,-7-6 2,1 0 0,-1-1 0,1 0 1,1-1-1,-1 0 0,1 0 0,1-1 1,12 4-1,9 2 22,-20-7 61,0 0 1,1-1 0,-1-1 0,1 0-1,18 1 1,-27-2-43,8 4 120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8:12.6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1120,'0'0'2719,"4"3"-2594,28 24 35,-11-9-8,0 1-1,-1 0 0,-1 1 1,23 32-1,-24-26-118,-11-18 20,0 0-1,-1 1 1,0 0-1,-1 0 1,0 0-1,0 1 0,-1-1 1,0 1-1,-1 0 1,0 1-1,3 19 1,-4 18 147,0-35-163,-1 1 1,-1-1-1,0 1 1,0 0-1,-2-1 1,1 1-1,-8 23 1,-12-4 14,16-27-48,1 0 0,0 0 0,0 0 0,1 0 0,-5 12 0,6-11-52,-1 0 0,1 0 0,-2 0 0,1-1 0,0 1 0,-8 9 0,9-14-48,1 0 0,-1 0 0,0 0 0,0 0 0,-1 0 0,1-1 0,0 1 0,0 0 0,-1-1 0,1 0-1,-1 0 1,0 0 0,1 0 0,-1 0 0,0 0 0,1 0 0,-1-1 0,0 0 0,-3 1 0,2-1-983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8:13.5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0 472,'0'0'5177,"0"29"-5122,0-25-40,0-1 0,-1 0 0,0 0 0,1 1 0,-1-1 0,0 0 0,-1 0 0,1 0 0,-1 0 0,1 0 0,-1 0 1,0-1-1,-3 5 0,-12 23 92,6 6 22,2 0 1,1 1-1,2 0 0,1 0 0,1 48 0,4-61-121,-1-13-9,1 0 0,1 0 0,3 21 0,-3-27 1,1-1-1,-1 1 1,1-1-1,0 0 0,0 0 1,1 0-1,-1 0 0,1 0 1,0 0-1,0-1 0,0 1 1,6 4-1,21 17 81,1-2 1,50 28-1,-48-41-656,-7-8-3663,-10-2 2021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8:16.0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0 438 3136,'0'0'4062,"0"-3"-3835,1-15-219,1 0 1,0 0-1,1 0 0,6-19 0,-3-39-22,0 58-29,-3 10-6,-1 1 1,0-1-1,-1 1 0,0-1 1,1-10-1,-2 8 1,1 0 0,1 0 0,0 0 0,3-10 0,-3 10 42,1 0 1,-1 0-1,-1-1 1,1-10-1,-2-32 106,0 52-43,3 2-675,0 1 565,0-1 0,-1 0 0,1 1 0,0-1 0,0 1 0,-1 0 0,1 0 0,-1 0 0,0 0 0,1 1 0,-1-1 0,0 0 0,0 1 0,0 0 0,-1-1 0,2 4 0,32 57 87,56 172-27,-63-156 63,-3 21 5,-14-49-54,-8-28 9,0 0-1,-2 1 1,0-1-1,-4 32 1,1 7 12,1-61-37,0 0 0,0-1 0,-1 1 0,1 0 0,0-1 0,0 1 0,-1-1 0,1 1 0,0-1 0,-1 0 0,1 0 0,0 1 1,-1-1-1,1 0 0,0 0 0,-1 0 0,-2-1 0,-39 1 35,33 0-66,6-1 19,1 1 0,-1-1-1,0 1 1,1-1 0,-1 0 0,0-1-1,1 1 1,0-1 0,-1 1 0,1-1-1,0 0 1,0 0 0,0 0 0,0-1-1,0 1 1,0-1 0,1 0 0,-1 1 0,1-1-1,0 0 1,-2-4 0,-25-25 65,28 31-47,-1 0 1,1 0 0,-1-1 0,1 1 0,0 0 0,-1 0-1,1-1 1,0 1 0,0-1 0,0 1 0,0-1-1,0 0 1,1 1 0,-1-1 0,0 0 0,1 1-1,-1-1 1,1 0 0,0 0 0,-1-3 0,1 3-11,0 1 1,0-1-1,0 1 1,0-1 0,-1 1-1,1-1 1,-1 1 0,1-1-1,-1 1 1,1 0-1,-1-1 1,0 1 0,0 0-1,0-1 1,-1-1-1,1 2 10,0 0 0,0-1-1,0 0 1,0 1-1,0-1 1,0 1-1,0-1 1,1 0-1,-1 0 1,1 0 0,-1 1-1,1-1 1,0 0-1,0 0 1,-1-3-1,1-7 18,0 9-18,-1 1 0,1-1 0,0 0 0,0 0 0,0 0 0,0 0 0,0 0 0,1 0 0,-1 0 0,1 0 0,0 0 0,0 0 0,0 1 0,0-1 0,1 0 0,-1 1 0,1-1 0,-1 1 0,1-1 0,0 1 0,0 0 0,0 0 0,3-2 0,52-48 189,-19 15-88,64-38 6,-95 71-191,1-1 152,-6-4-3536,-2 3 1015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8:16.9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1 928,'0'0'6526,"23"5"-6688,65 9 157,-41-9 71,-7 6 487,-40-5-1415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8:18.3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47 720,'0'0'8109,"0"0"-8109,0 0 0,0-1 0,-1 1 0,1 0 0,0 0 0,0-1 1,0 1-1,0 0 0,0-1 0,0 1 0,0 0 0,0-1 0,0 1 0,-1 0 0,1-1 0,0 1 0,1 0 0,-1 0 0,0-1 0,0 1 1,0 0-1,0-1 0,0 1 0,0 0 0,0-1 0,0 1 0,0 0 0,1 0 0,-1-1 0,0 1 0,0 0 0,0 0 0,1-1 1,-1 1-1,0 0 0,0 0 0,1 0 0,-1-1 0,0 1 0,0 0 0,1 0 0,-1 0 0,0 0 0,1 0 0,-1 0 0,0 0 0,0-1 1,1 1-1,-1 0 0,0 0 0,1 0 0,-1 0 0,1 0 0,39-9-14,1 1 0,1 1 0,45 0 0,139 3-2,-174 4 7,-9 0 9,-34 0 99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35.3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659 6 776,'-4'-6'7377,"-13"7"-7387,0 0 0,-1 1-1,1 1 1,0 1 0,0 0 0,0 1 0,1 1 0,-1 0-1,1 2 1,1-1 0,0 2 0,0 0 0,0 1 0,1 1-1,-16 15 1,-4 3-85,28-24 83,-1 1 1,1-1 0,0 1-1,0 0 1,-8 12-1,-22 25 0,29-36 6,0 1 1,0 0-1,1 1 1,-10 16-1,-13 24-23,-38 53 0,57-87 26,1 1 1,0 0 0,-10 29 0,3-8-5,3-2-6,2 1 0,-11 60 0,12-52-4,6-15-24,1 2 1,2-1 0,3 55-1,1-11-5,-3-67 40,0 0-1,0 0 1,1 0 0,0 0 0,0 0 0,0 0 0,1 0 0,1-1-1,4 13 1,0 10 12,-7-28-6,0 0 0,0 0 1,0 0-1,0 0 1,0 0-1,0 0 0,0 0 1,0 0-1,1 0 0,-1 0 1,0 0-1,1 0 1,-1 0-1,1 0 0,-1 0 1,1 0-1,-1 0 1,1 0-1,0-1 0,-1 1 1,1 0-1,0-1 0,0 1 1,-1 0-1,1-1 1,0 1-1,1 0 0,3 10 199,-5-7-343,-5-10-1296,-11-15-611,-4-2-1907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36.0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0 117 832,'0'0'3940,"0"8"-4028,1-3 88,1 1 0,0-1 1,0 0-1,0 0 1,0 0-1,1 0 0,0 0 1,0 0-1,0-1 0,1 1 1,-1-1-1,7 5 1,-5-3 3,1 0 1,-1 1 0,-1-1 0,1 1-1,6 14 1,35 72 376,-43-87-369,0 0 0,0-1 0,1 1 0,-1-1 0,1 0 0,0 0 0,1 0-1,-1-1 1,10 8 0,18 22 4,1-11 47,-29-17-53,0-6 186,0 1-1,0-1 0,0 0 0,0-1 0,0 1 0,0-1 0,7-1 1,-4-3-156,0 0-1,0-1 1,-1 0 0,1 0 0,-1 0 0,-1-1 0,1 1 0,4-10 0,31-34 187,75-60-111,-80 70-100,-33 37-10,-3-1-14,0 3-55,4-13-824,0 4 624,1 0-1,-1 0 1,-1 0-1,1 0 0,-2-1 1,0 1-1,2-12 1,1-6-877,-2-24-1742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38.0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440 1 80,'-3'6'7623,"3"-6"-7557,0 0 1,0 0 0,0 0 0,0 0 0,-1 0 0,-150 0-431,139 1 332,0 1 1,1 0-1,0 1 1,-1 1-1,1-1 0,0 2 1,1 0-1,-1 0 1,-9 7-1,-1-1-48,8-2 37,1 0-1,0 1 1,1 0 0,0 1 0,1 0 0,0 0 0,-16 25 0,12-16-19,10-13 31,1 1 0,-1 0 0,1 0 0,1 0 0,0 0 0,0 1-1,0-1 1,1 0 0,0 1 0,1-1 0,0 1 0,1 0 0,1 12 0,-1 16-233,0-32 252,-1 0 0,1-1-1,0 1 1,0 0-1,0-1 1,0 1-1,1-1 1,0 1 0,0-1-1,0 0 1,1 0-1,3 5 1,41 45-9,-14-20 14,-4-5 11,2-1 0,2-2 0,0-1 0,2-1 0,38 19 0,-7 9 6,-37-28-3,-26-21-2,0-1-1,0 1 0,-1 0 1,1 0-1,-1 1 0,0-1 1,0 0-1,0 1 1,0-1-1,1 7 0,13 20 27,-13-25-19,0 0 1,0 0-1,-1 1 0,0-1 1,0 0-1,0 1 0,0 0 1,-1-1-1,0 1 0,0 10 1,-1 67 274,-2-37-167,1-41-109,1 1 0,-1 0 0,0-1 1,0 1-1,-1-1 0,0 1 0,0-1 1,0 0-1,-1 0 0,0 0 0,1 0 0,-2 0 1,1 0-1,-1-1 0,1 0 0,-1 1 1,0-1-1,-1-1 0,1 1 0,-1-1 1,0 0-1,1 0 0,-1 0 0,-9 3 0,3-1 5,-1 0-1,-1-1 0,1 0 0,-1-1 0,1 0 0,-1-1 0,0-1 0,0 0 1,-25-1-1,32-1-19,1-1 0,0 1 0,0-1-1,-1 0 1,1 0 0,1 0 0,-1-1 0,0 1 0,0-1 0,1 0 0,0-1 0,-1 1 0,1-1 0,1 0 0,-1 0 0,0 0 0,1-1 0,0 1 0,0-1 0,0 1-1,1-1 1,0 0 0,0 0 0,0 0 0,0-1 0,-1-6 0,-2-11 18,0-1 0,1 0 1,2 1-1,0-38 0,1 46-6,1 0 0,1 1 0,0-1 0,1 1 0,0-1 0,1 1 0,9-23 0,50-109 0,-60 142-8,0 1-1,0 0 1,1-1-1,-1 1 1,1 0 0,0 1-1,0-1 1,0 0-1,0 1 1,6-4 0,16-15-11,-22 19-2,0 0-1,1 0 1,-1 1 0,1-1-1,-1 1 1,1 0-1,0 0 1,0 0-1,-1 0 1,1 1 0,0-1-1,0 1 1,0 0-1,0 0 1,5 1-1,-1 0-43,-1 10-165,5-1 38,-10-8 72,0-1 1,0 1 0,1-1-1,-1 1 1,-1 0 0,1 0-1,0 0 1,0 0 0,-1 0-1,1 0 1,1 3-1,0 0-1233,14-4-817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39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235 1 1696,'0'0'1267,"0"9"-1225,-1 5 36,-1-1-1,0 0 0,-1 0 0,0 0 0,-1-1 1,0 1-1,-1-1 0,-12 21 0,-4 14 174,-10 24 321,-110 298 338,141-368-906,0-1 1,0 1-1,-1 0 1,1 0-1,0-1 1,0 1-1,0 0 1,0 0-1,0-1 1,0 1-1,1 0 0,-1 0 1,0-1-1,0 1 1,1 0-1,-1 0 1,0-1-1,1 1 1,-1 0-1,0-1 1,1 1-1,-1-1 0,1 1 1,-1 0-1,1-1 1,-1 1-1,1-1 1,0 0-1,-1 1 1,1-1-1,-1 1 0,1-1 1,0 0-1,0 1 1,-1-1-1,1 0 1,0 0-1,-1 0 1,1 1-1,0-1 1,0 0-1,-1 0 0,2 0 1,43-1 633,-29 0-391,139-10 51,-62 1-264,-31 2 109,-59 8-86,7-3-10,-10 3-46,0 0 0,0 0-1,1 0 1,-1 0 0,0 0 0,1 0 0,-1 0 0,0 0 0,1 0 0,-1 0 0,0 0 0,1 0 0,-1 0 0,0 0 0,1 0 0,-1 0 0,0 0 0,1 0 0,-1 0 0,0-1 0,1 1 0,-1 0 0,0 0 0,0 0 0,1-1-1,-1 1 1,0 0 0,0 0 0,1-1 0,-1 1 0,0 0 0,0 0 0,0-1 0,0 1 0,1 0 0,-1-1 0,0 1 0,0 0 0,0 0 0,0-1 0,0 1 0,0 0 0,0-1 0,0 1 0,23-13 72,-21 12-113,-1 0 0,0 1 0,0-1 1,0 0-1,0 0 0,0 0 0,0 0 0,0-1 0,0 1 0,0 0 1,0 0-1,-1 0 0,1-1 0,0 1 0,-1 0 0,1-1 1,-1 1-1,0-1 0,1 1 0,-1 0 0,0-1 0,0 1 0,0-1 1,0 1-1,0-1 0,0-1 0,0-15-873,0 1-579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51.7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218 178 696,'0'0'5773,"0"-41"-5561,1 39-224,-1 0 0,0 0 1,0 1-1,0-1 0,0 0 0,-1 0 1,1 0-1,0 1 0,-1-1 0,1 0 1,-1 0-1,0 1 0,0-1 0,1 1 1,-1-1-1,0 0 0,0 1 0,0 0 1,-3-3-1,0-1-42,-3-24-194,4 24 169,0 0 1,-1 1-1,0-1 1,0 1-1,0 0 1,0 0-1,-1 1 1,1-1-1,-1 1 1,0 0-1,-8-3 0,-1-2-44,12 6 107,0 1-1,0 0 0,0 0 0,-1 1 0,1-1 0,0 0 1,0 1-1,0-1 0,-1 1 0,1 0 0,0 0 1,-1 0-1,1 0 0,0 0 0,0 0 0,-1 1 1,1-1-1,0 1 0,0 0 0,0-1 0,-1 1 1,1 0-1,0 0 0,0 0 0,0 1 0,0-1 1,1 0-1,-1 1 0,0-1 0,1 1 0,-1 0 0,1-1 1,-1 1-1,1 0 0,0 0 0,-2 3 0,-1 0 10,1 2 1,-1-1-1,1 0 0,1 1 0,-1-1 0,1 1 0,0 0 0,1 0 0,-1 0 0,1 10 0,1-13 4,-1 0 0,1 1 0,-1-1 0,0 0 0,0 0 0,0 0 0,-1 0 0,-1 5 0,1-6 2,0 1 0,1 1 0,0-1 0,0 0 0,0 0 0,0 0 0,0 0 0,1 5 0,0 110 80,1-109-69,1 0 0,1 0 0,-1 0 0,1-1 0,1 1 0,0-1 0,0 0 1,1 0-1,0 0 0,1 0 0,11 13 0,6 1-18,-22-22 16,0-1 1,0 1-1,0 0 1,0 0-1,0-1 0,0 1 1,0-1-1,1 1 0,-1-1 1,0 0-1,0 1 1,1-1-1,-1 0 0,0 0 1,0 0-1,1 0 1,-1 0-1,0 0 0,0 0 1,3-1-1,28-2 377,-29 1-371,0 0-1,0 0 1,0 0-1,-1 0 1,1 0 0,-1 0-1,1-1 1,-1 1-1,0-1 1,0 0 0,0 0-1,0 0 1,-1 0 0,1 0-1,1-5 1,19-27 7,-17 29-25,-1 0-1,0-1 1,0 0 0,0 1 0,-1-1 0,0-1 0,0 1-1,0 0 1,-1-1 0,-1 1 0,1-1 0,-1 0 0,0 1-1,-1-1 1,0 0 0,-1-9 0,1 14 4,1 0 1,-1 0-1,1 0 1,-1 1-1,1-1 0,0 0 1,0 0-1,0 1 0,0-1 1,2-2-1,-1 2 1,-1 1 0,0 0 0,0-1 0,0 1 1,0-1-1,0 1 0,0-1 0,-1 1 0,1-1 0,-1-3 0,0 185 103,0-170-109,1 0-1,0 0 1,0 0 0,1 0-1,0-1 1,0 1 0,1-1-1,0 1 1,1-1 0,0 0-1,0 0 1,9 11 0,5 5-10,-18-22 11,1 0-1,0 0 1,0 0 0,0-1-1,0 1 1,1-1-1,-1 1 1,0 0 0,1-1-1,-1 0 1,1 1-1,-1-1 1,1 0 0,0 0-1,-1 0 1,1 0-1,0 0 1,0 0 0,0-1-1,0 1 1,0 0-1,0-1 1,2 1 0,-1-1-175,33 0-1831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39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1 368,'0'0'2432,"0"29"-839,-3 41-843,2-42-531,0 1 1,1 0-1,8 48 1,-2-53-91,-3-12-36,-1 0 0,0-1 0,2 25 0,-3-17-1,1 0 0,0 0 0,2-1 0,6 20 0,-5-19 17,0 1 0,-1-1 0,-1 1-1,0 21 1,-3-40-104,0 0 0,0-1-1,0 1 1,0 0 0,1-1 0,-1 1-1,0 0 1,0-1 0,1 1-1,-1 0 1,0-1 0,1 1 0,-1-1-1,0 1 1,1 0 0,-1-1-1,1 1 1,-1-1 0,1 1-1,-1-1 1,1 0 0,-1 1 0,1-1-1,0 0 1,-1 1 0,1-1-1,-1 0 1,1 1 0,0-1 0,-1 0-1,1 0 1,1 0 0,0 1 3,2 1 80,-5-12-1296,1-16-1106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41.9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32 616,'0'0'1147,"-4"-29"2855,-2 29-3857,5-1-116,0 1 0,0 0-1,0-1 1,0 1 0,0 0-1,0 0 1,0 0 0,0 0-1,1 0 1,-1 0 0,0 0 0,0 0-1,0 0 1,0 0 0,0 0-1,0 1 1,0-1 0,0 0-1,0 1 1,1-1 0,-1 0-1,0 1 1,0-1 0,0 1-1,1-1 1,-1 1 0,0 0-1,1-1 1,-1 1 0,0 0 0,1 0-1,-1-1 1,1 1 0,-1 0-1,1 0 1,-1 1 0,1-1-26,0 1 1,0-1 0,0 0 0,-1 1-1,1-1 1,0 0 0,-1 1-1,1-1 1,-1 0 0,1 0 0,-1 1-1,0-1 1,0 0 0,1 0 0,-1 0-1,-2 2 1,2-2-4,0 0-1,0 0 1,1 0 0,-1 0 0,0 0-1,0 0 1,1 1 0,-1-1 0,0 0-1,1 1 1,0-1 0,-1 1-1,1-1 1,0 0 0,-1 1 0,1 2-1,0 4-24,-1-1-1,0 1 0,0 0 1,-1 0-1,-3 7 0,3-7 12,0 0 0,0 0-1,1 0 1,0 0 0,0 8-1,1 342-57,1-348 65,1 0 1,1 0-1,0 0 0,1-1 0,-1 1 0,2-1 0,0 0 0,0 0 0,0 0 0,1-1 0,0 0 1,1 0-1,0 0 0,0-1 0,0 0 0,12 8 0,-12-10 7,6-4 3,-10-1 42,-3 0-101,0 1 0,0-1 0,0 0 0,0 1 0,-1-1 0,1 1 0,0-1 0,0 0 0,0 1 0,0-1-1,0 0 1,0 1 0,0-1 0,0 1 0,0-1 0,1 0 0,-1 1 0,0-1 0,0 0 0,0 1 0,0-1 0,0 1 0,1-1 0,-1 0 0,0 1 0,0-1 0,1 0 0,-1 0 0,0 1 0,0-1 0,1 0 0,0 1 0,12-1-1553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7:42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0 176,'0'0'4666,"23"2"-4522,-13 5-103,-1 0 0,0 1 0,0 0-1,-1 0 1,0 1 0,13 18 0,41 69 266,-43-65-213,-13-18 6,0-1 0,0 1 0,-1 0-1,3 16 1,-3-13-18,-2-3 92,-1 0 0,-1 0 0,0 0 0,-1 0 0,-2 24 0,0 7 178,1-30-269,-1 0-1,0 0 0,-1 0 1,-5 15-1,1-5 25,1-10-66,0 0-1,-1 0 1,-1-1-1,0 0 1,0 0 0,-2-1-1,1 0 1,-2 0-1,0-1 1,-17 13 0,28-23-41,-1-1 1,1 0-1,0 1 1,0-1-1,-1 1 1,1-1-1,0 0 1,0 1-1,-1-1 1,1 1-1,0-1 1,0 1-1,0-1 1,0 1-1,0-1 1,-1 1-1,1-1 1,0 1-1,0-1 1,0 1-1,0-1 1,1 1-1,-1-1 1,0 1-1,0-1 1,0 1-1,0-1 2,1 1 0,-1-1 0,0 0-1,0 1 1,0-1 0,0 1 0,0-1-1,0 0 1,0 1 0,0-1 0,0 0-1,0 1 1,0-1 0,0 0 0,0 1-1,0-1 1,0 1 0,0-1-1,0 0 1,0 1 0,-1-1 0,1 0-1,0 1 1,0-1 0,0 0 0,-1 1-1,1-1 1,0 0 0,0 0 0,-1 1-1,1-1 1,0 0 0,-1 0 0,1 1-1,-1-1-2,1 0 0,-1 0 0,1 1 0,-1-1 1,1 0-1,0 0 0,-1 0 0,1 0 0,-1 1 0,1-1 0,-1 0 0,1 0 0,-1 0 0,1 0 0,-1 0 0,1 0 0,-1 0 0,1-1 0,0 1 0,-1 0 0,1 0 0,-1 0 0,1 0 0,-1-1 0,1 1 0,-1 0 0,1 0 0,0-1 0,-1 1 1,1 0-1,0-1 0,-1 1 0,-1-22-1002,2 13 540,0 3 122,-1 0-1,0 0 1,0 1-1,-1-1 1,1 0 0,-4-6-1,0-3-654,1-14-1947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8:21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0 158 3064,'0'0'7839,"7"0"-8304,381-30 398,-387 30 66,490-79-103,-451 71 105,-37 8 413,-3-28-6537,0 16 3509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09.0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460 50 968,'0'0'7882,"-4"0"-7851,-23-3 5,0 0-1,-51-14 1,-4 0-66,57 13-122,1 1-1,-1 2 0,0 0 0,-34 4 0,56-2 142,1-1-1,0 1 1,0 0-1,0 0 1,0 0-1,0 0 0,0 0 1,0 0-1,0 0 1,1 1-1,-1-1 1,0 1-1,1 0 1,-1-1-1,1 1 0,-3 3 1,-18 38-120,15-28 108,2 3-29,0 0 0,1 0 1,1 0-1,1 1 1,1-1-1,0 1 0,4 36 1,-1 0-94,-2-48 134,0 0 0,1 1-1,1-1 1,-1 0-1,1 0 1,0 0 0,1-1-1,0 1 1,0-1-1,0 1 1,1-1 0,4 6-1,7 9 6,2-2 1,20 20-1,0-1 5,161 156 1,-103-91 18,-48-33-10,-35-54-4,1 0-1,-2 1 0,0 0 0,-1 1 1,-1 0-1,-1 1 0,0 0 0,8 35 1,24 55 37,-36-97-65,-1 0 1,0 1-1,0-1 1,-2 1-1,1 0 0,-1 13 1,-7-24 50,0 0 0,0 0 1,0-1-1,0 1 1,0-1-1,0-1 1,-1 1-1,-7-1 0,-5-1-23,0 0-1,0 0 0,0-2 0,0 0 1,0-2-1,-25-9 0,9 1 2,1-1 1,0-3-1,-61-39 0,68 39-1,16 10-4,0 0 0,1 0-1,-1 0 1,2-1 0,-1-1-1,1 0 1,-12-15 0,4 5 17,15 18-16,1 0 0,-1-1 0,1 1-1,-1-1 1,1 0 0,0 1 0,-1-1-1,1 0 1,0 0 0,0 0 0,0 0-1,1 0 1,-1 0 0,0 0-1,1 0 1,-1 0 0,1 0 0,0 0-1,-1 0 1,1-1 0,0 1 0,1-3-1,-2-17-39,2-26-28,-1 45 66,0 1-1,1 0 1,-1-1 0,1 1 0,0 0-1,-1 0 1,1-1 0,0 1 0,1 0-1,-1 0 1,0 0 0,1 0-1,-1 0 1,1 0 0,-1 1 0,4-3-1,17-13 4,-14 9 1,1 2-1,0-1 1,0 2-1,13-7 1,-15 9-6,0-1-9,-1 2-1,1-1 1,-1 1 0,1 0 0,0 0-1,0 0 1,0 1 0,11 0 0,117 1-3323,-132 0 3186,-3 11-3247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11.8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1 375 288,'0'0'4970,"0"-8"-4802,0-9-131,0-1 0,1 1 0,1-1 0,1 1-1,1 0 1,0 0 0,1 0 0,1 1 0,8-19-1,14-34-28,-26 61-8,1 0 1,0 1 0,0-1-1,0 0 1,1 1-1,0-1 1,0 1-1,1 0 1,0 1-1,7-9 1,-3 1-341,-9 14 335,0-1-1,0 1 1,0 0-1,0-1 1,1 1-1,-1 0 1,0 0-1,0-1 1,0 1-1,0 0 1,1 0-1,-1-1 1,0 1-1,0 0 1,1 0-1,-1 0 1,0-1-1,0 1 1,1 0-1,-1 0 1,0 0-1,0 0 1,1 0-1,-1-1 1,0 1-1,1 0 1,-1 0-1,0 0 1,1 0-1,-1 0 1,0 0-1,1 0 1,-1 0-1,0 0 1,1 0-1,-1 0 1,0 0-1,0 1 1,1-1-1,-1 0 1,0 0-1,1 0 1,2 0-86,1 2-294,-2 0 383,0 0 0,1 0 1,-1 1-1,0-1 1,0 0-1,0 1 0,0-1 1,-1 1-1,1 0 1,-1 0-1,0 0 0,2 4 1,14 48-5,-3-8 9,61 191 218,-51-156-181,5-4-14,-20-58-6,-1 0 0,8 36-1,2-9 2,-15-41-11,0-1 0,-1 1-1,0-1 1,0 1-1,0 0 1,-1 0 0,1 0-1,-2 0 1,2 7 0,-2 59 1099,-11-69-985,1 1 0,0-1 0,-1-1 0,-10 1 0,-114-2-99,127-2-39,0 0 0,0-1-1,0 0 1,1 0 0,-1-1-1,1 0 1,0-1 0,-1 1-1,2-1 1,-1-1 0,-7-5-1,13 6 53,-1-1-1,1 0 0,0 0 1,1 0-1,-1 0 0,1 0 1,0 0-1,0 0 0,2-10 0,-1 3-74,0 4 39,0-1 0,0 0-1,1 1 1,0-1 0,1 1 0,0 0-1,0 0 1,1 0 0,0 0-1,1 0 1,5-7 0,-2 4 7,0 0 1,1 1-1,0 0 1,1 0-1,0 1 1,12-10-1,11-7 3,-30 23-25,0 1 1,-1-1-1,1 1 1,0 0-1,0 0 1,1 0-1,-1 0 1,0 0-1,1 1 1,-1-1-1,0 1 0,1 0 1,0 0-1,-1 1 1,1-1-1,0 1 1,-1-1-1,1 1 1,6 1-1,-9-1-83,0 1 0,0-1 1,0 0-1,1 0 0,-1 0 0,0 0 0,0 0 0,0 0 0,1 0 0,-1 0 0,0 0 0,0 0 0,0-1 0,0 1 1,1 0-1,-1-1 0,0 1 0,0-1 0,0 0 0,0 1 0,0-1 0,0 0 0,0 1 0,0-1 0,-1 0 0,1 0 0,0 0 1,0 0-1,-1 0 0,1 0 0,0 0 0,-1 0 0,1 0 0,-1 0 0,1 0 0,-1 0 0,0-1 0,1 1 0,-1-1 0,0-16-2101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12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1 680,'0'0'3900,"23"0"-3200,-12 1-686,1 0 0,-1 0 1,1 1-1,-1 1 0,0 0 1,0 1-1,17 7 0,75 46 101,-76-41-96,-7-10 172,-19-5-224,-1-1 0,1 0 0,-1 0 0,1 0 0,-1 0 0,0 0 0,1 0 0,-1 1 0,1-1 0,-1 0 0,1 0 0,-1-1 0,1 1 0,-1 0 0,1 0 0,-1 0 0,1 0 0,-1 0 0,1 0 0,-1-1 0,1 1 0,-1 0 0,1 0 1,-1-1-1,0 1 0,1 0 0,-1-1 0,0 1 0,1 0 0,-1-1 0,0 1 0,1 0 0,-1-1 0,0 1 0,0-1 0,1 1 0,-1-1 0,0 1 0,0 0 0,0-2 0,0-13-1870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14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1384,'0'0'2224,"0"30"-2163,0 418 1887,4-448-1943,11 0-3,0 0-1,0-2 1,0 0-1,0-1 1,0 0-1,-1-1 1,26-11-1,10-2 19,46-17 16,-57 27-281,-32 0-230,-7 7 433,13-8-352,-10-6-2999,-3 8 2253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14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0 120,'0'0'3459,"0"2"-3444,0 0 0,0 1 1,-1-1-1,1 0 0,1 0 0,-1 0 1,0 0-1,0 0 0,1 0 0,-1 0 1,1 0-1,1 2 0,4 4 104,-5-7-98,0 0-1,0 0 1,0 1-1,0-1 1,0 0-1,-1 1 1,1-1-1,0 1 1,-1-1-1,1 1 1,-1-1-1,0 1 1,1 0-1,-1-1 1,0 1-1,0-1 1,0 4-1,1 4 98,1 0 0,-1 0-1,2 0 1,-1 0 0,1 0 0,6 12-1,6 19 212,-11-26-264,0 0 0,1 0-1,1-1 1,0 0 0,12 20-1,-12-22 6,0 0 0,0 0 0,-1 1 0,-1 0 0,0 0 0,-1 1 0,3 18 0,-4-5 162,-2-25-225,1 0-1,-1-1 1,1 1-1,-1 0 0,1-1 1,-1 1-1,1-1 1,-1 1-1,1-1 0,-1 1 1,1-1-1,0 1 1,0-1-1,-1 1 1,1-1-1,0 0 0,0 1 1,-1-1-1,1 0 1,1 0-1,2 1 459,-4-18-4339,0-1 2014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15.5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0 520,'0'0'2345,"3"7"-2025,0-1-249,1 0-1,-1-1 0,1 1 0,0-1 1,0 0-1,7 7 0,-10-12-57,-1 0-1,0 1 1,1-1-1,-1 0 1,0 1-1,1-1 1,-1 0-1,0 1 1,0-1-1,1 1 1,-1-1-1,0 0 1,0 1-1,0-1 1,0 1-1,0-1 1,1 0-1,-1 1 1,0-1-1,0 1 1,0-1-1,0 1 1,0-1-1,0 0 1,0 1-1,-1-1 1,1 1-1,0-1 1,0 1-1,0 0 1,0-1-3,-1 0 0,1 1 1,0-1-1,0 1 0,0-1 1,0 1-1,0-1 0,0 0 1,0 1-1,0-1 0,0 1 1,0-1-1,0 1 0,0-1 1,0 0-1,0 1 1,0-1-1,0 1 0,1-1 1,-1 0-1,0 1 0,0-1 1,0 1-1,1-1 0,-1 0 1,0 1-1,0-1 0,1 0 1,-1 1-1,1-1 0,3 3 55,-3-2-55,0-1 0,0 1 0,0-1 1,-1 1-1,1 0 0,0-1 0,-1 1 1,1 0-1,0-1 0,-1 1 0,1 0 1,-1 0-1,1-1 0,-1 1 1,1 0-1,-1 0 0,0 0 0,1 0 1,-1 0-1,0 0 0,0 0 0,0 0 1,0-1-1,0 3 0,1 1 18,0 1 0,1 0 0,-1-1-1,1 1 1,-1-1 0,2 1 0,-1-1 0,0 0 0,1 0-1,-1 0 1,1 0 0,6 6 0,16 26 204,-18-19-98,0 0 0,0 0 0,-2 1 0,0-1 1,-1 1-1,-1 1 0,1 28 0,-4 207 367,0-253-513,0 0 0,0 0-1,0-1 1,0 1 0,0 0 0,0 0-1,0 0 1,-1-1 0,1 1-1,0 0 1,0 0 0,-1-1 0,1 1-1,-1 0 1,1-1 0,-1 1-1,1 0 1,-1-1 0,1 1 0,-1-1-1,1 1 1,-1-1 0,0 1-1,1-1 1,-1 1 0,0-1 0,0 0-1,1 1 1,-1-1 0,0 0-1,0 0 1,1 1 0,-1-1 0,0 0-1,0 0 1,0 0 0,1 0-1,-1 0 1,0 0 0,0 0 0,0 0-1,1 0 1,-1-1 0,0 1-1,0 0 1,0-1 0,1 1 0,-1 0-1,0-1 1,1 1 0,-1-1-1,0 1 1,1-1 0,-1 1 0,1-1-1,-1 1 1,0-1 0,1 1-1,-1-1 1,1 0 0,0 0 0,-1 1-1,1-1 1,-1-1 0,-5-21-1414,-11-6-696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6:24:52.8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1 368,'0'0'5818,"0"25"-5754,0 434 196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17.3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52 416,'0'0'1464,"0"-6"-1456,0 5-7,0 0-1,0 0 1,0 1-1,1-1 1,-1 0 0,0 0-1,0 0 1,0 0 0,0 0-1,0 0 1,0 0 0,-1 0-1,1 0 1,0 0 0,0 0-1,-1 0 1,1 0 0,0 1-1,-1-1 1,1 0 0,-1 0-1,1 0 1,-1 1 0,0-1-1,1 0 1,-1 0-1,0 1 1,1-1 0,-1 1-1,0-1 1,0 1 0,0-1-1,1 1 1,-1-1 0,0 1-1,0 0 1,0-1 0,-1 1-1,-1 0 159,0-15 909,-4 13 813,6 3-1838,0 0 1,0 0 0,1-1 0,-1 1-1,0 0 1,0 0 0,1 0 0,-1 0-1,1 0 1,-1 1 0,1-1 0,-1 0-1,1 0 1,0 0 0,-1 0 0,1 0-1,0 1 1,0-1 0,0 2 0,0-1-34,0 0 0,-1 0 1,1 0-1,0 1 0,-1-1 0,0 0 1,1 0-1,-1 0 0,0 0 1,0 0-1,0 0 0,-2 2 0,2-2-2,0-1-1,0 1 1,0 0-1,0 0 1,0 0-1,0 0 1,0 0-1,1 0 0,-1 0 1,1 0-1,0 1 1,-1 1-1,1 0 4,0 0 0,0 1-1,-1-1 1,1 0 0,-1 0-1,0 0 1,0 0 0,-1 0-1,1 0 1,-1 0 0,0-1 0,-3 5-1,5-7-10,-2 5 21,0 0-1,1-1 1,0 1 0,0 0-1,1-1 1,-1 1 0,1 0-1,0 0 1,1 0-1,1 7 1,0 13 40,-2 95 115,-1-120-176,1 0 0,0-1 1,0 1-1,1-1 0,-1 1 0,0 0 0,0-1 1,0 1-1,0-1 0,0 1 0,1-1 0,-1 1 1,0-1-1,0 1 0,1 0 0,-1-1 0,0 0 0,1 1 1,-1-1-1,1 1 0,-1-1 0,1 1 0,-1-1 1,1 0-1,-1 1 0,1-1 0,-1 0 0,1 0 1,-1 1-1,1-1 0,0 0 0,0 0 1,-1 1-1,1-1 0,-1 0 1,1 0-1,-1 1 0,1-1 1,-1 0-1,1 1 0,-1-1 1,0 1-1,1-1 0,-1 1 1,1-1-1,-1 0 0,0 1 0,1 0 1,-1-1-1,0 1 0,0-1 1,1 1-1,-1-1 0,0 1 1,0-1-1,0 1 0,0 0 1,0-1-1,0 1 0,0-1 1,0 2-1,0-2 0,0 1 1,0 0-1,0 0 0,1-1 1,-1 1-1,0 0 0,0-1 0,0 1 1,1 0-1,-1-1 0,0 1 1,1 0-1,-1-1 0,0 1 1,1-1-1,-1 1 0,1-1 1,-1 1-1,1 0 0,-1-1 0,1 0 1,-1 1-1,1-1 0,0 1 1,1 0-1,-2-1 0,1 0 0,-1 0 0,1 1 0,-1-1 0,1 0 0,-1 1 0,1-1 0,-1 1 0,1-1-1,-1 1 1,1-1 0,-1 1 0,1-1 0,-1 1 0,0-1 0,1 1 0,-1 0 0,0-1 0,0 1 0,0-1 0,1 1 0,-1 0 0,0-1 0,0 1 0,0 1 0,1-1-1,-1 1 0,1-1 1,-1 0-1,1 1 0,0-1 1,0 0-1,-1 0 0,1 0 1,0 1-1,0-1 0,0 0 1,0 0-1,1 0 0,-1 0 1,0-1-1,0 1 1,3 1-1,-3-1 0,1 0 1,-1-1-1,1 1 1,-1 0-1,0 0 0,0 0 1,1 0-1,-1 0 1,0 1-1,0-1 1,0 0-1,0 0 0,0 1 1,-1-1-1,1 1 1,0-1-1,-1 1 1,2 2-1,-2-3 0,1 0 1,0 1-1,-1-1 1,1 0-1,0 0 1,0 0-1,0 1 1,0-1-1,0 0 1,0 0-1,0 0 1,0 0-1,1-1 0,-1 1 1,0 0-1,1 0 1,-1-1-1,0 1 1,1-1-1,1 1 1,29 8 8,-6-3 711,-24-6-1054,9 0 980,-7-30-7600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19.6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1384,'0'0'3078,"23"0"10,236 0-3137,-106 0-4557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20.9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56,'0'0'765,"0"0"-731,1 0 1,-1 0-1,0 1 0,0-1 0,0 0 0,0 0 0,0 0 0,0 0 1,0 0-1,0 1 0,0-1 0,0 0 0,0 0 0,0 0 0,0 0 0,0 0 1,0 1-1,0-1 0,0 0 0,0 0 0,0 0 0,0 0 0,0 1 1,0-1-1,0 0 0,0 0 0,0 0 0,0 0 0,0 0 0,0 1 0,-1-1 1,1 0-1,0 0 0,0 0 0,0 0 0,0 0 0,0 0 0,0 0 1,-1 0-1,1 1 0,0-1 0,0 0 0,0 0 0,0 0 0,0 0 0,-1 0 1,1 0-1,0 0 0,0 0 0,0 0 0,0 0 0,0 0 0,-1 0 1,1 0-1,-3 0-1144,2 0 1271,1-1 1,-1 1-1,1 0 1,-10 5 4359,9-5-4360,1 1 1,0-1-1,0 1 1,0-1-1,0 0 1,0 1-1,-1-1 0,1 1 1,0-1-1,0 0 1,0 1-1,0-1 1,0 1-1,0-1 1,0 1-1,1 0 1,38-1-390,413 0 284,-449 0-48,0 0 0,11 0 0,-3 0 166,-4 0-645,17 0-2821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25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278 380 728,'0'0'7290,"0"-41"-7332,1 15-23,0 18 47,0 0 0,-1 0 0,0-1 0,-1 1 0,1 0 1,-1 0-1,-4-13 0,2 15 15,1 0 0,-1-1 0,1 1 0,0-1 0,1 0 0,-1 0 0,1 1 0,1-1 0,-1 0 1,2-9-1,-1 9-2,0 1-1,0 0 1,0-1 0,-1 1 0,0 0 0,0-1 0,-1 1 0,0 0 0,0 0 0,-6-11 0,8 16 7,-1-1 0,1 1 0,-1 0 0,1 0 0,-1-1 1,1 1-1,0 0 0,0-1 0,0 1 0,0-1 0,0 1 0,0 0 1,0-1-1,1-2 0,-1 3-2,0 0-1,0 1 1,0-1 0,0 0 0,0 0-1,0 0 1,0 0 0,0 0 0,0 0-1,0 0 1,0 0 0,0 0-1,-1 0 1,1 0 0,0 0 0,-1 0-1,1 1 1,-1-1 0,1 0 0,-1-1-1,-6-6 0,6 7 1,0-1-1,0 0 1,0 1-1,0 0 1,0-1-1,0 1 1,-1 0-1,1-1 0,0 1 1,-1 0-1,1 0 1,-1 0-1,1 0 1,-1 1-1,0-1 1,1 0-1,-3 0 1,0 1-23,-19 0-256,18 0 258,0 0-1,0 1 0,0 0 0,0 0 0,0 0 1,0 0-1,1 1 0,-1 0 0,0 0 1,1 0-1,-1 0 0,1 1 0,0 0 1,0 0-1,0 0 0,0 0 0,0 1 1,-5 6-1,2-1-7,1 0 0,0 1 0,1-1 0,0 1 0,0 1 0,1-1 0,-5 18 0,-7 14-136,12-35 143,1-1 0,0 1 1,1 0-1,0 0 0,0 1 1,0-1-1,1 0 1,0 12-1,1 178-86,1-181 102,0 0-1,1-1 1,9 30-1,-3-14 1,1-1-1,2 0-1,1-1 1,31 54 0,-23-45 4,-10-18 2,1 2-2,1-1-1,1 1 1,17 21-1,-30-43 3,1 1 1,-1-1-1,1 1 0,-1 0 0,0-1 0,1 1 0,-1-1 0,1 1 1,-1-1-1,1 1 0,0-1 0,-1 1 0,1-1 0,-1 0 0,1 1 0,0-1 1,-1 0-1,1 0 0,0 1 0,-1-1 0,1 0 0,0 0 0,-1 0 0,1 0 1,0 0-1,0 0 0,-1 0 0,1 0 0,0 0 0,-1 0 0,1 0 1,0 0-1,-1-1 0,1 1 0,0 0 0,-1-1 0,1 1 0,0 0 0,-1-1 1,1 1-1,-1 0 0,1-1 0,0 1 0,-1-1 0,1 1 0,-1-1 1,0 0-1,1 1 0,-1-1 0,1 0 0,14-36 63,-14 34-46,14-33 106,3-16 26,-2-42-46,28-131-20,-42 214-49,-1 0-1,0 0 0,0 0 1,-2-19-1,0 6 329,1 22 63,-1 2-590,0 0 163,0 0 0,0 1 0,0-1 0,0 1 0,0-1 0,0 0 0,0 1 0,0 0 0,1-1-1,-1 1 1,0-1 0,0 1 0,0 0 0,1 0 0,-1 0 0,0-1 0,1 1 0,-1 0 0,1 0 0,-1 0 0,1 0 0,0 0-1,-1 0 1,1 0 0,0 0 0,-1 0 0,1 0 0,0 0 0,0 0 0,0 0 0,0 1 0,0 43-40,0-34 35,-1 39 38,-1-34-14,1 0 0,1 0 0,0 0 1,1 0-1,1-1 0,1 1 0,0 0 0,0-1 0,9 20 0,23 26 6,12 25-4,-44-82-26,-1 0 0,1 0 0,0 0 0,0 0 0,0-1 0,0 1 0,1-1 0,-1 0 0,1 0 0,0 0 0,0-1 0,0 1 0,0-1 0,0 0 0,1 0 0,-1-1 0,1 1 0,-1-1 0,1 0 0,6 1 0,0 0-23,-1-1 0,1 0 0,0-1 0,-1 0-1,1 0 1,0-1 0,-1-1 0,15-3 0,-21 3-101,31-11-555,-34 13 561,1-1 0,-1 0 0,0 1-1,0-1 1,1 0 0,-1 0 0,0 0-1,0 0 1,0 0 0,0 0 0,0 0-1,-1 0 1,1 0 0,0-1 0,0 1-1,-1 0 1,1 0 0,-1-1-1,1 1 1,-1 0 0,1-1 0,-1 1-1,0-2 1,0-8-2634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26.5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1 427 680,'0'0'3327,"13"-16"-2918,27-35-188,-5 5-75,75-75 0,-95 106-142,-1-1 1,17-24-1,-20 25 5,0 1-1,1 0 1,1 0-1,18-15 1,-26 26-8,-4 2-2,0 1 1,0-1 0,0 0 0,0 1-1,0-1 1,0 0 0,-1 0 0,1 1-1,0-1 1,0 0 0,-1 0 0,1 0-1,0 0 1,-1 0 0,1 0-1,-1 0 1,1 0 0,-1 0 0,0 0-1,1 0 1,-1-1 0,0 1 0,0 0-1,0 0 1,0 0 0,0 0 0,0-2-1,3-1 0,10 3 12,-9 1 913,-4 32-978,-3 59 78,1-44 32,1 0 1,10 75 0,-4-90-44,-1-2 8,2 0 1,15 47 0,5 21 2,-16-53 14,-3 16-22,-1-47-14,-4-10 12,0 0-1,-1-1 1,0 1-1,0 0 1,0 0-1,0 0 1,0 0-1,0 8 1,-1-10 128,-76 4 1188,68-6-1331,0-1 0,0 1 1,0-2-1,0 1 0,0-1 1,0 0-1,1 0 0,-1-1 1,1 0-1,0-1 0,0 0 1,0 0-1,0 0 0,0-1 1,1 0-1,0 0 0,0 0 1,1-1-1,-1 0 0,1 0 1,-7-11-1,11 12-40,-1 1-1,1-1 1,0 0 0,0 0-1,1-1 1,0 1-1,-1 0 1,2 0 0,-1 0-1,2-8 1,-1-6-132,-1 7 105,0 9 63,-1 0 0,1-1 0,0 1 0,0 0 0,0-1 0,1 1 0,-1 0 0,1-1 1,0 1-1,0 0 0,0 0 0,0-1 0,0 1 0,1 0 0,0 0 0,-1 1 0,1-1 0,0 0 0,3-2 0,23-22-10,-16 15 14,1 0 0,16-23 0,-9 17 2,-3 13-1,-15 5-103,-1-1 0,1 1 0,0 0 0,0 0 0,0-1 0,0 1 0,0-1 0,-1 0 0,1 0 0,0 1 0,-1-1 0,1 0 0,0 0 0,-1-1 0,1 1 0,-1 0 0,0 0 0,1-1 0,-1 1 0,0-1 0,0 1 0,0-1 0,0 0 0,2-3 0,-1 2-247,15-14-2318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27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30 2600,'0'0'2598,"23"0"-2178,9-1-139,-9 0-67,-1 1-1,0 1 1,0 1 0,35 7 0,-48-7-103,-8-6 27,-15-11-1223,-5-8-2359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28.9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238 1 176,'0'0'2952,"0"36"-1279,-1-31-1654,0 0 0,0 0 1,-1 0-1,1 0 0,-1 0 0,-1 0 1,1 0-1,-1-1 0,0 1 0,0-1 1,-6 8-1,-16 27 207,19-24-125,5-12-85,0 0 0,0 0 0,0 0 0,0-1 0,-1 1-1,0 0 1,0 0 0,1-1 0,-4 3 0,-13 20 100,-4 3 43,-17 19 73,34-44-183,1 0-1,0 1 1,0 0-1,0-1 1,0 2 0,0-1-1,1 0 1,-5 8-1,0-2 65,7-10-106,1 1 1,-1-1 0,0 1 0,0-1-1,1 1 1,-1 0 0,0-1 0,1 1-1,-1 0 1,1-1 0,-1 1 0,1 0-1,-1 0 1,1-1 0,-1 1 0,1 0-1,0 0 1,-1 0 0,1 0 0,0 0-1,0 0 1,0 1 0,0-1 23,-2-1 7,1 0 0,0 1 0,0-1 0,0 0 0,0 1 1,0-1-1,0 1 0,0 0 0,0-1 0,0 1 0,1 0 0,-1-1 1,0 1-1,0 0 0,0 0 0,1 0 0,-1 0 0,0 0 0,1 0 1,-1 0-1,1 0 0,-1 1 0,44-2-193,267 0 275,-304-1-113,7-3 2,-9 2 3,-4 2-9,0 0-1,0 0 1,0-1-1,0 1 1,0 0-1,0 0 1,0-1-1,0 1 1,0 0-1,0 0 1,1 0-1,-1-1 1,0 1-1,0 0 1,0 0-1,0 0 1,1-1 0,-1 1-1,0 0 1,0 0-1,0 0 1,1 0-1,-1 0 1,0-1-1,0 1 1,1 0-1,-1 0 1,0 0-1,0 0 1,1 0-1,-1 0 1,0 0-1,0 0 1,1 0-1,-1 0 1,0 0-1,0 0 1,1 0-1,-1 0 1,0 0-1,0 0 1,1 0-1,-1 0 1,0 0-1,1 1 1,-1-1-35,0 0 0,0 0 0,1 0 0,-1 0 1,0 0-1,1 1 0,-1-1 0,0 0 0,1 0 0,-1 0 0,0 0 1,1 0-1,-1 0 0,0 0 0,1-1 0,-1 1 0,0 0 0,1 0 1,-1 0-1,0 0 0,0 0 0,1 0 0,-1 0 0,0-1 1,0 1-1,1 0 0,-1 0 0,0 0 0,0-1 0,1 1 0,-1 0 1,0 0-1,0-1 0,0 1 0,1 0 0,-1 0 0,0-1 0,0 1 1,0 0-1,0-1 0,0 1 0,0 0 0,0-1 0,0 1 1,0 0-1,0-1 0,0 1 0,8-9-610,-7 9 529,-1-1-1,1 1 1,0-1-1,0 1 1,0-1-1,-1 0 0,1 1 1,0-1-1,-1 0 1,1 0-1,0 0 1,-1 1-1,1-1 1,-1 0-1,0 0 1,1 0-1,-1 0 0,0 0 1,1 0-1,-1 0 1,0-1-1,0-5-1251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29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1 760,'0'0'4061,"0"18"-3849,0 3-45,1 0 0,1-1 1,1 1-1,8 30 0,-5 18 208,-2-58-301,-1-3-15,-1 1 0,0 0-1,0-1 1,0 1 0,-1 0 0,0 10 0,-1-16-39,0 0-1,1 0 1,-1 0-1,1 0 1,0 0-1,0 0 1,0 0 0,0-1-1,2 5 1,-1-4 17,-1 0 0,1 0 1,-1 0-1,0 0 1,0 0-1,0 1 0,-1-1 1,1 0-1,0 6 1,-1-8 215,0-19-4147,0 6 1611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30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0 544,'0'0'3515,"0"2"-3461,-1-1 0,1 0 0,0 1 0,0-1 0,0 0 0,0 0 0,0 1 0,0-1 0,1 0 0,-1 1 0,0-1 0,1 0 0,-1 0 1,0 1-1,2 1 0,4 1 6,-5-3-49,0-1-1,-1 1 1,1-1 0,0 1 0,-1-1 0,1 1 0,0-1 0,-1 1-1,1-1 1,-1 1 0,1 0 0,-1-1 0,0 1 0,1 0 0,-1 0 0,0-1-1,1 1 1,-1 0 0,0 0 0,0-1 0,1 1 0,-1 0 0,0 0-1,0 0 1,0-1 0,0 2 0,0 0 9,0 1 1,1-1-1,0 0 1,-1 0-1,1 0 1,0 0-1,0 0 1,0 0-1,0 0 1,1 0-1,-1-1 1,0 1-1,1 0 1,-1-1-1,1 1 1,2 1-1,12 17 101,-7 0-22,-3-8-8,-1 0 0,0 1 0,0-1 0,-2 1 0,1 0 0,2 26 0,-6-31-18,1 0 0,0 0 0,1 0 0,4 13 0,4 30 209,-9-13-178,0-28-89,0-1-1,-1 0 0,0 1 1,0-1-1,-1 1 1,0-1-1,0 0 1,-1 0-1,-1 0 1,0 0-1,0 0 1,-6 12-1,-10 11 28,18-27-49,-2 0-1,1-1 1,0 0-1,-1 1 0,0-1 1,0 0-1,0 0 1,-1-1-1,1 1 0,-7 4 1,3-2-2284,-9-6 994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22:09:31.3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0 960,'0'0'4766,"-4"12"-4624,-1-7-113,4-5-21,0 1 0,0-1-1,1 1 1,-1-1-1,0 1 1,1 0-1,-1-1 1,0 1 0,1 0-1,-1 0 1,1-1-1,-1 1 1,1 0-1,0 0 1,-1 0 0,1 0-1,0 0 1,-1-1-1,1 1 1,0 0 0,0 0-1,0 1 1,-1 1 28,1-1-1,-1 1 1,1-1 0,-1 0 0,0 1 0,0-1 0,0 0 0,0 1 0,0-1 0,-1 0 0,1 0-1,-1 0 1,0 0 0,-3 3 0,3-3-22,1 0 1,-1 0-1,0 0 0,1 0 1,-1 0-1,1 0 0,-1 1 1,1-1-1,0 0 0,0 1 1,0-1-1,0 1 0,1-1 1,-2 6-1,2-5-11,0 0 0,-1 1 0,1-1 0,-1 0 0,0 0 0,0 0 0,0 0 0,0 0 0,-3 4 0,3-4 5,-1 0 1,1-1 0,0 1-1,0 0 1,0 0-1,0 0 1,1 1 0,-1-1-1,0 4 1,1 251 387,2-247-392,0 0-1,1-1 1,0 1 0,1 0-1,0-1 1,0 0-1,1 0 1,10 15 0,-14-23-4,39 44 23,-2-12 93,-23-22-48,-8-4 45,5-2 27,-2-3 197,4 0-278,-12-5-765,-1-10 158,12-12-816,-10-9-492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AA2A-7C38-4E9D-94ED-33CF572E7B96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759B6-FD99-4669-869A-29351F64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2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759B6-FD99-4669-869A-29351F64ED5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759B6-FD99-4669-869A-29351F64ED5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5FAC-2A70-43F5-9E64-8FBC5F37C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E3845-0AC6-4420-99EE-6C4AA2FA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EBA95-DC39-4380-A81F-246B5581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AA144-A77B-45F4-8AB5-D4761F2B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08666-24FE-4FB9-84B8-DD50820A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D8E8-FE3E-45CA-8774-441779CF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71687-D3DF-4BD8-9450-FCBE128F8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6C4CA-29E7-4115-A38E-21A9056F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FBF0-C4D7-4ACE-BA5B-2144DAAC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44496-13E3-4907-A6A8-C220C921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6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1DDB9-E55F-42C0-8C29-37FBD7F35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1AE5B-392F-4808-A51C-F1315DEA8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C39DF-DC65-4AE4-8CF1-5DCE2D8B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F80AF-380C-4639-8FBD-214C2450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5764-7CFA-4BD8-83CE-83FE39777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496" y="275701"/>
            <a:ext cx="10931015" cy="640080"/>
          </a:xfrm>
        </p:spPr>
        <p:txBody>
          <a:bodyPr anchor="b" anchorCtr="0">
            <a:normAutofit/>
          </a:bodyPr>
          <a:lstStyle>
            <a:lvl1pPr>
              <a:defRPr sz="2800" b="0">
                <a:solidFill>
                  <a:srgbClr val="0052F6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222593"/>
            <a:ext cx="11048070" cy="487310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>
              <a:defRPr lang="en-US"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97BDBD-1F91-EAB0-C309-4B1B26067C8F}"/>
              </a:ext>
            </a:extLst>
          </p:cNvPr>
          <p:cNvCxnSpPr/>
          <p:nvPr userDrawn="1"/>
        </p:nvCxnSpPr>
        <p:spPr>
          <a:xfrm>
            <a:off x="541485" y="1022685"/>
            <a:ext cx="1110903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880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3474" y="293846"/>
            <a:ext cx="11725050" cy="71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359624" y="4157550"/>
            <a:ext cx="416940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789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3474" y="293846"/>
            <a:ext cx="11725050" cy="71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359624" y="4157550"/>
            <a:ext cx="416940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405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5968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824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955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118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816B-48A8-4AAB-B2BE-637C2C28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0EA1-D87C-45ED-BDFA-76B9416AF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1E85-169B-420F-92A2-57736777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C8B3A-1F89-45B5-A85F-C261B041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BE46B-8286-4125-8DEE-E530D4D8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FC14-7C37-4F0F-8BBE-AFF4B160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CBF6A-C4FB-4E24-AA20-6730B33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C1FB-1AAD-422C-AE5A-A18763A5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D82E1-7018-4607-995A-791AD4D2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D3879-651A-45A2-898E-4B5EDBE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2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BDF-94ED-41B3-90E4-020B2204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D659-8957-4B53-8D09-398A89F12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B8B3-7E76-4AFA-8967-2CFD621C5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518F4-2FB4-4E77-8D38-EAFAD2C4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07294-F0E4-445F-A889-32C781A3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AE4AF-2EA0-4267-A56D-A0C9B57E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4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1C4-B49D-4DE4-9309-8E89BEAC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C9C-4398-483B-A6E2-9776D326D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D35E6-04BB-4C3C-B6DF-A57655BA6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F519D-7220-49B0-B485-7A0DFDAE6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174C3-F494-4E62-9532-E62E12500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70025-BCBC-41B5-864C-B8C8D661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25494-A9E0-402C-B573-D47E1ECB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7017D-49BD-4CDE-A5A8-C827FC12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7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9DB8-76F9-4CDB-ACCC-ED321C38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925A1-EA86-47B6-9CD7-648974A3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F5C2C-A132-4841-9058-5696E56B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111A8-3D9C-4944-86D1-A5A01403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5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8B620-70A0-4B72-91A2-E6A57ECE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A6811-4B30-4311-8913-B904E18E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333DC-8195-4B3E-A454-43202D7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1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49B8-C79B-4412-A11D-C8AF0099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1241-9BE4-4638-84BD-7621CC2F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6BB2E-EDA8-4002-A7C4-76704180E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1D4-F92A-46C7-839C-59F68D2FC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33736-315B-48BD-8367-BC9A77A0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8EBC3-1A39-4344-87FB-D8F9A07D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91F6-D566-4BDF-8E47-543F92B5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3B011-7324-42C8-A41F-F89127FAF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F824-165C-42A7-B741-E85F0EEDB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DE36F-6071-47F8-85B0-66E37102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D5EE2-5319-46EB-82E8-55D04CC7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9D1C3-7042-4FD8-945A-4565E484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9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FA3DE-57C2-4D76-A636-1E8F1934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59C5A-B0A9-4967-A3C6-515AB8ED8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F479-49CE-4584-9DF3-3F25F4FB2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CA00E-8511-4F88-A8FF-634C577C782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75477-75B1-4662-824B-D757A452A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F4D55-898D-41C8-8EBD-6774C4714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2425" y="136795"/>
            <a:ext cx="11127149" cy="10045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0050" y="1121274"/>
            <a:ext cx="10789920" cy="4283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11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Omkv5SI9hU&amp;list=PLLssT5z_DsK-h9vYZkQkYNWcItqhlRJLN&amp;index=52" TargetMode="External"/><Relationship Id="rId2" Type="http://schemas.openxmlformats.org/officeDocument/2006/relationships/hyperlink" Target="https://www.youtube.com/watch?v=x_Eamf8MHwU&amp;list=PLLssT5z_DsK-h9vYZkQkYNWcItqhlRJLN&amp;index=51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1.png"/><Relationship Id="rId18" Type="http://schemas.openxmlformats.org/officeDocument/2006/relationships/customXml" Target="../ink/ink394.xml"/><Relationship Id="rId26" Type="http://schemas.openxmlformats.org/officeDocument/2006/relationships/customXml" Target="../ink/ink398.xml"/><Relationship Id="rId39" Type="http://schemas.openxmlformats.org/officeDocument/2006/relationships/image" Target="../media/image544.png"/><Relationship Id="rId21" Type="http://schemas.openxmlformats.org/officeDocument/2006/relationships/image" Target="../media/image535.png"/><Relationship Id="rId34" Type="http://schemas.openxmlformats.org/officeDocument/2006/relationships/customXml" Target="../ink/ink402.xml"/><Relationship Id="rId42" Type="http://schemas.openxmlformats.org/officeDocument/2006/relationships/customXml" Target="../ink/ink406.xml"/><Relationship Id="rId47" Type="http://schemas.openxmlformats.org/officeDocument/2006/relationships/image" Target="../media/image548.png"/><Relationship Id="rId50" Type="http://schemas.openxmlformats.org/officeDocument/2006/relationships/customXml" Target="../ink/ink410.xml"/><Relationship Id="rId55" Type="http://schemas.openxmlformats.org/officeDocument/2006/relationships/image" Target="../media/image552.png"/><Relationship Id="rId7" Type="http://schemas.openxmlformats.org/officeDocument/2006/relationships/image" Target="../media/image528.png"/><Relationship Id="rId2" Type="http://schemas.openxmlformats.org/officeDocument/2006/relationships/image" Target="../media/image525.png"/><Relationship Id="rId16" Type="http://schemas.openxmlformats.org/officeDocument/2006/relationships/customXml" Target="../ink/ink393.xml"/><Relationship Id="rId29" Type="http://schemas.openxmlformats.org/officeDocument/2006/relationships/image" Target="../media/image539.png"/><Relationship Id="rId11" Type="http://schemas.openxmlformats.org/officeDocument/2006/relationships/image" Target="../media/image530.png"/><Relationship Id="rId24" Type="http://schemas.openxmlformats.org/officeDocument/2006/relationships/customXml" Target="../ink/ink397.xml"/><Relationship Id="rId32" Type="http://schemas.openxmlformats.org/officeDocument/2006/relationships/customXml" Target="../ink/ink401.xml"/><Relationship Id="rId37" Type="http://schemas.openxmlformats.org/officeDocument/2006/relationships/image" Target="../media/image543.png"/><Relationship Id="rId40" Type="http://schemas.openxmlformats.org/officeDocument/2006/relationships/customXml" Target="../ink/ink405.xml"/><Relationship Id="rId45" Type="http://schemas.openxmlformats.org/officeDocument/2006/relationships/image" Target="../media/image547.png"/><Relationship Id="rId53" Type="http://schemas.openxmlformats.org/officeDocument/2006/relationships/image" Target="../media/image551.png"/><Relationship Id="rId58" Type="http://schemas.openxmlformats.org/officeDocument/2006/relationships/customXml" Target="../ink/ink414.xml"/><Relationship Id="rId5" Type="http://schemas.openxmlformats.org/officeDocument/2006/relationships/image" Target="../media/image527.png"/><Relationship Id="rId19" Type="http://schemas.openxmlformats.org/officeDocument/2006/relationships/image" Target="../media/image534.png"/><Relationship Id="rId4" Type="http://schemas.openxmlformats.org/officeDocument/2006/relationships/customXml" Target="../ink/ink387.xml"/><Relationship Id="rId9" Type="http://schemas.openxmlformats.org/officeDocument/2006/relationships/image" Target="../media/image529.png"/><Relationship Id="rId14" Type="http://schemas.openxmlformats.org/officeDocument/2006/relationships/customXml" Target="../ink/ink392.xml"/><Relationship Id="rId22" Type="http://schemas.openxmlformats.org/officeDocument/2006/relationships/customXml" Target="../ink/ink396.xml"/><Relationship Id="rId27" Type="http://schemas.openxmlformats.org/officeDocument/2006/relationships/image" Target="../media/image538.png"/><Relationship Id="rId30" Type="http://schemas.openxmlformats.org/officeDocument/2006/relationships/customXml" Target="../ink/ink400.xml"/><Relationship Id="rId35" Type="http://schemas.openxmlformats.org/officeDocument/2006/relationships/image" Target="../media/image542.png"/><Relationship Id="rId43" Type="http://schemas.openxmlformats.org/officeDocument/2006/relationships/image" Target="../media/image546.png"/><Relationship Id="rId48" Type="http://schemas.openxmlformats.org/officeDocument/2006/relationships/customXml" Target="../ink/ink409.xml"/><Relationship Id="rId56" Type="http://schemas.openxmlformats.org/officeDocument/2006/relationships/customXml" Target="../ink/ink413.xml"/><Relationship Id="rId8" Type="http://schemas.openxmlformats.org/officeDocument/2006/relationships/customXml" Target="../ink/ink389.xml"/><Relationship Id="rId51" Type="http://schemas.openxmlformats.org/officeDocument/2006/relationships/image" Target="../media/image550.png"/><Relationship Id="rId3" Type="http://schemas.openxmlformats.org/officeDocument/2006/relationships/image" Target="../media/image526.png"/><Relationship Id="rId12" Type="http://schemas.openxmlformats.org/officeDocument/2006/relationships/customXml" Target="../ink/ink391.xml"/><Relationship Id="rId17" Type="http://schemas.openxmlformats.org/officeDocument/2006/relationships/image" Target="../media/image533.png"/><Relationship Id="rId25" Type="http://schemas.openxmlformats.org/officeDocument/2006/relationships/image" Target="../media/image537.png"/><Relationship Id="rId33" Type="http://schemas.openxmlformats.org/officeDocument/2006/relationships/image" Target="../media/image541.png"/><Relationship Id="rId38" Type="http://schemas.openxmlformats.org/officeDocument/2006/relationships/customXml" Target="../ink/ink404.xml"/><Relationship Id="rId46" Type="http://schemas.openxmlformats.org/officeDocument/2006/relationships/customXml" Target="../ink/ink408.xml"/><Relationship Id="rId59" Type="http://schemas.openxmlformats.org/officeDocument/2006/relationships/image" Target="../media/image554.png"/><Relationship Id="rId20" Type="http://schemas.openxmlformats.org/officeDocument/2006/relationships/customXml" Target="../ink/ink395.xml"/><Relationship Id="rId41" Type="http://schemas.openxmlformats.org/officeDocument/2006/relationships/image" Target="../media/image545.png"/><Relationship Id="rId54" Type="http://schemas.openxmlformats.org/officeDocument/2006/relationships/customXml" Target="../ink/ink41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88.xml"/><Relationship Id="rId15" Type="http://schemas.openxmlformats.org/officeDocument/2006/relationships/image" Target="../media/image532.png"/><Relationship Id="rId23" Type="http://schemas.openxmlformats.org/officeDocument/2006/relationships/image" Target="../media/image536.png"/><Relationship Id="rId28" Type="http://schemas.openxmlformats.org/officeDocument/2006/relationships/customXml" Target="../ink/ink399.xml"/><Relationship Id="rId36" Type="http://schemas.openxmlformats.org/officeDocument/2006/relationships/customXml" Target="../ink/ink403.xml"/><Relationship Id="rId49" Type="http://schemas.openxmlformats.org/officeDocument/2006/relationships/image" Target="../media/image549.png"/><Relationship Id="rId57" Type="http://schemas.openxmlformats.org/officeDocument/2006/relationships/image" Target="../media/image553.png"/><Relationship Id="rId10" Type="http://schemas.openxmlformats.org/officeDocument/2006/relationships/customXml" Target="../ink/ink390.xml"/><Relationship Id="rId31" Type="http://schemas.openxmlformats.org/officeDocument/2006/relationships/image" Target="../media/image540.png"/><Relationship Id="rId44" Type="http://schemas.openxmlformats.org/officeDocument/2006/relationships/customXml" Target="../ink/ink407.xml"/><Relationship Id="rId52" Type="http://schemas.openxmlformats.org/officeDocument/2006/relationships/customXml" Target="../ink/ink4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8.png"/><Relationship Id="rId4" Type="http://schemas.openxmlformats.org/officeDocument/2006/relationships/image" Target="../media/image557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6.png"/><Relationship Id="rId21" Type="http://schemas.openxmlformats.org/officeDocument/2006/relationships/image" Target="../media/image568.png"/><Relationship Id="rId42" Type="http://schemas.openxmlformats.org/officeDocument/2006/relationships/customXml" Target="../ink/ink435.xml"/><Relationship Id="rId63" Type="http://schemas.openxmlformats.org/officeDocument/2006/relationships/image" Target="../media/image589.png"/><Relationship Id="rId84" Type="http://schemas.openxmlformats.org/officeDocument/2006/relationships/customXml" Target="../ink/ink456.xml"/><Relationship Id="rId138" Type="http://schemas.openxmlformats.org/officeDocument/2006/relationships/image" Target="../media/image626.png"/><Relationship Id="rId159" Type="http://schemas.openxmlformats.org/officeDocument/2006/relationships/customXml" Target="../ink/ink494.xml"/><Relationship Id="rId170" Type="http://schemas.openxmlformats.org/officeDocument/2006/relationships/image" Target="../media/image642.png"/><Relationship Id="rId191" Type="http://schemas.openxmlformats.org/officeDocument/2006/relationships/customXml" Target="../ink/ink510.xml"/><Relationship Id="rId205" Type="http://schemas.openxmlformats.org/officeDocument/2006/relationships/customXml" Target="../ink/ink517.xml"/><Relationship Id="rId226" Type="http://schemas.openxmlformats.org/officeDocument/2006/relationships/image" Target="../media/image670.png"/><Relationship Id="rId107" Type="http://schemas.openxmlformats.org/officeDocument/2006/relationships/image" Target="../media/image611.png"/><Relationship Id="rId11" Type="http://schemas.openxmlformats.org/officeDocument/2006/relationships/image" Target="../media/image563.png"/><Relationship Id="rId32" Type="http://schemas.openxmlformats.org/officeDocument/2006/relationships/customXml" Target="../ink/ink430.xml"/><Relationship Id="rId53" Type="http://schemas.openxmlformats.org/officeDocument/2006/relationships/image" Target="../media/image584.png"/><Relationship Id="rId74" Type="http://schemas.openxmlformats.org/officeDocument/2006/relationships/customXml" Target="../ink/ink451.xml"/><Relationship Id="rId128" Type="http://schemas.openxmlformats.org/officeDocument/2006/relationships/image" Target="../media/image621.png"/><Relationship Id="rId149" Type="http://schemas.openxmlformats.org/officeDocument/2006/relationships/customXml" Target="../ink/ink489.xml"/><Relationship Id="rId5" Type="http://schemas.openxmlformats.org/officeDocument/2006/relationships/image" Target="../media/image560.png"/><Relationship Id="rId95" Type="http://schemas.openxmlformats.org/officeDocument/2006/relationships/image" Target="../media/image605.png"/><Relationship Id="rId160" Type="http://schemas.openxmlformats.org/officeDocument/2006/relationships/image" Target="../media/image637.png"/><Relationship Id="rId181" Type="http://schemas.openxmlformats.org/officeDocument/2006/relationships/customXml" Target="../ink/ink505.xml"/><Relationship Id="rId216" Type="http://schemas.openxmlformats.org/officeDocument/2006/relationships/image" Target="../media/image665.png"/><Relationship Id="rId237" Type="http://schemas.openxmlformats.org/officeDocument/2006/relationships/customXml" Target="../ink/ink533.xml"/><Relationship Id="rId22" Type="http://schemas.openxmlformats.org/officeDocument/2006/relationships/customXml" Target="../ink/ink425.xml"/><Relationship Id="rId43" Type="http://schemas.openxmlformats.org/officeDocument/2006/relationships/image" Target="../media/image579.png"/><Relationship Id="rId64" Type="http://schemas.openxmlformats.org/officeDocument/2006/relationships/customXml" Target="../ink/ink446.xml"/><Relationship Id="rId118" Type="http://schemas.openxmlformats.org/officeDocument/2006/relationships/customXml" Target="../ink/ink473.xml"/><Relationship Id="rId139" Type="http://schemas.openxmlformats.org/officeDocument/2006/relationships/customXml" Target="../ink/ink484.xml"/><Relationship Id="rId85" Type="http://schemas.openxmlformats.org/officeDocument/2006/relationships/image" Target="../media/image600.png"/><Relationship Id="rId150" Type="http://schemas.openxmlformats.org/officeDocument/2006/relationships/image" Target="../media/image632.png"/><Relationship Id="rId171" Type="http://schemas.openxmlformats.org/officeDocument/2006/relationships/customXml" Target="../ink/ink500.xml"/><Relationship Id="rId192" Type="http://schemas.openxmlformats.org/officeDocument/2006/relationships/image" Target="../media/image653.png"/><Relationship Id="rId206" Type="http://schemas.openxmlformats.org/officeDocument/2006/relationships/image" Target="../media/image660.png"/><Relationship Id="rId227" Type="http://schemas.openxmlformats.org/officeDocument/2006/relationships/customXml" Target="../ink/ink528.xml"/><Relationship Id="rId12" Type="http://schemas.openxmlformats.org/officeDocument/2006/relationships/customXml" Target="../ink/ink420.xml"/><Relationship Id="rId33" Type="http://schemas.openxmlformats.org/officeDocument/2006/relationships/image" Target="../media/image574.png"/><Relationship Id="rId108" Type="http://schemas.openxmlformats.org/officeDocument/2006/relationships/customXml" Target="../ink/ink468.xml"/><Relationship Id="rId129" Type="http://schemas.openxmlformats.org/officeDocument/2006/relationships/customXml" Target="../ink/ink479.xml"/><Relationship Id="rId54" Type="http://schemas.openxmlformats.org/officeDocument/2006/relationships/customXml" Target="../ink/ink441.xml"/><Relationship Id="rId75" Type="http://schemas.openxmlformats.org/officeDocument/2006/relationships/image" Target="../media/image595.png"/><Relationship Id="rId96" Type="http://schemas.openxmlformats.org/officeDocument/2006/relationships/customXml" Target="../ink/ink462.xml"/><Relationship Id="rId140" Type="http://schemas.openxmlformats.org/officeDocument/2006/relationships/image" Target="../media/image627.png"/><Relationship Id="rId161" Type="http://schemas.openxmlformats.org/officeDocument/2006/relationships/customXml" Target="../ink/ink495.xml"/><Relationship Id="rId182" Type="http://schemas.openxmlformats.org/officeDocument/2006/relationships/image" Target="../media/image648.png"/><Relationship Id="rId217" Type="http://schemas.openxmlformats.org/officeDocument/2006/relationships/customXml" Target="../ink/ink523.xml"/><Relationship Id="rId6" Type="http://schemas.openxmlformats.org/officeDocument/2006/relationships/customXml" Target="../ink/ink417.xml"/><Relationship Id="rId238" Type="http://schemas.openxmlformats.org/officeDocument/2006/relationships/image" Target="../media/image676.png"/><Relationship Id="rId23" Type="http://schemas.openxmlformats.org/officeDocument/2006/relationships/image" Target="../media/image569.png"/><Relationship Id="rId119" Type="http://schemas.openxmlformats.org/officeDocument/2006/relationships/image" Target="../media/image617.png"/><Relationship Id="rId44" Type="http://schemas.openxmlformats.org/officeDocument/2006/relationships/customXml" Target="../ink/ink436.xml"/><Relationship Id="rId65" Type="http://schemas.openxmlformats.org/officeDocument/2006/relationships/image" Target="../media/image590.png"/><Relationship Id="rId86" Type="http://schemas.openxmlformats.org/officeDocument/2006/relationships/customXml" Target="../ink/ink457.xml"/><Relationship Id="rId130" Type="http://schemas.openxmlformats.org/officeDocument/2006/relationships/image" Target="../media/image622.png"/><Relationship Id="rId151" Type="http://schemas.openxmlformats.org/officeDocument/2006/relationships/customXml" Target="../ink/ink490.xml"/><Relationship Id="rId172" Type="http://schemas.openxmlformats.org/officeDocument/2006/relationships/image" Target="../media/image643.png"/><Relationship Id="rId193" Type="http://schemas.openxmlformats.org/officeDocument/2006/relationships/customXml" Target="../ink/ink511.xml"/><Relationship Id="rId207" Type="http://schemas.openxmlformats.org/officeDocument/2006/relationships/customXml" Target="../ink/ink518.xml"/><Relationship Id="rId228" Type="http://schemas.openxmlformats.org/officeDocument/2006/relationships/image" Target="../media/image671.png"/><Relationship Id="rId13" Type="http://schemas.openxmlformats.org/officeDocument/2006/relationships/image" Target="../media/image564.png"/><Relationship Id="rId109" Type="http://schemas.openxmlformats.org/officeDocument/2006/relationships/image" Target="../media/image612.png"/><Relationship Id="rId34" Type="http://schemas.openxmlformats.org/officeDocument/2006/relationships/customXml" Target="../ink/ink431.xml"/><Relationship Id="rId55" Type="http://schemas.openxmlformats.org/officeDocument/2006/relationships/image" Target="../media/image585.png"/><Relationship Id="rId76" Type="http://schemas.openxmlformats.org/officeDocument/2006/relationships/customXml" Target="../ink/ink452.xml"/><Relationship Id="rId97" Type="http://schemas.openxmlformats.org/officeDocument/2006/relationships/image" Target="../media/image606.png"/><Relationship Id="rId120" Type="http://schemas.openxmlformats.org/officeDocument/2006/relationships/customXml" Target="../ink/ink474.xml"/><Relationship Id="rId141" Type="http://schemas.openxmlformats.org/officeDocument/2006/relationships/customXml" Target="../ink/ink485.xml"/><Relationship Id="rId7" Type="http://schemas.openxmlformats.org/officeDocument/2006/relationships/image" Target="../media/image561.png"/><Relationship Id="rId162" Type="http://schemas.openxmlformats.org/officeDocument/2006/relationships/image" Target="../media/image638.png"/><Relationship Id="rId183" Type="http://schemas.openxmlformats.org/officeDocument/2006/relationships/customXml" Target="../ink/ink506.xml"/><Relationship Id="rId218" Type="http://schemas.openxmlformats.org/officeDocument/2006/relationships/image" Target="../media/image666.png"/><Relationship Id="rId24" Type="http://schemas.openxmlformats.org/officeDocument/2006/relationships/customXml" Target="../ink/ink426.xml"/><Relationship Id="rId45" Type="http://schemas.openxmlformats.org/officeDocument/2006/relationships/image" Target="../media/image580.png"/><Relationship Id="rId66" Type="http://schemas.openxmlformats.org/officeDocument/2006/relationships/customXml" Target="../ink/ink447.xml"/><Relationship Id="rId87" Type="http://schemas.openxmlformats.org/officeDocument/2006/relationships/image" Target="../media/image601.png"/><Relationship Id="rId110" Type="http://schemas.openxmlformats.org/officeDocument/2006/relationships/customXml" Target="../ink/ink469.xml"/><Relationship Id="rId131" Type="http://schemas.openxmlformats.org/officeDocument/2006/relationships/customXml" Target="../ink/ink480.xml"/><Relationship Id="rId152" Type="http://schemas.openxmlformats.org/officeDocument/2006/relationships/image" Target="../media/image633.png"/><Relationship Id="rId173" Type="http://schemas.openxmlformats.org/officeDocument/2006/relationships/customXml" Target="../ink/ink501.xml"/><Relationship Id="rId194" Type="http://schemas.openxmlformats.org/officeDocument/2006/relationships/image" Target="../media/image654.png"/><Relationship Id="rId208" Type="http://schemas.openxmlformats.org/officeDocument/2006/relationships/image" Target="../media/image661.png"/><Relationship Id="rId229" Type="http://schemas.openxmlformats.org/officeDocument/2006/relationships/customXml" Target="../ink/ink529.xml"/><Relationship Id="rId14" Type="http://schemas.openxmlformats.org/officeDocument/2006/relationships/customXml" Target="../ink/ink421.xml"/><Relationship Id="rId35" Type="http://schemas.openxmlformats.org/officeDocument/2006/relationships/image" Target="../media/image575.png"/><Relationship Id="rId56" Type="http://schemas.openxmlformats.org/officeDocument/2006/relationships/customXml" Target="../ink/ink442.xml"/><Relationship Id="rId77" Type="http://schemas.openxmlformats.org/officeDocument/2006/relationships/image" Target="../media/image596.png"/><Relationship Id="rId100" Type="http://schemas.openxmlformats.org/officeDocument/2006/relationships/customXml" Target="../ink/ink464.xml"/><Relationship Id="rId8" Type="http://schemas.openxmlformats.org/officeDocument/2006/relationships/customXml" Target="../ink/ink418.xml"/><Relationship Id="rId98" Type="http://schemas.openxmlformats.org/officeDocument/2006/relationships/customXml" Target="../ink/ink463.xml"/><Relationship Id="rId121" Type="http://schemas.openxmlformats.org/officeDocument/2006/relationships/image" Target="../media/image618.png"/><Relationship Id="rId142" Type="http://schemas.openxmlformats.org/officeDocument/2006/relationships/image" Target="../media/image628.png"/><Relationship Id="rId163" Type="http://schemas.openxmlformats.org/officeDocument/2006/relationships/customXml" Target="../ink/ink496.xml"/><Relationship Id="rId184" Type="http://schemas.openxmlformats.org/officeDocument/2006/relationships/image" Target="../media/image649.png"/><Relationship Id="rId219" Type="http://schemas.openxmlformats.org/officeDocument/2006/relationships/customXml" Target="../ink/ink524.xml"/><Relationship Id="rId230" Type="http://schemas.openxmlformats.org/officeDocument/2006/relationships/image" Target="../media/image672.png"/><Relationship Id="rId25" Type="http://schemas.openxmlformats.org/officeDocument/2006/relationships/image" Target="../media/image570.png"/><Relationship Id="rId46" Type="http://schemas.openxmlformats.org/officeDocument/2006/relationships/customXml" Target="../ink/ink437.xml"/><Relationship Id="rId67" Type="http://schemas.openxmlformats.org/officeDocument/2006/relationships/image" Target="../media/image591.png"/><Relationship Id="rId88" Type="http://schemas.openxmlformats.org/officeDocument/2006/relationships/customXml" Target="../ink/ink458.xml"/><Relationship Id="rId111" Type="http://schemas.openxmlformats.org/officeDocument/2006/relationships/image" Target="../media/image613.png"/><Relationship Id="rId132" Type="http://schemas.openxmlformats.org/officeDocument/2006/relationships/image" Target="../media/image623.png"/><Relationship Id="rId153" Type="http://schemas.openxmlformats.org/officeDocument/2006/relationships/customXml" Target="../ink/ink491.xml"/><Relationship Id="rId174" Type="http://schemas.openxmlformats.org/officeDocument/2006/relationships/image" Target="../media/image644.png"/><Relationship Id="rId195" Type="http://schemas.openxmlformats.org/officeDocument/2006/relationships/customXml" Target="../ink/ink512.xml"/><Relationship Id="rId209" Type="http://schemas.openxmlformats.org/officeDocument/2006/relationships/customXml" Target="../ink/ink519.xml"/><Relationship Id="rId190" Type="http://schemas.openxmlformats.org/officeDocument/2006/relationships/image" Target="../media/image652.png"/><Relationship Id="rId204" Type="http://schemas.openxmlformats.org/officeDocument/2006/relationships/image" Target="../media/image659.png"/><Relationship Id="rId220" Type="http://schemas.openxmlformats.org/officeDocument/2006/relationships/image" Target="../media/image667.png"/><Relationship Id="rId225" Type="http://schemas.openxmlformats.org/officeDocument/2006/relationships/customXml" Target="../ink/ink527.xml"/><Relationship Id="rId15" Type="http://schemas.openxmlformats.org/officeDocument/2006/relationships/image" Target="../media/image565.png"/><Relationship Id="rId36" Type="http://schemas.openxmlformats.org/officeDocument/2006/relationships/customXml" Target="../ink/ink432.xml"/><Relationship Id="rId57" Type="http://schemas.openxmlformats.org/officeDocument/2006/relationships/image" Target="../media/image586.png"/><Relationship Id="rId106" Type="http://schemas.openxmlformats.org/officeDocument/2006/relationships/customXml" Target="../ink/ink467.xml"/><Relationship Id="rId127" Type="http://schemas.openxmlformats.org/officeDocument/2006/relationships/customXml" Target="../ink/ink478.xml"/><Relationship Id="rId10" Type="http://schemas.openxmlformats.org/officeDocument/2006/relationships/customXml" Target="../ink/ink419.xml"/><Relationship Id="rId31" Type="http://schemas.openxmlformats.org/officeDocument/2006/relationships/image" Target="../media/image573.png"/><Relationship Id="rId52" Type="http://schemas.openxmlformats.org/officeDocument/2006/relationships/customXml" Target="../ink/ink440.xml"/><Relationship Id="rId73" Type="http://schemas.openxmlformats.org/officeDocument/2006/relationships/image" Target="../media/image594.png"/><Relationship Id="rId78" Type="http://schemas.openxmlformats.org/officeDocument/2006/relationships/customXml" Target="../ink/ink453.xml"/><Relationship Id="rId94" Type="http://schemas.openxmlformats.org/officeDocument/2006/relationships/customXml" Target="../ink/ink461.xml"/><Relationship Id="rId99" Type="http://schemas.openxmlformats.org/officeDocument/2006/relationships/image" Target="../media/image607.png"/><Relationship Id="rId101" Type="http://schemas.openxmlformats.org/officeDocument/2006/relationships/image" Target="../media/image608.png"/><Relationship Id="rId122" Type="http://schemas.openxmlformats.org/officeDocument/2006/relationships/customXml" Target="../ink/ink475.xml"/><Relationship Id="rId143" Type="http://schemas.openxmlformats.org/officeDocument/2006/relationships/customXml" Target="../ink/ink486.xml"/><Relationship Id="rId148" Type="http://schemas.openxmlformats.org/officeDocument/2006/relationships/image" Target="../media/image631.png"/><Relationship Id="rId164" Type="http://schemas.openxmlformats.org/officeDocument/2006/relationships/image" Target="../media/image639.png"/><Relationship Id="rId169" Type="http://schemas.openxmlformats.org/officeDocument/2006/relationships/customXml" Target="../ink/ink499.xml"/><Relationship Id="rId185" Type="http://schemas.openxmlformats.org/officeDocument/2006/relationships/customXml" Target="../ink/ink507.xml"/><Relationship Id="rId4" Type="http://schemas.openxmlformats.org/officeDocument/2006/relationships/customXml" Target="../ink/ink416.xml"/><Relationship Id="rId9" Type="http://schemas.openxmlformats.org/officeDocument/2006/relationships/image" Target="../media/image562.png"/><Relationship Id="rId180" Type="http://schemas.openxmlformats.org/officeDocument/2006/relationships/image" Target="../media/image647.png"/><Relationship Id="rId210" Type="http://schemas.openxmlformats.org/officeDocument/2006/relationships/image" Target="../media/image662.png"/><Relationship Id="rId215" Type="http://schemas.openxmlformats.org/officeDocument/2006/relationships/customXml" Target="../ink/ink522.xml"/><Relationship Id="rId236" Type="http://schemas.openxmlformats.org/officeDocument/2006/relationships/image" Target="../media/image675.png"/><Relationship Id="rId26" Type="http://schemas.openxmlformats.org/officeDocument/2006/relationships/customXml" Target="../ink/ink427.xml"/><Relationship Id="rId231" Type="http://schemas.openxmlformats.org/officeDocument/2006/relationships/customXml" Target="../ink/ink530.xml"/><Relationship Id="rId47" Type="http://schemas.openxmlformats.org/officeDocument/2006/relationships/image" Target="../media/image581.png"/><Relationship Id="rId68" Type="http://schemas.openxmlformats.org/officeDocument/2006/relationships/customXml" Target="../ink/ink448.xml"/><Relationship Id="rId89" Type="http://schemas.openxmlformats.org/officeDocument/2006/relationships/image" Target="../media/image602.png"/><Relationship Id="rId112" Type="http://schemas.openxmlformats.org/officeDocument/2006/relationships/customXml" Target="../ink/ink470.xml"/><Relationship Id="rId133" Type="http://schemas.openxmlformats.org/officeDocument/2006/relationships/customXml" Target="../ink/ink481.xml"/><Relationship Id="rId154" Type="http://schemas.openxmlformats.org/officeDocument/2006/relationships/image" Target="../media/image634.png"/><Relationship Id="rId175" Type="http://schemas.openxmlformats.org/officeDocument/2006/relationships/customXml" Target="../ink/ink502.xml"/><Relationship Id="rId196" Type="http://schemas.openxmlformats.org/officeDocument/2006/relationships/image" Target="../media/image655.png"/><Relationship Id="rId200" Type="http://schemas.openxmlformats.org/officeDocument/2006/relationships/image" Target="../media/image657.png"/><Relationship Id="rId16" Type="http://schemas.openxmlformats.org/officeDocument/2006/relationships/customXml" Target="../ink/ink422.xml"/><Relationship Id="rId221" Type="http://schemas.openxmlformats.org/officeDocument/2006/relationships/customXml" Target="../ink/ink525.xml"/><Relationship Id="rId37" Type="http://schemas.openxmlformats.org/officeDocument/2006/relationships/image" Target="../media/image576.png"/><Relationship Id="rId58" Type="http://schemas.openxmlformats.org/officeDocument/2006/relationships/customXml" Target="../ink/ink443.xml"/><Relationship Id="rId79" Type="http://schemas.openxmlformats.org/officeDocument/2006/relationships/image" Target="../media/image597.png"/><Relationship Id="rId102" Type="http://schemas.openxmlformats.org/officeDocument/2006/relationships/customXml" Target="../ink/ink465.xml"/><Relationship Id="rId123" Type="http://schemas.openxmlformats.org/officeDocument/2006/relationships/image" Target="../media/image619.png"/><Relationship Id="rId144" Type="http://schemas.openxmlformats.org/officeDocument/2006/relationships/image" Target="../media/image629.png"/><Relationship Id="rId90" Type="http://schemas.openxmlformats.org/officeDocument/2006/relationships/customXml" Target="../ink/ink459.xml"/><Relationship Id="rId165" Type="http://schemas.openxmlformats.org/officeDocument/2006/relationships/customXml" Target="../ink/ink497.xml"/><Relationship Id="rId186" Type="http://schemas.openxmlformats.org/officeDocument/2006/relationships/image" Target="../media/image650.png"/><Relationship Id="rId211" Type="http://schemas.openxmlformats.org/officeDocument/2006/relationships/customXml" Target="../ink/ink520.xml"/><Relationship Id="rId232" Type="http://schemas.openxmlformats.org/officeDocument/2006/relationships/image" Target="../media/image673.png"/><Relationship Id="rId27" Type="http://schemas.openxmlformats.org/officeDocument/2006/relationships/image" Target="../media/image571.png"/><Relationship Id="rId48" Type="http://schemas.openxmlformats.org/officeDocument/2006/relationships/customXml" Target="../ink/ink438.xml"/><Relationship Id="rId69" Type="http://schemas.openxmlformats.org/officeDocument/2006/relationships/image" Target="../media/image592.png"/><Relationship Id="rId113" Type="http://schemas.openxmlformats.org/officeDocument/2006/relationships/image" Target="../media/image614.png"/><Relationship Id="rId134" Type="http://schemas.openxmlformats.org/officeDocument/2006/relationships/image" Target="../media/image624.png"/><Relationship Id="rId80" Type="http://schemas.openxmlformats.org/officeDocument/2006/relationships/customXml" Target="../ink/ink454.xml"/><Relationship Id="rId155" Type="http://schemas.openxmlformats.org/officeDocument/2006/relationships/customXml" Target="../ink/ink492.xml"/><Relationship Id="rId176" Type="http://schemas.openxmlformats.org/officeDocument/2006/relationships/image" Target="../media/image645.png"/><Relationship Id="rId197" Type="http://schemas.openxmlformats.org/officeDocument/2006/relationships/customXml" Target="../ink/ink513.xml"/><Relationship Id="rId201" Type="http://schemas.openxmlformats.org/officeDocument/2006/relationships/customXml" Target="../ink/ink515.xml"/><Relationship Id="rId222" Type="http://schemas.openxmlformats.org/officeDocument/2006/relationships/image" Target="../media/image668.png"/><Relationship Id="rId17" Type="http://schemas.openxmlformats.org/officeDocument/2006/relationships/image" Target="../media/image566.png"/><Relationship Id="rId38" Type="http://schemas.openxmlformats.org/officeDocument/2006/relationships/customXml" Target="../ink/ink433.xml"/><Relationship Id="rId59" Type="http://schemas.openxmlformats.org/officeDocument/2006/relationships/image" Target="../media/image587.png"/><Relationship Id="rId103" Type="http://schemas.openxmlformats.org/officeDocument/2006/relationships/image" Target="../media/image609.png"/><Relationship Id="rId124" Type="http://schemas.openxmlformats.org/officeDocument/2006/relationships/customXml" Target="../ink/ink476.xml"/><Relationship Id="rId70" Type="http://schemas.openxmlformats.org/officeDocument/2006/relationships/customXml" Target="../ink/ink449.xml"/><Relationship Id="rId91" Type="http://schemas.openxmlformats.org/officeDocument/2006/relationships/image" Target="../media/image603.png"/><Relationship Id="rId145" Type="http://schemas.openxmlformats.org/officeDocument/2006/relationships/customXml" Target="../ink/ink487.xml"/><Relationship Id="rId166" Type="http://schemas.openxmlformats.org/officeDocument/2006/relationships/image" Target="../media/image640.png"/><Relationship Id="rId187" Type="http://schemas.openxmlformats.org/officeDocument/2006/relationships/customXml" Target="../ink/ink508.xml"/><Relationship Id="rId1" Type="http://schemas.openxmlformats.org/officeDocument/2006/relationships/slideLayout" Target="../slideLayouts/slideLayout12.xml"/><Relationship Id="rId212" Type="http://schemas.openxmlformats.org/officeDocument/2006/relationships/image" Target="../media/image663.png"/><Relationship Id="rId233" Type="http://schemas.openxmlformats.org/officeDocument/2006/relationships/customXml" Target="../ink/ink531.xml"/><Relationship Id="rId28" Type="http://schemas.openxmlformats.org/officeDocument/2006/relationships/customXml" Target="../ink/ink428.xml"/><Relationship Id="rId49" Type="http://schemas.openxmlformats.org/officeDocument/2006/relationships/image" Target="../media/image582.png"/><Relationship Id="rId114" Type="http://schemas.openxmlformats.org/officeDocument/2006/relationships/customXml" Target="../ink/ink471.xml"/><Relationship Id="rId60" Type="http://schemas.openxmlformats.org/officeDocument/2006/relationships/customXml" Target="../ink/ink444.xml"/><Relationship Id="rId81" Type="http://schemas.openxmlformats.org/officeDocument/2006/relationships/image" Target="../media/image598.png"/><Relationship Id="rId135" Type="http://schemas.openxmlformats.org/officeDocument/2006/relationships/customXml" Target="../ink/ink482.xml"/><Relationship Id="rId156" Type="http://schemas.openxmlformats.org/officeDocument/2006/relationships/image" Target="../media/image635.png"/><Relationship Id="rId177" Type="http://schemas.openxmlformats.org/officeDocument/2006/relationships/customXml" Target="../ink/ink503.xml"/><Relationship Id="rId198" Type="http://schemas.openxmlformats.org/officeDocument/2006/relationships/image" Target="../media/image656.png"/><Relationship Id="rId202" Type="http://schemas.openxmlformats.org/officeDocument/2006/relationships/image" Target="../media/image658.png"/><Relationship Id="rId223" Type="http://schemas.openxmlformats.org/officeDocument/2006/relationships/customXml" Target="../ink/ink526.xml"/><Relationship Id="rId18" Type="http://schemas.openxmlformats.org/officeDocument/2006/relationships/customXml" Target="../ink/ink423.xml"/><Relationship Id="rId39" Type="http://schemas.openxmlformats.org/officeDocument/2006/relationships/image" Target="../media/image577.png"/><Relationship Id="rId50" Type="http://schemas.openxmlformats.org/officeDocument/2006/relationships/customXml" Target="../ink/ink439.xml"/><Relationship Id="rId104" Type="http://schemas.openxmlformats.org/officeDocument/2006/relationships/customXml" Target="../ink/ink466.xml"/><Relationship Id="rId125" Type="http://schemas.openxmlformats.org/officeDocument/2006/relationships/customXml" Target="../ink/ink477.xml"/><Relationship Id="rId146" Type="http://schemas.openxmlformats.org/officeDocument/2006/relationships/image" Target="../media/image630.png"/><Relationship Id="rId167" Type="http://schemas.openxmlformats.org/officeDocument/2006/relationships/customXml" Target="../ink/ink498.xml"/><Relationship Id="rId188" Type="http://schemas.openxmlformats.org/officeDocument/2006/relationships/image" Target="../media/image651.png"/><Relationship Id="rId71" Type="http://schemas.openxmlformats.org/officeDocument/2006/relationships/image" Target="../media/image593.png"/><Relationship Id="rId92" Type="http://schemas.openxmlformats.org/officeDocument/2006/relationships/customXml" Target="../ink/ink460.xml"/><Relationship Id="rId213" Type="http://schemas.openxmlformats.org/officeDocument/2006/relationships/customXml" Target="../ink/ink521.xml"/><Relationship Id="rId234" Type="http://schemas.openxmlformats.org/officeDocument/2006/relationships/image" Target="../media/image674.png"/><Relationship Id="rId2" Type="http://schemas.openxmlformats.org/officeDocument/2006/relationships/customXml" Target="../ink/ink415.xml"/><Relationship Id="rId29" Type="http://schemas.openxmlformats.org/officeDocument/2006/relationships/image" Target="../media/image572.png"/><Relationship Id="rId40" Type="http://schemas.openxmlformats.org/officeDocument/2006/relationships/customXml" Target="../ink/ink434.xml"/><Relationship Id="rId115" Type="http://schemas.openxmlformats.org/officeDocument/2006/relationships/image" Target="../media/image615.png"/><Relationship Id="rId136" Type="http://schemas.openxmlformats.org/officeDocument/2006/relationships/image" Target="../media/image625.png"/><Relationship Id="rId157" Type="http://schemas.openxmlformats.org/officeDocument/2006/relationships/customXml" Target="../ink/ink493.xml"/><Relationship Id="rId178" Type="http://schemas.openxmlformats.org/officeDocument/2006/relationships/image" Target="../media/image646.png"/><Relationship Id="rId61" Type="http://schemas.openxmlformats.org/officeDocument/2006/relationships/image" Target="../media/image588.png"/><Relationship Id="rId82" Type="http://schemas.openxmlformats.org/officeDocument/2006/relationships/customXml" Target="../ink/ink455.xml"/><Relationship Id="rId199" Type="http://schemas.openxmlformats.org/officeDocument/2006/relationships/customXml" Target="../ink/ink514.xml"/><Relationship Id="rId203" Type="http://schemas.openxmlformats.org/officeDocument/2006/relationships/customXml" Target="../ink/ink516.xml"/><Relationship Id="rId19" Type="http://schemas.openxmlformats.org/officeDocument/2006/relationships/image" Target="../media/image567.png"/><Relationship Id="rId224" Type="http://schemas.openxmlformats.org/officeDocument/2006/relationships/image" Target="../media/image669.png"/><Relationship Id="rId30" Type="http://schemas.openxmlformats.org/officeDocument/2006/relationships/customXml" Target="../ink/ink429.xml"/><Relationship Id="rId105" Type="http://schemas.openxmlformats.org/officeDocument/2006/relationships/image" Target="../media/image610.png"/><Relationship Id="rId126" Type="http://schemas.openxmlformats.org/officeDocument/2006/relationships/image" Target="../media/image620.png"/><Relationship Id="rId147" Type="http://schemas.openxmlformats.org/officeDocument/2006/relationships/customXml" Target="../ink/ink488.xml"/><Relationship Id="rId168" Type="http://schemas.openxmlformats.org/officeDocument/2006/relationships/image" Target="../media/image641.png"/><Relationship Id="rId51" Type="http://schemas.openxmlformats.org/officeDocument/2006/relationships/image" Target="../media/image583.png"/><Relationship Id="rId72" Type="http://schemas.openxmlformats.org/officeDocument/2006/relationships/customXml" Target="../ink/ink450.xml"/><Relationship Id="rId93" Type="http://schemas.openxmlformats.org/officeDocument/2006/relationships/image" Target="../media/image604.png"/><Relationship Id="rId189" Type="http://schemas.openxmlformats.org/officeDocument/2006/relationships/customXml" Target="../ink/ink509.xml"/><Relationship Id="rId3" Type="http://schemas.openxmlformats.org/officeDocument/2006/relationships/image" Target="../media/image559.png"/><Relationship Id="rId214" Type="http://schemas.openxmlformats.org/officeDocument/2006/relationships/image" Target="../media/image664.png"/><Relationship Id="rId235" Type="http://schemas.openxmlformats.org/officeDocument/2006/relationships/customXml" Target="../ink/ink532.xml"/><Relationship Id="rId116" Type="http://schemas.openxmlformats.org/officeDocument/2006/relationships/customXml" Target="../ink/ink472.xml"/><Relationship Id="rId137" Type="http://schemas.openxmlformats.org/officeDocument/2006/relationships/customXml" Target="../ink/ink483.xml"/><Relationship Id="rId158" Type="http://schemas.openxmlformats.org/officeDocument/2006/relationships/image" Target="../media/image636.png"/><Relationship Id="rId20" Type="http://schemas.openxmlformats.org/officeDocument/2006/relationships/customXml" Target="../ink/ink424.xml"/><Relationship Id="rId41" Type="http://schemas.openxmlformats.org/officeDocument/2006/relationships/image" Target="../media/image578.png"/><Relationship Id="rId62" Type="http://schemas.openxmlformats.org/officeDocument/2006/relationships/customXml" Target="../ink/ink445.xml"/><Relationship Id="rId83" Type="http://schemas.openxmlformats.org/officeDocument/2006/relationships/image" Target="../media/image599.png"/><Relationship Id="rId179" Type="http://schemas.openxmlformats.org/officeDocument/2006/relationships/customXml" Target="../ink/ink504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1.xml"/><Relationship Id="rId299" Type="http://schemas.openxmlformats.org/officeDocument/2006/relationships/customXml" Target="../ink/ink683.xml"/><Relationship Id="rId21" Type="http://schemas.openxmlformats.org/officeDocument/2006/relationships/customXml" Target="../ink/ink543.xml"/><Relationship Id="rId63" Type="http://schemas.openxmlformats.org/officeDocument/2006/relationships/customXml" Target="../ink/ink564.xml"/><Relationship Id="rId159" Type="http://schemas.openxmlformats.org/officeDocument/2006/relationships/image" Target="../media/image755.png"/><Relationship Id="rId324" Type="http://schemas.openxmlformats.org/officeDocument/2006/relationships/image" Target="../media/image836.png"/><Relationship Id="rId170" Type="http://schemas.openxmlformats.org/officeDocument/2006/relationships/customXml" Target="../ink/ink618.xml"/><Relationship Id="rId226" Type="http://schemas.openxmlformats.org/officeDocument/2006/relationships/image" Target="../media/image787.png"/><Relationship Id="rId268" Type="http://schemas.openxmlformats.org/officeDocument/2006/relationships/image" Target="../media/image808.png"/><Relationship Id="rId32" Type="http://schemas.openxmlformats.org/officeDocument/2006/relationships/image" Target="../media/image692.png"/><Relationship Id="rId74" Type="http://schemas.openxmlformats.org/officeDocument/2006/relationships/image" Target="../media/image713.png"/><Relationship Id="rId128" Type="http://schemas.openxmlformats.org/officeDocument/2006/relationships/image" Target="../media/image740.png"/><Relationship Id="rId335" Type="http://schemas.openxmlformats.org/officeDocument/2006/relationships/customXml" Target="../ink/ink701.xml"/><Relationship Id="rId5" Type="http://schemas.openxmlformats.org/officeDocument/2006/relationships/customXml" Target="../ink/ink535.xml"/><Relationship Id="rId181" Type="http://schemas.openxmlformats.org/officeDocument/2006/relationships/image" Target="../media/image515.png"/><Relationship Id="rId237" Type="http://schemas.openxmlformats.org/officeDocument/2006/relationships/customXml" Target="../ink/ink652.xml"/><Relationship Id="rId279" Type="http://schemas.openxmlformats.org/officeDocument/2006/relationships/customXml" Target="../ink/ink673.xml"/><Relationship Id="rId43" Type="http://schemas.openxmlformats.org/officeDocument/2006/relationships/customXml" Target="../ink/ink554.xml"/><Relationship Id="rId139" Type="http://schemas.openxmlformats.org/officeDocument/2006/relationships/customXml" Target="../ink/ink602.xml"/><Relationship Id="rId290" Type="http://schemas.openxmlformats.org/officeDocument/2006/relationships/image" Target="../media/image819.png"/><Relationship Id="rId304" Type="http://schemas.openxmlformats.org/officeDocument/2006/relationships/image" Target="../media/image826.png"/><Relationship Id="rId85" Type="http://schemas.openxmlformats.org/officeDocument/2006/relationships/customXml" Target="../ink/ink575.xml"/><Relationship Id="rId150" Type="http://schemas.openxmlformats.org/officeDocument/2006/relationships/image" Target="../media/image751.png"/><Relationship Id="rId192" Type="http://schemas.openxmlformats.org/officeDocument/2006/relationships/customXml" Target="../ink/ink629.xml"/><Relationship Id="rId206" Type="http://schemas.openxmlformats.org/officeDocument/2006/relationships/customXml" Target="../ink/ink636.xml"/><Relationship Id="rId248" Type="http://schemas.openxmlformats.org/officeDocument/2006/relationships/image" Target="../media/image798.png"/><Relationship Id="rId12" Type="http://schemas.openxmlformats.org/officeDocument/2006/relationships/image" Target="../media/image682.png"/><Relationship Id="rId108" Type="http://schemas.openxmlformats.org/officeDocument/2006/relationships/image" Target="../media/image730.png"/><Relationship Id="rId315" Type="http://schemas.openxmlformats.org/officeDocument/2006/relationships/customXml" Target="../ink/ink691.xml"/><Relationship Id="rId54" Type="http://schemas.openxmlformats.org/officeDocument/2006/relationships/image" Target="../media/image703.png"/><Relationship Id="rId96" Type="http://schemas.openxmlformats.org/officeDocument/2006/relationships/image" Target="../media/image724.png"/><Relationship Id="rId161" Type="http://schemas.openxmlformats.org/officeDocument/2006/relationships/image" Target="../media/image756.png"/><Relationship Id="rId217" Type="http://schemas.openxmlformats.org/officeDocument/2006/relationships/image" Target="../media/image783.png"/><Relationship Id="rId259" Type="http://schemas.openxmlformats.org/officeDocument/2006/relationships/customXml" Target="../ink/ink663.xml"/><Relationship Id="rId23" Type="http://schemas.openxmlformats.org/officeDocument/2006/relationships/customXml" Target="../ink/ink544.xml"/><Relationship Id="rId119" Type="http://schemas.openxmlformats.org/officeDocument/2006/relationships/customXml" Target="../ink/ink592.xml"/><Relationship Id="rId270" Type="http://schemas.openxmlformats.org/officeDocument/2006/relationships/image" Target="../media/image809.png"/><Relationship Id="rId326" Type="http://schemas.openxmlformats.org/officeDocument/2006/relationships/image" Target="../media/image837.png"/><Relationship Id="rId65" Type="http://schemas.openxmlformats.org/officeDocument/2006/relationships/customXml" Target="../ink/ink565.xml"/><Relationship Id="rId130" Type="http://schemas.openxmlformats.org/officeDocument/2006/relationships/image" Target="../media/image741.png"/><Relationship Id="rId172" Type="http://schemas.openxmlformats.org/officeDocument/2006/relationships/customXml" Target="../ink/ink619.xml"/><Relationship Id="rId228" Type="http://schemas.openxmlformats.org/officeDocument/2006/relationships/image" Target="../media/image788.png"/><Relationship Id="rId281" Type="http://schemas.openxmlformats.org/officeDocument/2006/relationships/customXml" Target="../ink/ink674.xml"/><Relationship Id="rId337" Type="http://schemas.openxmlformats.org/officeDocument/2006/relationships/customXml" Target="../ink/ink702.xml"/><Relationship Id="rId34" Type="http://schemas.openxmlformats.org/officeDocument/2006/relationships/image" Target="../media/image693.png"/><Relationship Id="rId76" Type="http://schemas.openxmlformats.org/officeDocument/2006/relationships/image" Target="../media/image714.png"/><Relationship Id="rId141" Type="http://schemas.openxmlformats.org/officeDocument/2006/relationships/customXml" Target="../ink/ink603.xml"/><Relationship Id="rId7" Type="http://schemas.openxmlformats.org/officeDocument/2006/relationships/customXml" Target="../ink/ink536.xml"/><Relationship Id="rId183" Type="http://schemas.openxmlformats.org/officeDocument/2006/relationships/image" Target="../media/image766.png"/><Relationship Id="rId239" Type="http://schemas.openxmlformats.org/officeDocument/2006/relationships/customXml" Target="../ink/ink653.xml"/><Relationship Id="rId250" Type="http://schemas.openxmlformats.org/officeDocument/2006/relationships/image" Target="../media/image799.png"/><Relationship Id="rId292" Type="http://schemas.openxmlformats.org/officeDocument/2006/relationships/image" Target="../media/image820.png"/><Relationship Id="rId306" Type="http://schemas.openxmlformats.org/officeDocument/2006/relationships/image" Target="../media/image827.png"/><Relationship Id="rId45" Type="http://schemas.openxmlformats.org/officeDocument/2006/relationships/customXml" Target="../ink/ink555.xml"/><Relationship Id="rId87" Type="http://schemas.openxmlformats.org/officeDocument/2006/relationships/customXml" Target="../ink/ink576.xml"/><Relationship Id="rId110" Type="http://schemas.openxmlformats.org/officeDocument/2006/relationships/image" Target="../media/image731.png"/><Relationship Id="rId152" Type="http://schemas.openxmlformats.org/officeDocument/2006/relationships/image" Target="../media/image752.png"/><Relationship Id="rId194" Type="http://schemas.openxmlformats.org/officeDocument/2006/relationships/customXml" Target="../ink/ink630.xml"/><Relationship Id="rId208" Type="http://schemas.openxmlformats.org/officeDocument/2006/relationships/customXml" Target="../ink/ink637.xml"/><Relationship Id="rId240" Type="http://schemas.openxmlformats.org/officeDocument/2006/relationships/image" Target="../media/image794.png"/><Relationship Id="rId261" Type="http://schemas.openxmlformats.org/officeDocument/2006/relationships/customXml" Target="../ink/ink664.xml"/><Relationship Id="rId14" Type="http://schemas.openxmlformats.org/officeDocument/2006/relationships/image" Target="../media/image683.png"/><Relationship Id="rId35" Type="http://schemas.openxmlformats.org/officeDocument/2006/relationships/customXml" Target="../ink/ink550.xml"/><Relationship Id="rId56" Type="http://schemas.openxmlformats.org/officeDocument/2006/relationships/image" Target="../media/image704.png"/><Relationship Id="rId77" Type="http://schemas.openxmlformats.org/officeDocument/2006/relationships/customXml" Target="../ink/ink571.xml"/><Relationship Id="rId100" Type="http://schemas.openxmlformats.org/officeDocument/2006/relationships/image" Target="../media/image726.png"/><Relationship Id="rId282" Type="http://schemas.openxmlformats.org/officeDocument/2006/relationships/image" Target="../media/image815.png"/><Relationship Id="rId317" Type="http://schemas.openxmlformats.org/officeDocument/2006/relationships/customXml" Target="../ink/ink692.xml"/><Relationship Id="rId338" Type="http://schemas.openxmlformats.org/officeDocument/2006/relationships/image" Target="../media/image843.png"/><Relationship Id="rId8" Type="http://schemas.openxmlformats.org/officeDocument/2006/relationships/image" Target="../media/image680.png"/><Relationship Id="rId98" Type="http://schemas.openxmlformats.org/officeDocument/2006/relationships/image" Target="../media/image725.png"/><Relationship Id="rId121" Type="http://schemas.openxmlformats.org/officeDocument/2006/relationships/customXml" Target="../ink/ink593.xml"/><Relationship Id="rId142" Type="http://schemas.openxmlformats.org/officeDocument/2006/relationships/image" Target="../media/image747.png"/><Relationship Id="rId163" Type="http://schemas.openxmlformats.org/officeDocument/2006/relationships/image" Target="../media/image757.png"/><Relationship Id="rId184" Type="http://schemas.openxmlformats.org/officeDocument/2006/relationships/customXml" Target="../ink/ink625.xml"/><Relationship Id="rId219" Type="http://schemas.openxmlformats.org/officeDocument/2006/relationships/image" Target="../media/image784.png"/><Relationship Id="rId230" Type="http://schemas.openxmlformats.org/officeDocument/2006/relationships/image" Target="../media/image789.png"/><Relationship Id="rId251" Type="http://schemas.openxmlformats.org/officeDocument/2006/relationships/customXml" Target="../ink/ink659.xml"/><Relationship Id="rId25" Type="http://schemas.openxmlformats.org/officeDocument/2006/relationships/customXml" Target="../ink/ink545.xml"/><Relationship Id="rId46" Type="http://schemas.openxmlformats.org/officeDocument/2006/relationships/image" Target="../media/image699.png"/><Relationship Id="rId67" Type="http://schemas.openxmlformats.org/officeDocument/2006/relationships/customXml" Target="../ink/ink566.xml"/><Relationship Id="rId272" Type="http://schemas.openxmlformats.org/officeDocument/2006/relationships/image" Target="../media/image810.png"/><Relationship Id="rId293" Type="http://schemas.openxmlformats.org/officeDocument/2006/relationships/customXml" Target="../ink/ink680.xml"/><Relationship Id="rId307" Type="http://schemas.openxmlformats.org/officeDocument/2006/relationships/customXml" Target="../ink/ink687.xml"/><Relationship Id="rId328" Type="http://schemas.openxmlformats.org/officeDocument/2006/relationships/image" Target="../media/image838.png"/><Relationship Id="rId88" Type="http://schemas.openxmlformats.org/officeDocument/2006/relationships/image" Target="../media/image720.png"/><Relationship Id="rId111" Type="http://schemas.openxmlformats.org/officeDocument/2006/relationships/customXml" Target="../ink/ink588.xml"/><Relationship Id="rId132" Type="http://schemas.openxmlformats.org/officeDocument/2006/relationships/image" Target="../media/image742.png"/><Relationship Id="rId153" Type="http://schemas.openxmlformats.org/officeDocument/2006/relationships/customXml" Target="../ink/ink609.xml"/><Relationship Id="rId174" Type="http://schemas.openxmlformats.org/officeDocument/2006/relationships/customXml" Target="../ink/ink620.xml"/><Relationship Id="rId195" Type="http://schemas.openxmlformats.org/officeDocument/2006/relationships/image" Target="../media/image772.png"/><Relationship Id="rId209" Type="http://schemas.openxmlformats.org/officeDocument/2006/relationships/image" Target="../media/image779.png"/><Relationship Id="rId220" Type="http://schemas.openxmlformats.org/officeDocument/2006/relationships/customXml" Target="../ink/ink643.xml"/><Relationship Id="rId241" Type="http://schemas.openxmlformats.org/officeDocument/2006/relationships/customXml" Target="../ink/ink654.xml"/><Relationship Id="rId15" Type="http://schemas.openxmlformats.org/officeDocument/2006/relationships/customXml" Target="../ink/ink540.xml"/><Relationship Id="rId36" Type="http://schemas.openxmlformats.org/officeDocument/2006/relationships/image" Target="../media/image694.png"/><Relationship Id="rId57" Type="http://schemas.openxmlformats.org/officeDocument/2006/relationships/customXml" Target="../ink/ink561.xml"/><Relationship Id="rId262" Type="http://schemas.openxmlformats.org/officeDocument/2006/relationships/image" Target="../media/image805.png"/><Relationship Id="rId283" Type="http://schemas.openxmlformats.org/officeDocument/2006/relationships/customXml" Target="../ink/ink675.xml"/><Relationship Id="rId318" Type="http://schemas.openxmlformats.org/officeDocument/2006/relationships/image" Target="../media/image833.png"/><Relationship Id="rId339" Type="http://schemas.openxmlformats.org/officeDocument/2006/relationships/customXml" Target="../ink/ink703.xml"/><Relationship Id="rId78" Type="http://schemas.openxmlformats.org/officeDocument/2006/relationships/image" Target="../media/image715.png"/><Relationship Id="rId99" Type="http://schemas.openxmlformats.org/officeDocument/2006/relationships/customXml" Target="../ink/ink582.xml"/><Relationship Id="rId101" Type="http://schemas.openxmlformats.org/officeDocument/2006/relationships/customXml" Target="../ink/ink583.xml"/><Relationship Id="rId122" Type="http://schemas.openxmlformats.org/officeDocument/2006/relationships/image" Target="../media/image737.png"/><Relationship Id="rId143" Type="http://schemas.openxmlformats.org/officeDocument/2006/relationships/customXml" Target="../ink/ink604.xml"/><Relationship Id="rId164" Type="http://schemas.openxmlformats.org/officeDocument/2006/relationships/customXml" Target="../ink/ink615.xml"/><Relationship Id="rId185" Type="http://schemas.openxmlformats.org/officeDocument/2006/relationships/image" Target="../media/image767.png"/><Relationship Id="rId9" Type="http://schemas.openxmlformats.org/officeDocument/2006/relationships/customXml" Target="../ink/ink537.xml"/><Relationship Id="rId210" Type="http://schemas.openxmlformats.org/officeDocument/2006/relationships/customXml" Target="../ink/ink638.xml"/><Relationship Id="rId26" Type="http://schemas.openxmlformats.org/officeDocument/2006/relationships/image" Target="../media/image689.png"/><Relationship Id="rId231" Type="http://schemas.openxmlformats.org/officeDocument/2006/relationships/customXml" Target="../ink/ink649.xml"/><Relationship Id="rId252" Type="http://schemas.openxmlformats.org/officeDocument/2006/relationships/image" Target="../media/image800.png"/><Relationship Id="rId273" Type="http://schemas.openxmlformats.org/officeDocument/2006/relationships/customXml" Target="../ink/ink670.xml"/><Relationship Id="rId294" Type="http://schemas.openxmlformats.org/officeDocument/2006/relationships/image" Target="../media/image821.png"/><Relationship Id="rId308" Type="http://schemas.openxmlformats.org/officeDocument/2006/relationships/image" Target="../media/image828.png"/><Relationship Id="rId329" Type="http://schemas.openxmlformats.org/officeDocument/2006/relationships/customXml" Target="../ink/ink698.xml"/><Relationship Id="rId47" Type="http://schemas.openxmlformats.org/officeDocument/2006/relationships/customXml" Target="../ink/ink556.xml"/><Relationship Id="rId68" Type="http://schemas.openxmlformats.org/officeDocument/2006/relationships/image" Target="../media/image710.png"/><Relationship Id="rId89" Type="http://schemas.openxmlformats.org/officeDocument/2006/relationships/customXml" Target="../ink/ink577.xml"/><Relationship Id="rId112" Type="http://schemas.openxmlformats.org/officeDocument/2006/relationships/image" Target="../media/image732.png"/><Relationship Id="rId133" Type="http://schemas.openxmlformats.org/officeDocument/2006/relationships/customXml" Target="../ink/ink599.xml"/><Relationship Id="rId154" Type="http://schemas.openxmlformats.org/officeDocument/2006/relationships/customXml" Target="../ink/ink610.xml"/><Relationship Id="rId175" Type="http://schemas.openxmlformats.org/officeDocument/2006/relationships/image" Target="../media/image763.png"/><Relationship Id="rId340" Type="http://schemas.openxmlformats.org/officeDocument/2006/relationships/image" Target="../media/image844.png"/><Relationship Id="rId196" Type="http://schemas.openxmlformats.org/officeDocument/2006/relationships/customXml" Target="../ink/ink631.xml"/><Relationship Id="rId200" Type="http://schemas.openxmlformats.org/officeDocument/2006/relationships/customXml" Target="../ink/ink633.xml"/><Relationship Id="rId16" Type="http://schemas.openxmlformats.org/officeDocument/2006/relationships/image" Target="../media/image684.png"/><Relationship Id="rId221" Type="http://schemas.openxmlformats.org/officeDocument/2006/relationships/image" Target="../media/image785.png"/><Relationship Id="rId242" Type="http://schemas.openxmlformats.org/officeDocument/2006/relationships/image" Target="../media/image795.png"/><Relationship Id="rId263" Type="http://schemas.openxmlformats.org/officeDocument/2006/relationships/customXml" Target="../ink/ink665.xml"/><Relationship Id="rId284" Type="http://schemas.openxmlformats.org/officeDocument/2006/relationships/image" Target="../media/image816.png"/><Relationship Id="rId319" Type="http://schemas.openxmlformats.org/officeDocument/2006/relationships/customXml" Target="../ink/ink693.xml"/><Relationship Id="rId37" Type="http://schemas.openxmlformats.org/officeDocument/2006/relationships/customXml" Target="../ink/ink551.xml"/><Relationship Id="rId58" Type="http://schemas.openxmlformats.org/officeDocument/2006/relationships/image" Target="../media/image705.png"/><Relationship Id="rId79" Type="http://schemas.openxmlformats.org/officeDocument/2006/relationships/customXml" Target="../ink/ink572.xml"/><Relationship Id="rId102" Type="http://schemas.openxmlformats.org/officeDocument/2006/relationships/image" Target="../media/image727.png"/><Relationship Id="rId123" Type="http://schemas.openxmlformats.org/officeDocument/2006/relationships/customXml" Target="../ink/ink594.xml"/><Relationship Id="rId144" Type="http://schemas.openxmlformats.org/officeDocument/2006/relationships/image" Target="../media/image748.png"/><Relationship Id="rId330" Type="http://schemas.openxmlformats.org/officeDocument/2006/relationships/image" Target="../media/image839.png"/><Relationship Id="rId90" Type="http://schemas.openxmlformats.org/officeDocument/2006/relationships/image" Target="../media/image721.png"/><Relationship Id="rId165" Type="http://schemas.openxmlformats.org/officeDocument/2006/relationships/image" Target="../media/image758.png"/><Relationship Id="rId186" Type="http://schemas.openxmlformats.org/officeDocument/2006/relationships/customXml" Target="../ink/ink626.xml"/><Relationship Id="rId211" Type="http://schemas.openxmlformats.org/officeDocument/2006/relationships/image" Target="../media/image780.png"/><Relationship Id="rId232" Type="http://schemas.openxmlformats.org/officeDocument/2006/relationships/image" Target="../media/image790.png"/><Relationship Id="rId253" Type="http://schemas.openxmlformats.org/officeDocument/2006/relationships/customXml" Target="../ink/ink660.xml"/><Relationship Id="rId274" Type="http://schemas.openxmlformats.org/officeDocument/2006/relationships/image" Target="../media/image811.png"/><Relationship Id="rId295" Type="http://schemas.openxmlformats.org/officeDocument/2006/relationships/customXml" Target="../ink/ink681.xml"/><Relationship Id="rId309" Type="http://schemas.openxmlformats.org/officeDocument/2006/relationships/customXml" Target="../ink/ink688.xml"/><Relationship Id="rId27" Type="http://schemas.openxmlformats.org/officeDocument/2006/relationships/customXml" Target="../ink/ink546.xml"/><Relationship Id="rId48" Type="http://schemas.openxmlformats.org/officeDocument/2006/relationships/image" Target="../media/image700.png"/><Relationship Id="rId69" Type="http://schemas.openxmlformats.org/officeDocument/2006/relationships/customXml" Target="../ink/ink567.xml"/><Relationship Id="rId113" Type="http://schemas.openxmlformats.org/officeDocument/2006/relationships/customXml" Target="../ink/ink589.xml"/><Relationship Id="rId134" Type="http://schemas.openxmlformats.org/officeDocument/2006/relationships/image" Target="../media/image743.png"/><Relationship Id="rId320" Type="http://schemas.openxmlformats.org/officeDocument/2006/relationships/image" Target="../media/image834.png"/><Relationship Id="rId80" Type="http://schemas.openxmlformats.org/officeDocument/2006/relationships/image" Target="../media/image716.png"/><Relationship Id="rId155" Type="http://schemas.openxmlformats.org/officeDocument/2006/relationships/image" Target="../media/image753.png"/><Relationship Id="rId176" Type="http://schemas.openxmlformats.org/officeDocument/2006/relationships/customXml" Target="../ink/ink621.xml"/><Relationship Id="rId197" Type="http://schemas.openxmlformats.org/officeDocument/2006/relationships/image" Target="../media/image773.png"/><Relationship Id="rId341" Type="http://schemas.openxmlformats.org/officeDocument/2006/relationships/customXml" Target="../ink/ink704.xml"/><Relationship Id="rId201" Type="http://schemas.openxmlformats.org/officeDocument/2006/relationships/image" Target="../media/image775.png"/><Relationship Id="rId222" Type="http://schemas.openxmlformats.org/officeDocument/2006/relationships/customXml" Target="../ink/ink644.xml"/><Relationship Id="rId243" Type="http://schemas.openxmlformats.org/officeDocument/2006/relationships/customXml" Target="../ink/ink655.xml"/><Relationship Id="rId264" Type="http://schemas.openxmlformats.org/officeDocument/2006/relationships/image" Target="../media/image806.png"/><Relationship Id="rId285" Type="http://schemas.openxmlformats.org/officeDocument/2006/relationships/customXml" Target="../ink/ink676.xml"/><Relationship Id="rId17" Type="http://schemas.openxmlformats.org/officeDocument/2006/relationships/customXml" Target="../ink/ink541.xml"/><Relationship Id="rId38" Type="http://schemas.openxmlformats.org/officeDocument/2006/relationships/image" Target="../media/image695.png"/><Relationship Id="rId59" Type="http://schemas.openxmlformats.org/officeDocument/2006/relationships/customXml" Target="../ink/ink562.xml"/><Relationship Id="rId103" Type="http://schemas.openxmlformats.org/officeDocument/2006/relationships/customXml" Target="../ink/ink584.xml"/><Relationship Id="rId124" Type="http://schemas.openxmlformats.org/officeDocument/2006/relationships/image" Target="../media/image738.png"/><Relationship Id="rId310" Type="http://schemas.openxmlformats.org/officeDocument/2006/relationships/image" Target="../media/image829.png"/><Relationship Id="rId70" Type="http://schemas.openxmlformats.org/officeDocument/2006/relationships/image" Target="../media/image711.png"/><Relationship Id="rId91" Type="http://schemas.openxmlformats.org/officeDocument/2006/relationships/customXml" Target="../ink/ink578.xml"/><Relationship Id="rId145" Type="http://schemas.openxmlformats.org/officeDocument/2006/relationships/customXml" Target="../ink/ink605.xml"/><Relationship Id="rId166" Type="http://schemas.openxmlformats.org/officeDocument/2006/relationships/customXml" Target="../ink/ink616.xml"/><Relationship Id="rId187" Type="http://schemas.openxmlformats.org/officeDocument/2006/relationships/image" Target="../media/image768.png"/><Relationship Id="rId331" Type="http://schemas.openxmlformats.org/officeDocument/2006/relationships/customXml" Target="../ink/ink699.xml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639.xml"/><Relationship Id="rId233" Type="http://schemas.openxmlformats.org/officeDocument/2006/relationships/customXml" Target="../ink/ink650.xml"/><Relationship Id="rId254" Type="http://schemas.openxmlformats.org/officeDocument/2006/relationships/image" Target="../media/image801.png"/><Relationship Id="rId28" Type="http://schemas.openxmlformats.org/officeDocument/2006/relationships/image" Target="../media/image690.png"/><Relationship Id="rId49" Type="http://schemas.openxmlformats.org/officeDocument/2006/relationships/customXml" Target="../ink/ink557.xml"/><Relationship Id="rId114" Type="http://schemas.openxmlformats.org/officeDocument/2006/relationships/image" Target="../media/image733.png"/><Relationship Id="rId275" Type="http://schemas.openxmlformats.org/officeDocument/2006/relationships/customXml" Target="../ink/ink671.xml"/><Relationship Id="rId296" Type="http://schemas.openxmlformats.org/officeDocument/2006/relationships/image" Target="../media/image822.png"/><Relationship Id="rId300" Type="http://schemas.openxmlformats.org/officeDocument/2006/relationships/image" Target="../media/image824.png"/><Relationship Id="rId60" Type="http://schemas.openxmlformats.org/officeDocument/2006/relationships/image" Target="../media/image706.png"/><Relationship Id="rId81" Type="http://schemas.openxmlformats.org/officeDocument/2006/relationships/customXml" Target="../ink/ink573.xml"/><Relationship Id="rId135" Type="http://schemas.openxmlformats.org/officeDocument/2006/relationships/customXml" Target="../ink/ink600.xml"/><Relationship Id="rId156" Type="http://schemas.openxmlformats.org/officeDocument/2006/relationships/customXml" Target="../ink/ink611.xml"/><Relationship Id="rId177" Type="http://schemas.openxmlformats.org/officeDocument/2006/relationships/image" Target="../media/image764.png"/><Relationship Id="rId198" Type="http://schemas.openxmlformats.org/officeDocument/2006/relationships/customXml" Target="../ink/ink632.xml"/><Relationship Id="rId321" Type="http://schemas.openxmlformats.org/officeDocument/2006/relationships/customXml" Target="../ink/ink694.xml"/><Relationship Id="rId342" Type="http://schemas.openxmlformats.org/officeDocument/2006/relationships/image" Target="../media/image845.png"/><Relationship Id="rId202" Type="http://schemas.openxmlformats.org/officeDocument/2006/relationships/customXml" Target="../ink/ink634.xml"/><Relationship Id="rId223" Type="http://schemas.openxmlformats.org/officeDocument/2006/relationships/image" Target="../media/image786.png"/><Relationship Id="rId244" Type="http://schemas.openxmlformats.org/officeDocument/2006/relationships/image" Target="../media/image796.png"/><Relationship Id="rId18" Type="http://schemas.openxmlformats.org/officeDocument/2006/relationships/image" Target="../media/image685.png"/><Relationship Id="rId39" Type="http://schemas.openxmlformats.org/officeDocument/2006/relationships/customXml" Target="../ink/ink552.xml"/><Relationship Id="rId265" Type="http://schemas.openxmlformats.org/officeDocument/2006/relationships/customXml" Target="../ink/ink666.xml"/><Relationship Id="rId286" Type="http://schemas.openxmlformats.org/officeDocument/2006/relationships/image" Target="../media/image817.png"/><Relationship Id="rId50" Type="http://schemas.openxmlformats.org/officeDocument/2006/relationships/image" Target="../media/image701.png"/><Relationship Id="rId104" Type="http://schemas.openxmlformats.org/officeDocument/2006/relationships/image" Target="../media/image728.png"/><Relationship Id="rId125" Type="http://schemas.openxmlformats.org/officeDocument/2006/relationships/customXml" Target="../ink/ink595.xml"/><Relationship Id="rId146" Type="http://schemas.openxmlformats.org/officeDocument/2006/relationships/image" Target="../media/image749.png"/><Relationship Id="rId167" Type="http://schemas.openxmlformats.org/officeDocument/2006/relationships/image" Target="../media/image759.png"/><Relationship Id="rId188" Type="http://schemas.openxmlformats.org/officeDocument/2006/relationships/customXml" Target="../ink/ink627.xml"/><Relationship Id="rId311" Type="http://schemas.openxmlformats.org/officeDocument/2006/relationships/customXml" Target="../ink/ink689.xml"/><Relationship Id="rId332" Type="http://schemas.openxmlformats.org/officeDocument/2006/relationships/image" Target="../media/image840.png"/><Relationship Id="rId71" Type="http://schemas.openxmlformats.org/officeDocument/2006/relationships/customXml" Target="../ink/ink568.xml"/><Relationship Id="rId92" Type="http://schemas.openxmlformats.org/officeDocument/2006/relationships/image" Target="../media/image722.png"/><Relationship Id="rId213" Type="http://schemas.openxmlformats.org/officeDocument/2006/relationships/image" Target="../media/image781.png"/><Relationship Id="rId234" Type="http://schemas.openxmlformats.org/officeDocument/2006/relationships/image" Target="../media/image791.png"/><Relationship Id="rId2" Type="http://schemas.openxmlformats.org/officeDocument/2006/relationships/image" Target="../media/image677.png"/><Relationship Id="rId29" Type="http://schemas.openxmlformats.org/officeDocument/2006/relationships/customXml" Target="../ink/ink547.xml"/><Relationship Id="rId255" Type="http://schemas.openxmlformats.org/officeDocument/2006/relationships/customXml" Target="../ink/ink661.xml"/><Relationship Id="rId276" Type="http://schemas.openxmlformats.org/officeDocument/2006/relationships/image" Target="../media/image812.png"/><Relationship Id="rId297" Type="http://schemas.openxmlformats.org/officeDocument/2006/relationships/customXml" Target="../ink/ink682.xml"/><Relationship Id="rId40" Type="http://schemas.openxmlformats.org/officeDocument/2006/relationships/image" Target="../media/image696.png"/><Relationship Id="rId115" Type="http://schemas.openxmlformats.org/officeDocument/2006/relationships/customXml" Target="../ink/ink590.xml"/><Relationship Id="rId136" Type="http://schemas.openxmlformats.org/officeDocument/2006/relationships/image" Target="../media/image744.png"/><Relationship Id="rId157" Type="http://schemas.openxmlformats.org/officeDocument/2006/relationships/image" Target="../media/image754.png"/><Relationship Id="rId178" Type="http://schemas.openxmlformats.org/officeDocument/2006/relationships/customXml" Target="../ink/ink622.xml"/><Relationship Id="rId301" Type="http://schemas.openxmlformats.org/officeDocument/2006/relationships/customXml" Target="../ink/ink684.xml"/><Relationship Id="rId322" Type="http://schemas.openxmlformats.org/officeDocument/2006/relationships/image" Target="../media/image835.png"/><Relationship Id="rId343" Type="http://schemas.openxmlformats.org/officeDocument/2006/relationships/customXml" Target="../ink/ink705.xml"/><Relationship Id="rId61" Type="http://schemas.openxmlformats.org/officeDocument/2006/relationships/customXml" Target="../ink/ink563.xml"/><Relationship Id="rId82" Type="http://schemas.openxmlformats.org/officeDocument/2006/relationships/image" Target="../media/image717.png"/><Relationship Id="rId199" Type="http://schemas.openxmlformats.org/officeDocument/2006/relationships/image" Target="../media/image774.png"/><Relationship Id="rId203" Type="http://schemas.openxmlformats.org/officeDocument/2006/relationships/image" Target="../media/image776.png"/><Relationship Id="rId19" Type="http://schemas.openxmlformats.org/officeDocument/2006/relationships/customXml" Target="../ink/ink542.xml"/><Relationship Id="rId224" Type="http://schemas.openxmlformats.org/officeDocument/2006/relationships/customXml" Target="../ink/ink645.xml"/><Relationship Id="rId245" Type="http://schemas.openxmlformats.org/officeDocument/2006/relationships/customXml" Target="../ink/ink656.xml"/><Relationship Id="rId266" Type="http://schemas.openxmlformats.org/officeDocument/2006/relationships/image" Target="../media/image807.png"/><Relationship Id="rId287" Type="http://schemas.openxmlformats.org/officeDocument/2006/relationships/customXml" Target="../ink/ink677.xml"/><Relationship Id="rId30" Type="http://schemas.openxmlformats.org/officeDocument/2006/relationships/image" Target="../media/image691.png"/><Relationship Id="rId105" Type="http://schemas.openxmlformats.org/officeDocument/2006/relationships/customXml" Target="../ink/ink585.xml"/><Relationship Id="rId126" Type="http://schemas.openxmlformats.org/officeDocument/2006/relationships/image" Target="../media/image739.png"/><Relationship Id="rId147" Type="http://schemas.openxmlformats.org/officeDocument/2006/relationships/customXml" Target="../ink/ink606.xml"/><Relationship Id="rId168" Type="http://schemas.openxmlformats.org/officeDocument/2006/relationships/customXml" Target="../ink/ink617.xml"/><Relationship Id="rId312" Type="http://schemas.openxmlformats.org/officeDocument/2006/relationships/image" Target="../media/image830.png"/><Relationship Id="rId333" Type="http://schemas.openxmlformats.org/officeDocument/2006/relationships/customXml" Target="../ink/ink700.xml"/><Relationship Id="rId51" Type="http://schemas.openxmlformats.org/officeDocument/2006/relationships/customXml" Target="../ink/ink558.xml"/><Relationship Id="rId72" Type="http://schemas.openxmlformats.org/officeDocument/2006/relationships/image" Target="../media/image712.png"/><Relationship Id="rId93" Type="http://schemas.openxmlformats.org/officeDocument/2006/relationships/customXml" Target="../ink/ink579.xml"/><Relationship Id="rId189" Type="http://schemas.openxmlformats.org/officeDocument/2006/relationships/image" Target="../media/image769.png"/><Relationship Id="rId3" Type="http://schemas.openxmlformats.org/officeDocument/2006/relationships/customXml" Target="../ink/ink534.xml"/><Relationship Id="rId214" Type="http://schemas.openxmlformats.org/officeDocument/2006/relationships/customXml" Target="../ink/ink640.xml"/><Relationship Id="rId235" Type="http://schemas.openxmlformats.org/officeDocument/2006/relationships/customXml" Target="../ink/ink651.xml"/><Relationship Id="rId256" Type="http://schemas.openxmlformats.org/officeDocument/2006/relationships/image" Target="../media/image802.png"/><Relationship Id="rId277" Type="http://schemas.openxmlformats.org/officeDocument/2006/relationships/customXml" Target="../ink/ink672.xml"/><Relationship Id="rId298" Type="http://schemas.openxmlformats.org/officeDocument/2006/relationships/image" Target="../media/image823.png"/><Relationship Id="rId116" Type="http://schemas.openxmlformats.org/officeDocument/2006/relationships/image" Target="../media/image734.png"/><Relationship Id="rId137" Type="http://schemas.openxmlformats.org/officeDocument/2006/relationships/customXml" Target="../ink/ink601.xml"/><Relationship Id="rId158" Type="http://schemas.openxmlformats.org/officeDocument/2006/relationships/customXml" Target="../ink/ink612.xml"/><Relationship Id="rId302" Type="http://schemas.openxmlformats.org/officeDocument/2006/relationships/image" Target="../media/image825.png"/><Relationship Id="rId323" Type="http://schemas.openxmlformats.org/officeDocument/2006/relationships/customXml" Target="../ink/ink695.xml"/><Relationship Id="rId344" Type="http://schemas.openxmlformats.org/officeDocument/2006/relationships/image" Target="../media/image846.png"/><Relationship Id="rId20" Type="http://schemas.openxmlformats.org/officeDocument/2006/relationships/image" Target="../media/image686.png"/><Relationship Id="rId41" Type="http://schemas.openxmlformats.org/officeDocument/2006/relationships/customXml" Target="../ink/ink553.xml"/><Relationship Id="rId62" Type="http://schemas.openxmlformats.org/officeDocument/2006/relationships/image" Target="../media/image707.png"/><Relationship Id="rId83" Type="http://schemas.openxmlformats.org/officeDocument/2006/relationships/customXml" Target="../ink/ink574.xml"/><Relationship Id="rId179" Type="http://schemas.openxmlformats.org/officeDocument/2006/relationships/image" Target="../media/image765.png"/><Relationship Id="rId190" Type="http://schemas.openxmlformats.org/officeDocument/2006/relationships/customXml" Target="../ink/ink628.xml"/><Relationship Id="rId204" Type="http://schemas.openxmlformats.org/officeDocument/2006/relationships/customXml" Target="../ink/ink635.xml"/><Relationship Id="rId225" Type="http://schemas.openxmlformats.org/officeDocument/2006/relationships/customXml" Target="../ink/ink646.xml"/><Relationship Id="rId246" Type="http://schemas.openxmlformats.org/officeDocument/2006/relationships/image" Target="../media/image797.png"/><Relationship Id="rId267" Type="http://schemas.openxmlformats.org/officeDocument/2006/relationships/customXml" Target="../ink/ink667.xml"/><Relationship Id="rId288" Type="http://schemas.openxmlformats.org/officeDocument/2006/relationships/image" Target="../media/image818.png"/><Relationship Id="rId106" Type="http://schemas.openxmlformats.org/officeDocument/2006/relationships/image" Target="../media/image729.png"/><Relationship Id="rId127" Type="http://schemas.openxmlformats.org/officeDocument/2006/relationships/customXml" Target="../ink/ink596.xml"/><Relationship Id="rId313" Type="http://schemas.openxmlformats.org/officeDocument/2006/relationships/customXml" Target="../ink/ink690.xml"/><Relationship Id="rId10" Type="http://schemas.openxmlformats.org/officeDocument/2006/relationships/image" Target="../media/image681.png"/><Relationship Id="rId31" Type="http://schemas.openxmlformats.org/officeDocument/2006/relationships/customXml" Target="../ink/ink548.xml"/><Relationship Id="rId52" Type="http://schemas.openxmlformats.org/officeDocument/2006/relationships/image" Target="../media/image702.png"/><Relationship Id="rId73" Type="http://schemas.openxmlformats.org/officeDocument/2006/relationships/customXml" Target="../ink/ink569.xml"/><Relationship Id="rId94" Type="http://schemas.openxmlformats.org/officeDocument/2006/relationships/image" Target="../media/image723.png"/><Relationship Id="rId148" Type="http://schemas.openxmlformats.org/officeDocument/2006/relationships/image" Target="../media/image750.png"/><Relationship Id="rId169" Type="http://schemas.openxmlformats.org/officeDocument/2006/relationships/image" Target="../media/image760.png"/><Relationship Id="rId334" Type="http://schemas.openxmlformats.org/officeDocument/2006/relationships/image" Target="../media/image841.png"/><Relationship Id="rId4" Type="http://schemas.openxmlformats.org/officeDocument/2006/relationships/image" Target="../media/image678.png"/><Relationship Id="rId180" Type="http://schemas.openxmlformats.org/officeDocument/2006/relationships/customXml" Target="../ink/ink623.xml"/><Relationship Id="rId215" Type="http://schemas.openxmlformats.org/officeDocument/2006/relationships/image" Target="../media/image782.png"/><Relationship Id="rId236" Type="http://schemas.openxmlformats.org/officeDocument/2006/relationships/image" Target="../media/image792.png"/><Relationship Id="rId257" Type="http://schemas.openxmlformats.org/officeDocument/2006/relationships/customXml" Target="../ink/ink662.xml"/><Relationship Id="rId278" Type="http://schemas.openxmlformats.org/officeDocument/2006/relationships/image" Target="../media/image813.png"/><Relationship Id="rId303" Type="http://schemas.openxmlformats.org/officeDocument/2006/relationships/customXml" Target="../ink/ink685.xml"/><Relationship Id="rId42" Type="http://schemas.openxmlformats.org/officeDocument/2006/relationships/image" Target="../media/image697.png"/><Relationship Id="rId84" Type="http://schemas.openxmlformats.org/officeDocument/2006/relationships/image" Target="../media/image718.png"/><Relationship Id="rId138" Type="http://schemas.openxmlformats.org/officeDocument/2006/relationships/image" Target="../media/image745.png"/><Relationship Id="rId191" Type="http://schemas.openxmlformats.org/officeDocument/2006/relationships/image" Target="../media/image770.png"/><Relationship Id="rId205" Type="http://schemas.openxmlformats.org/officeDocument/2006/relationships/image" Target="../media/image777.png"/><Relationship Id="rId247" Type="http://schemas.openxmlformats.org/officeDocument/2006/relationships/customXml" Target="../ink/ink657.xml"/><Relationship Id="rId107" Type="http://schemas.openxmlformats.org/officeDocument/2006/relationships/customXml" Target="../ink/ink586.xml"/><Relationship Id="rId289" Type="http://schemas.openxmlformats.org/officeDocument/2006/relationships/customXml" Target="../ink/ink678.xml"/><Relationship Id="rId11" Type="http://schemas.openxmlformats.org/officeDocument/2006/relationships/customXml" Target="../ink/ink538.xml"/><Relationship Id="rId53" Type="http://schemas.openxmlformats.org/officeDocument/2006/relationships/customXml" Target="../ink/ink559.xml"/><Relationship Id="rId149" Type="http://schemas.openxmlformats.org/officeDocument/2006/relationships/customXml" Target="../ink/ink607.xml"/><Relationship Id="rId314" Type="http://schemas.openxmlformats.org/officeDocument/2006/relationships/image" Target="../media/image831.png"/><Relationship Id="rId95" Type="http://schemas.openxmlformats.org/officeDocument/2006/relationships/customXml" Target="../ink/ink580.xml"/><Relationship Id="rId160" Type="http://schemas.openxmlformats.org/officeDocument/2006/relationships/customXml" Target="../ink/ink613.xml"/><Relationship Id="rId216" Type="http://schemas.openxmlformats.org/officeDocument/2006/relationships/customXml" Target="../ink/ink641.xml"/><Relationship Id="rId258" Type="http://schemas.openxmlformats.org/officeDocument/2006/relationships/image" Target="../media/image803.png"/><Relationship Id="rId22" Type="http://schemas.openxmlformats.org/officeDocument/2006/relationships/image" Target="../media/image687.png"/><Relationship Id="rId64" Type="http://schemas.openxmlformats.org/officeDocument/2006/relationships/image" Target="../media/image708.png"/><Relationship Id="rId118" Type="http://schemas.openxmlformats.org/officeDocument/2006/relationships/image" Target="../media/image735.png"/><Relationship Id="rId325" Type="http://schemas.openxmlformats.org/officeDocument/2006/relationships/customXml" Target="../ink/ink696.xml"/><Relationship Id="rId171" Type="http://schemas.openxmlformats.org/officeDocument/2006/relationships/image" Target="../media/image761.png"/><Relationship Id="rId227" Type="http://schemas.openxmlformats.org/officeDocument/2006/relationships/customXml" Target="../ink/ink647.xml"/><Relationship Id="rId269" Type="http://schemas.openxmlformats.org/officeDocument/2006/relationships/customXml" Target="../ink/ink668.xml"/><Relationship Id="rId33" Type="http://schemas.openxmlformats.org/officeDocument/2006/relationships/customXml" Target="../ink/ink549.xml"/><Relationship Id="rId129" Type="http://schemas.openxmlformats.org/officeDocument/2006/relationships/customXml" Target="../ink/ink597.xml"/><Relationship Id="rId280" Type="http://schemas.openxmlformats.org/officeDocument/2006/relationships/image" Target="../media/image814.png"/><Relationship Id="rId336" Type="http://schemas.openxmlformats.org/officeDocument/2006/relationships/image" Target="../media/image842.png"/><Relationship Id="rId75" Type="http://schemas.openxmlformats.org/officeDocument/2006/relationships/customXml" Target="../ink/ink570.xml"/><Relationship Id="rId140" Type="http://schemas.openxmlformats.org/officeDocument/2006/relationships/image" Target="../media/image746.png"/><Relationship Id="rId182" Type="http://schemas.openxmlformats.org/officeDocument/2006/relationships/customXml" Target="../ink/ink624.xml"/><Relationship Id="rId6" Type="http://schemas.openxmlformats.org/officeDocument/2006/relationships/image" Target="../media/image679.png"/><Relationship Id="rId238" Type="http://schemas.openxmlformats.org/officeDocument/2006/relationships/image" Target="../media/image793.png"/><Relationship Id="rId291" Type="http://schemas.openxmlformats.org/officeDocument/2006/relationships/customXml" Target="../ink/ink679.xml"/><Relationship Id="rId305" Type="http://schemas.openxmlformats.org/officeDocument/2006/relationships/customXml" Target="../ink/ink686.xml"/><Relationship Id="rId44" Type="http://schemas.openxmlformats.org/officeDocument/2006/relationships/image" Target="../media/image698.png"/><Relationship Id="rId86" Type="http://schemas.openxmlformats.org/officeDocument/2006/relationships/image" Target="../media/image719.png"/><Relationship Id="rId151" Type="http://schemas.openxmlformats.org/officeDocument/2006/relationships/customXml" Target="../ink/ink608.xml"/><Relationship Id="rId193" Type="http://schemas.openxmlformats.org/officeDocument/2006/relationships/image" Target="../media/image771.png"/><Relationship Id="rId207" Type="http://schemas.openxmlformats.org/officeDocument/2006/relationships/image" Target="../media/image778.png"/><Relationship Id="rId249" Type="http://schemas.openxmlformats.org/officeDocument/2006/relationships/customXml" Target="../ink/ink658.xml"/><Relationship Id="rId13" Type="http://schemas.openxmlformats.org/officeDocument/2006/relationships/customXml" Target="../ink/ink539.xml"/><Relationship Id="rId109" Type="http://schemas.openxmlformats.org/officeDocument/2006/relationships/customXml" Target="../ink/ink587.xml"/><Relationship Id="rId260" Type="http://schemas.openxmlformats.org/officeDocument/2006/relationships/image" Target="../media/image804.png"/><Relationship Id="rId316" Type="http://schemas.openxmlformats.org/officeDocument/2006/relationships/image" Target="../media/image832.png"/><Relationship Id="rId55" Type="http://schemas.openxmlformats.org/officeDocument/2006/relationships/customXml" Target="../ink/ink560.xml"/><Relationship Id="rId97" Type="http://schemas.openxmlformats.org/officeDocument/2006/relationships/customXml" Target="../ink/ink581.xml"/><Relationship Id="rId120" Type="http://schemas.openxmlformats.org/officeDocument/2006/relationships/image" Target="../media/image736.png"/><Relationship Id="rId162" Type="http://schemas.openxmlformats.org/officeDocument/2006/relationships/customXml" Target="../ink/ink614.xml"/><Relationship Id="rId218" Type="http://schemas.openxmlformats.org/officeDocument/2006/relationships/customXml" Target="../ink/ink642.xml"/><Relationship Id="rId271" Type="http://schemas.openxmlformats.org/officeDocument/2006/relationships/customXml" Target="../ink/ink669.xml"/><Relationship Id="rId24" Type="http://schemas.openxmlformats.org/officeDocument/2006/relationships/image" Target="../media/image688.png"/><Relationship Id="rId66" Type="http://schemas.openxmlformats.org/officeDocument/2006/relationships/image" Target="../media/image709.png"/><Relationship Id="rId131" Type="http://schemas.openxmlformats.org/officeDocument/2006/relationships/customXml" Target="../ink/ink598.xml"/><Relationship Id="rId327" Type="http://schemas.openxmlformats.org/officeDocument/2006/relationships/customXml" Target="../ink/ink697.xml"/><Relationship Id="rId173" Type="http://schemas.openxmlformats.org/officeDocument/2006/relationships/image" Target="../media/image762.png"/><Relationship Id="rId229" Type="http://schemas.openxmlformats.org/officeDocument/2006/relationships/customXml" Target="../ink/ink648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62.xml"/><Relationship Id="rId21" Type="http://schemas.openxmlformats.org/officeDocument/2006/relationships/image" Target="../media/image857.png"/><Relationship Id="rId42" Type="http://schemas.openxmlformats.org/officeDocument/2006/relationships/customXml" Target="../ink/ink725.xml"/><Relationship Id="rId63" Type="http://schemas.openxmlformats.org/officeDocument/2006/relationships/image" Target="../media/image878.png"/><Relationship Id="rId84" Type="http://schemas.openxmlformats.org/officeDocument/2006/relationships/image" Target="../media/image889.png"/><Relationship Id="rId138" Type="http://schemas.openxmlformats.org/officeDocument/2006/relationships/image" Target="../media/image916.png"/><Relationship Id="rId159" Type="http://schemas.openxmlformats.org/officeDocument/2006/relationships/customXml" Target="../ink/ink783.xml"/><Relationship Id="rId170" Type="http://schemas.openxmlformats.org/officeDocument/2006/relationships/image" Target="../media/image932.png"/><Relationship Id="rId107" Type="http://schemas.openxmlformats.org/officeDocument/2006/relationships/customXml" Target="../ink/ink757.xml"/><Relationship Id="rId11" Type="http://schemas.openxmlformats.org/officeDocument/2006/relationships/image" Target="../media/image852.png"/><Relationship Id="rId32" Type="http://schemas.openxmlformats.org/officeDocument/2006/relationships/customXml" Target="../ink/ink720.xml"/><Relationship Id="rId53" Type="http://schemas.openxmlformats.org/officeDocument/2006/relationships/image" Target="../media/image873.png"/><Relationship Id="rId74" Type="http://schemas.openxmlformats.org/officeDocument/2006/relationships/image" Target="../media/image884.png"/><Relationship Id="rId128" Type="http://schemas.openxmlformats.org/officeDocument/2006/relationships/image" Target="../media/image911.png"/><Relationship Id="rId149" Type="http://schemas.openxmlformats.org/officeDocument/2006/relationships/customXml" Target="../ink/ink778.xml"/><Relationship Id="rId5" Type="http://schemas.openxmlformats.org/officeDocument/2006/relationships/image" Target="../media/image849.png"/><Relationship Id="rId95" Type="http://schemas.openxmlformats.org/officeDocument/2006/relationships/customXml" Target="../ink/ink751.xml"/><Relationship Id="rId160" Type="http://schemas.openxmlformats.org/officeDocument/2006/relationships/image" Target="../media/image927.png"/><Relationship Id="rId22" Type="http://schemas.openxmlformats.org/officeDocument/2006/relationships/customXml" Target="../ink/ink715.xml"/><Relationship Id="rId43" Type="http://schemas.openxmlformats.org/officeDocument/2006/relationships/image" Target="../media/image868.png"/><Relationship Id="rId64" Type="http://schemas.openxmlformats.org/officeDocument/2006/relationships/image" Target="../media/image879.png"/><Relationship Id="rId118" Type="http://schemas.openxmlformats.org/officeDocument/2006/relationships/image" Target="../media/image906.png"/><Relationship Id="rId139" Type="http://schemas.openxmlformats.org/officeDocument/2006/relationships/customXml" Target="../ink/ink773.xml"/><Relationship Id="rId85" Type="http://schemas.openxmlformats.org/officeDocument/2006/relationships/customXml" Target="../ink/ink746.xml"/><Relationship Id="rId150" Type="http://schemas.openxmlformats.org/officeDocument/2006/relationships/image" Target="../media/image922.png"/><Relationship Id="rId171" Type="http://schemas.openxmlformats.org/officeDocument/2006/relationships/customXml" Target="../ink/ink789.xml"/><Relationship Id="rId12" Type="http://schemas.openxmlformats.org/officeDocument/2006/relationships/customXml" Target="../ink/ink710.xml"/><Relationship Id="rId33" Type="http://schemas.openxmlformats.org/officeDocument/2006/relationships/image" Target="../media/image863.png"/><Relationship Id="rId108" Type="http://schemas.openxmlformats.org/officeDocument/2006/relationships/image" Target="../media/image901.png"/><Relationship Id="rId129" Type="http://schemas.openxmlformats.org/officeDocument/2006/relationships/customXml" Target="../ink/ink768.xml"/><Relationship Id="rId54" Type="http://schemas.openxmlformats.org/officeDocument/2006/relationships/customXml" Target="../ink/ink731.xml"/><Relationship Id="rId75" Type="http://schemas.openxmlformats.org/officeDocument/2006/relationships/customXml" Target="../ink/ink741.xml"/><Relationship Id="rId96" Type="http://schemas.openxmlformats.org/officeDocument/2006/relationships/image" Target="../media/image895.png"/><Relationship Id="rId140" Type="http://schemas.openxmlformats.org/officeDocument/2006/relationships/image" Target="../media/image917.png"/><Relationship Id="rId161" Type="http://schemas.openxmlformats.org/officeDocument/2006/relationships/customXml" Target="../ink/ink784.xml"/><Relationship Id="rId6" Type="http://schemas.openxmlformats.org/officeDocument/2006/relationships/customXml" Target="../ink/ink707.xml"/><Relationship Id="rId23" Type="http://schemas.openxmlformats.org/officeDocument/2006/relationships/image" Target="../media/image858.png"/><Relationship Id="rId28" Type="http://schemas.openxmlformats.org/officeDocument/2006/relationships/customXml" Target="../ink/ink718.xml"/><Relationship Id="rId49" Type="http://schemas.openxmlformats.org/officeDocument/2006/relationships/image" Target="../media/image871.png"/><Relationship Id="rId114" Type="http://schemas.openxmlformats.org/officeDocument/2006/relationships/image" Target="../media/image904.png"/><Relationship Id="rId119" Type="http://schemas.openxmlformats.org/officeDocument/2006/relationships/customXml" Target="../ink/ink763.xml"/><Relationship Id="rId44" Type="http://schemas.openxmlformats.org/officeDocument/2006/relationships/customXml" Target="../ink/ink726.xml"/><Relationship Id="rId60" Type="http://schemas.openxmlformats.org/officeDocument/2006/relationships/customXml" Target="../ink/ink734.xml"/><Relationship Id="rId65" Type="http://schemas.openxmlformats.org/officeDocument/2006/relationships/customXml" Target="../ink/ink736.xml"/><Relationship Id="rId81" Type="http://schemas.openxmlformats.org/officeDocument/2006/relationships/customXml" Target="../ink/ink744.xml"/><Relationship Id="rId86" Type="http://schemas.openxmlformats.org/officeDocument/2006/relationships/image" Target="../media/image890.png"/><Relationship Id="rId130" Type="http://schemas.openxmlformats.org/officeDocument/2006/relationships/image" Target="../media/image912.png"/><Relationship Id="rId135" Type="http://schemas.openxmlformats.org/officeDocument/2006/relationships/customXml" Target="../ink/ink771.xml"/><Relationship Id="rId151" Type="http://schemas.openxmlformats.org/officeDocument/2006/relationships/customXml" Target="../ink/ink779.xml"/><Relationship Id="rId156" Type="http://schemas.openxmlformats.org/officeDocument/2006/relationships/image" Target="../media/image925.png"/><Relationship Id="rId177" Type="http://schemas.openxmlformats.org/officeDocument/2006/relationships/customXml" Target="../ink/ink792.xml"/><Relationship Id="rId172" Type="http://schemas.openxmlformats.org/officeDocument/2006/relationships/image" Target="../media/image933.png"/><Relationship Id="rId13" Type="http://schemas.openxmlformats.org/officeDocument/2006/relationships/image" Target="../media/image853.png"/><Relationship Id="rId18" Type="http://schemas.openxmlformats.org/officeDocument/2006/relationships/customXml" Target="../ink/ink713.xml"/><Relationship Id="rId39" Type="http://schemas.openxmlformats.org/officeDocument/2006/relationships/image" Target="../media/image866.png"/><Relationship Id="rId109" Type="http://schemas.openxmlformats.org/officeDocument/2006/relationships/customXml" Target="../ink/ink758.xml"/><Relationship Id="rId34" Type="http://schemas.openxmlformats.org/officeDocument/2006/relationships/customXml" Target="../ink/ink721.xml"/><Relationship Id="rId50" Type="http://schemas.openxmlformats.org/officeDocument/2006/relationships/customXml" Target="../ink/ink729.xml"/><Relationship Id="rId55" Type="http://schemas.openxmlformats.org/officeDocument/2006/relationships/image" Target="../media/image874.png"/><Relationship Id="rId76" Type="http://schemas.openxmlformats.org/officeDocument/2006/relationships/image" Target="../media/image885.png"/><Relationship Id="rId97" Type="http://schemas.openxmlformats.org/officeDocument/2006/relationships/customXml" Target="../ink/ink752.xml"/><Relationship Id="rId104" Type="http://schemas.openxmlformats.org/officeDocument/2006/relationships/image" Target="../media/image899.png"/><Relationship Id="rId120" Type="http://schemas.openxmlformats.org/officeDocument/2006/relationships/image" Target="../media/image907.png"/><Relationship Id="rId125" Type="http://schemas.openxmlformats.org/officeDocument/2006/relationships/customXml" Target="../ink/ink766.xml"/><Relationship Id="rId141" Type="http://schemas.openxmlformats.org/officeDocument/2006/relationships/customXml" Target="../ink/ink774.xml"/><Relationship Id="rId146" Type="http://schemas.openxmlformats.org/officeDocument/2006/relationships/image" Target="../media/image920.png"/><Relationship Id="rId167" Type="http://schemas.openxmlformats.org/officeDocument/2006/relationships/customXml" Target="../ink/ink787.xml"/><Relationship Id="rId7" Type="http://schemas.openxmlformats.org/officeDocument/2006/relationships/image" Target="../media/image850.png"/><Relationship Id="rId71" Type="http://schemas.openxmlformats.org/officeDocument/2006/relationships/customXml" Target="../ink/ink739.xml"/><Relationship Id="rId92" Type="http://schemas.openxmlformats.org/officeDocument/2006/relationships/image" Target="../media/image893.png"/><Relationship Id="rId162" Type="http://schemas.openxmlformats.org/officeDocument/2006/relationships/image" Target="../media/image928.png"/><Relationship Id="rId2" Type="http://schemas.openxmlformats.org/officeDocument/2006/relationships/image" Target="../media/image847.png"/><Relationship Id="rId29" Type="http://schemas.openxmlformats.org/officeDocument/2006/relationships/image" Target="../media/image861.png"/><Relationship Id="rId24" Type="http://schemas.openxmlformats.org/officeDocument/2006/relationships/customXml" Target="../ink/ink716.xml"/><Relationship Id="rId40" Type="http://schemas.openxmlformats.org/officeDocument/2006/relationships/customXml" Target="../ink/ink724.xml"/><Relationship Id="rId45" Type="http://schemas.openxmlformats.org/officeDocument/2006/relationships/image" Target="../media/image869.png"/><Relationship Id="rId66" Type="http://schemas.openxmlformats.org/officeDocument/2006/relationships/image" Target="../media/image880.png"/><Relationship Id="rId87" Type="http://schemas.openxmlformats.org/officeDocument/2006/relationships/customXml" Target="../ink/ink747.xml"/><Relationship Id="rId110" Type="http://schemas.openxmlformats.org/officeDocument/2006/relationships/image" Target="../media/image902.png"/><Relationship Id="rId115" Type="http://schemas.openxmlformats.org/officeDocument/2006/relationships/customXml" Target="../ink/ink761.xml"/><Relationship Id="rId131" Type="http://schemas.openxmlformats.org/officeDocument/2006/relationships/customXml" Target="../ink/ink769.xml"/><Relationship Id="rId136" Type="http://schemas.openxmlformats.org/officeDocument/2006/relationships/image" Target="../media/image915.png"/><Relationship Id="rId157" Type="http://schemas.openxmlformats.org/officeDocument/2006/relationships/customXml" Target="../ink/ink782.xml"/><Relationship Id="rId178" Type="http://schemas.openxmlformats.org/officeDocument/2006/relationships/image" Target="../media/image936.png"/><Relationship Id="rId61" Type="http://schemas.openxmlformats.org/officeDocument/2006/relationships/image" Target="../media/image877.png"/><Relationship Id="rId82" Type="http://schemas.openxmlformats.org/officeDocument/2006/relationships/image" Target="../media/image888.png"/><Relationship Id="rId152" Type="http://schemas.openxmlformats.org/officeDocument/2006/relationships/image" Target="../media/image923.png"/><Relationship Id="rId173" Type="http://schemas.openxmlformats.org/officeDocument/2006/relationships/customXml" Target="../ink/ink790.xml"/><Relationship Id="rId19" Type="http://schemas.openxmlformats.org/officeDocument/2006/relationships/image" Target="../media/image856.png"/><Relationship Id="rId14" Type="http://schemas.openxmlformats.org/officeDocument/2006/relationships/customXml" Target="../ink/ink711.xml"/><Relationship Id="rId30" Type="http://schemas.openxmlformats.org/officeDocument/2006/relationships/customXml" Target="../ink/ink719.xml"/><Relationship Id="rId35" Type="http://schemas.openxmlformats.org/officeDocument/2006/relationships/image" Target="../media/image864.png"/><Relationship Id="rId56" Type="http://schemas.openxmlformats.org/officeDocument/2006/relationships/customXml" Target="../ink/ink732.xml"/><Relationship Id="rId77" Type="http://schemas.openxmlformats.org/officeDocument/2006/relationships/customXml" Target="../ink/ink742.xml"/><Relationship Id="rId100" Type="http://schemas.openxmlformats.org/officeDocument/2006/relationships/image" Target="../media/image897.png"/><Relationship Id="rId105" Type="http://schemas.openxmlformats.org/officeDocument/2006/relationships/customXml" Target="../ink/ink756.xml"/><Relationship Id="rId126" Type="http://schemas.openxmlformats.org/officeDocument/2006/relationships/image" Target="../media/image910.png"/><Relationship Id="rId147" Type="http://schemas.openxmlformats.org/officeDocument/2006/relationships/customXml" Target="../ink/ink777.xml"/><Relationship Id="rId168" Type="http://schemas.openxmlformats.org/officeDocument/2006/relationships/image" Target="../media/image931.png"/><Relationship Id="rId8" Type="http://schemas.openxmlformats.org/officeDocument/2006/relationships/customXml" Target="../ink/ink708.xml"/><Relationship Id="rId51" Type="http://schemas.openxmlformats.org/officeDocument/2006/relationships/image" Target="../media/image872.png"/><Relationship Id="rId72" Type="http://schemas.openxmlformats.org/officeDocument/2006/relationships/image" Target="../media/image883.png"/><Relationship Id="rId93" Type="http://schemas.openxmlformats.org/officeDocument/2006/relationships/customXml" Target="../ink/ink750.xml"/><Relationship Id="rId98" Type="http://schemas.openxmlformats.org/officeDocument/2006/relationships/image" Target="../media/image896.png"/><Relationship Id="rId121" Type="http://schemas.openxmlformats.org/officeDocument/2006/relationships/customXml" Target="../ink/ink764.xml"/><Relationship Id="rId142" Type="http://schemas.openxmlformats.org/officeDocument/2006/relationships/image" Target="../media/image918.png"/><Relationship Id="rId163" Type="http://schemas.openxmlformats.org/officeDocument/2006/relationships/customXml" Target="../ink/ink785.xml"/><Relationship Id="rId3" Type="http://schemas.openxmlformats.org/officeDocument/2006/relationships/image" Target="../media/image848.png"/><Relationship Id="rId25" Type="http://schemas.openxmlformats.org/officeDocument/2006/relationships/image" Target="../media/image859.png"/><Relationship Id="rId46" Type="http://schemas.openxmlformats.org/officeDocument/2006/relationships/customXml" Target="../ink/ink727.xml"/><Relationship Id="rId67" Type="http://schemas.openxmlformats.org/officeDocument/2006/relationships/customXml" Target="../ink/ink737.xml"/><Relationship Id="rId116" Type="http://schemas.openxmlformats.org/officeDocument/2006/relationships/image" Target="../media/image905.png"/><Relationship Id="rId137" Type="http://schemas.openxmlformats.org/officeDocument/2006/relationships/customXml" Target="../ink/ink772.xml"/><Relationship Id="rId158" Type="http://schemas.openxmlformats.org/officeDocument/2006/relationships/image" Target="../media/image926.png"/><Relationship Id="rId20" Type="http://schemas.openxmlformats.org/officeDocument/2006/relationships/customXml" Target="../ink/ink714.xml"/><Relationship Id="rId41" Type="http://schemas.openxmlformats.org/officeDocument/2006/relationships/image" Target="../media/image867.png"/><Relationship Id="rId62" Type="http://schemas.openxmlformats.org/officeDocument/2006/relationships/customXml" Target="../ink/ink735.xml"/><Relationship Id="rId83" Type="http://schemas.openxmlformats.org/officeDocument/2006/relationships/customXml" Target="../ink/ink745.xml"/><Relationship Id="rId88" Type="http://schemas.openxmlformats.org/officeDocument/2006/relationships/image" Target="../media/image891.png"/><Relationship Id="rId111" Type="http://schemas.openxmlformats.org/officeDocument/2006/relationships/customXml" Target="../ink/ink759.xml"/><Relationship Id="rId132" Type="http://schemas.openxmlformats.org/officeDocument/2006/relationships/image" Target="../media/image913.png"/><Relationship Id="rId153" Type="http://schemas.openxmlformats.org/officeDocument/2006/relationships/customXml" Target="../ink/ink780.xml"/><Relationship Id="rId174" Type="http://schemas.openxmlformats.org/officeDocument/2006/relationships/image" Target="../media/image934.png"/><Relationship Id="rId179" Type="http://schemas.openxmlformats.org/officeDocument/2006/relationships/customXml" Target="../ink/ink793.xml"/><Relationship Id="rId15" Type="http://schemas.openxmlformats.org/officeDocument/2006/relationships/image" Target="../media/image854.png"/><Relationship Id="rId36" Type="http://schemas.openxmlformats.org/officeDocument/2006/relationships/customXml" Target="../ink/ink722.xml"/><Relationship Id="rId57" Type="http://schemas.openxmlformats.org/officeDocument/2006/relationships/image" Target="../media/image875.png"/><Relationship Id="rId106" Type="http://schemas.openxmlformats.org/officeDocument/2006/relationships/image" Target="../media/image900.png"/><Relationship Id="rId127" Type="http://schemas.openxmlformats.org/officeDocument/2006/relationships/customXml" Target="../ink/ink767.xml"/><Relationship Id="rId10" Type="http://schemas.openxmlformats.org/officeDocument/2006/relationships/customXml" Target="../ink/ink709.xml"/><Relationship Id="rId31" Type="http://schemas.openxmlformats.org/officeDocument/2006/relationships/image" Target="../media/image862.png"/><Relationship Id="rId52" Type="http://schemas.openxmlformats.org/officeDocument/2006/relationships/customXml" Target="../ink/ink730.xml"/><Relationship Id="rId73" Type="http://schemas.openxmlformats.org/officeDocument/2006/relationships/customXml" Target="../ink/ink740.xml"/><Relationship Id="rId78" Type="http://schemas.openxmlformats.org/officeDocument/2006/relationships/image" Target="../media/image886.png"/><Relationship Id="rId94" Type="http://schemas.openxmlformats.org/officeDocument/2006/relationships/image" Target="../media/image894.png"/><Relationship Id="rId99" Type="http://schemas.openxmlformats.org/officeDocument/2006/relationships/customXml" Target="../ink/ink753.xml"/><Relationship Id="rId101" Type="http://schemas.openxmlformats.org/officeDocument/2006/relationships/customXml" Target="../ink/ink754.xml"/><Relationship Id="rId122" Type="http://schemas.openxmlformats.org/officeDocument/2006/relationships/image" Target="../media/image908.png"/><Relationship Id="rId143" Type="http://schemas.openxmlformats.org/officeDocument/2006/relationships/customXml" Target="../ink/ink775.xml"/><Relationship Id="rId148" Type="http://schemas.openxmlformats.org/officeDocument/2006/relationships/image" Target="../media/image921.png"/><Relationship Id="rId164" Type="http://schemas.openxmlformats.org/officeDocument/2006/relationships/image" Target="../media/image929.png"/><Relationship Id="rId169" Type="http://schemas.openxmlformats.org/officeDocument/2006/relationships/customXml" Target="../ink/ink788.xml"/><Relationship Id="rId4" Type="http://schemas.openxmlformats.org/officeDocument/2006/relationships/customXml" Target="../ink/ink706.xml"/><Relationship Id="rId9" Type="http://schemas.openxmlformats.org/officeDocument/2006/relationships/image" Target="../media/image851.png"/><Relationship Id="rId180" Type="http://schemas.openxmlformats.org/officeDocument/2006/relationships/image" Target="../media/image937.png"/><Relationship Id="rId26" Type="http://schemas.openxmlformats.org/officeDocument/2006/relationships/customXml" Target="../ink/ink717.xml"/><Relationship Id="rId47" Type="http://schemas.openxmlformats.org/officeDocument/2006/relationships/image" Target="../media/image870.png"/><Relationship Id="rId68" Type="http://schemas.openxmlformats.org/officeDocument/2006/relationships/image" Target="../media/image881.png"/><Relationship Id="rId89" Type="http://schemas.openxmlformats.org/officeDocument/2006/relationships/customXml" Target="../ink/ink748.xml"/><Relationship Id="rId112" Type="http://schemas.openxmlformats.org/officeDocument/2006/relationships/image" Target="../media/image903.png"/><Relationship Id="rId133" Type="http://schemas.openxmlformats.org/officeDocument/2006/relationships/customXml" Target="../ink/ink770.xml"/><Relationship Id="rId154" Type="http://schemas.openxmlformats.org/officeDocument/2006/relationships/image" Target="../media/image924.png"/><Relationship Id="rId175" Type="http://schemas.openxmlformats.org/officeDocument/2006/relationships/customXml" Target="../ink/ink791.xml"/><Relationship Id="rId16" Type="http://schemas.openxmlformats.org/officeDocument/2006/relationships/customXml" Target="../ink/ink712.xml"/><Relationship Id="rId37" Type="http://schemas.openxmlformats.org/officeDocument/2006/relationships/image" Target="../media/image865.png"/><Relationship Id="rId58" Type="http://schemas.openxmlformats.org/officeDocument/2006/relationships/customXml" Target="../ink/ink733.xml"/><Relationship Id="rId79" Type="http://schemas.openxmlformats.org/officeDocument/2006/relationships/customXml" Target="../ink/ink743.xml"/><Relationship Id="rId102" Type="http://schemas.openxmlformats.org/officeDocument/2006/relationships/image" Target="../media/image898.png"/><Relationship Id="rId123" Type="http://schemas.openxmlformats.org/officeDocument/2006/relationships/customXml" Target="../ink/ink765.xml"/><Relationship Id="rId144" Type="http://schemas.openxmlformats.org/officeDocument/2006/relationships/image" Target="../media/image919.png"/><Relationship Id="rId90" Type="http://schemas.openxmlformats.org/officeDocument/2006/relationships/image" Target="../media/image892.png"/><Relationship Id="rId165" Type="http://schemas.openxmlformats.org/officeDocument/2006/relationships/customXml" Target="../ink/ink786.xml"/><Relationship Id="rId27" Type="http://schemas.openxmlformats.org/officeDocument/2006/relationships/image" Target="../media/image860.png"/><Relationship Id="rId48" Type="http://schemas.openxmlformats.org/officeDocument/2006/relationships/customXml" Target="../ink/ink728.xml"/><Relationship Id="rId69" Type="http://schemas.openxmlformats.org/officeDocument/2006/relationships/customXml" Target="../ink/ink738.xml"/><Relationship Id="rId113" Type="http://schemas.openxmlformats.org/officeDocument/2006/relationships/customXml" Target="../ink/ink760.xml"/><Relationship Id="rId134" Type="http://schemas.openxmlformats.org/officeDocument/2006/relationships/image" Target="../media/image914.png"/><Relationship Id="rId80" Type="http://schemas.openxmlformats.org/officeDocument/2006/relationships/image" Target="../media/image887.png"/><Relationship Id="rId155" Type="http://schemas.openxmlformats.org/officeDocument/2006/relationships/customXml" Target="../ink/ink781.xml"/><Relationship Id="rId176" Type="http://schemas.openxmlformats.org/officeDocument/2006/relationships/image" Target="../media/image935.png"/><Relationship Id="rId17" Type="http://schemas.openxmlformats.org/officeDocument/2006/relationships/image" Target="../media/image855.png"/><Relationship Id="rId38" Type="http://schemas.openxmlformats.org/officeDocument/2006/relationships/customXml" Target="../ink/ink723.xml"/><Relationship Id="rId59" Type="http://schemas.openxmlformats.org/officeDocument/2006/relationships/image" Target="../media/image876.png"/><Relationship Id="rId103" Type="http://schemas.openxmlformats.org/officeDocument/2006/relationships/customXml" Target="../ink/ink755.xml"/><Relationship Id="rId124" Type="http://schemas.openxmlformats.org/officeDocument/2006/relationships/image" Target="../media/image909.png"/><Relationship Id="rId70" Type="http://schemas.openxmlformats.org/officeDocument/2006/relationships/image" Target="../media/image882.png"/><Relationship Id="rId91" Type="http://schemas.openxmlformats.org/officeDocument/2006/relationships/customXml" Target="../ink/ink749.xml"/><Relationship Id="rId145" Type="http://schemas.openxmlformats.org/officeDocument/2006/relationships/customXml" Target="../ink/ink776.xml"/><Relationship Id="rId166" Type="http://schemas.openxmlformats.org/officeDocument/2006/relationships/image" Target="../media/image9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4.png"/><Relationship Id="rId299" Type="http://schemas.openxmlformats.org/officeDocument/2006/relationships/image" Target="../media/image1084.png"/><Relationship Id="rId21" Type="http://schemas.openxmlformats.org/officeDocument/2006/relationships/image" Target="../media/image947.png"/><Relationship Id="rId63" Type="http://schemas.openxmlformats.org/officeDocument/2006/relationships/image" Target="../media/image967.png"/><Relationship Id="rId159" Type="http://schemas.openxmlformats.org/officeDocument/2006/relationships/image" Target="../media/image1014.png"/><Relationship Id="rId170" Type="http://schemas.openxmlformats.org/officeDocument/2006/relationships/customXml" Target="../ink/ink878.xml"/><Relationship Id="rId226" Type="http://schemas.openxmlformats.org/officeDocument/2006/relationships/customXml" Target="../ink/ink906.xml"/><Relationship Id="rId268" Type="http://schemas.openxmlformats.org/officeDocument/2006/relationships/customXml" Target="../ink/ink927.xml"/><Relationship Id="rId32" Type="http://schemas.openxmlformats.org/officeDocument/2006/relationships/customXml" Target="../ink/ink809.xml"/><Relationship Id="rId74" Type="http://schemas.openxmlformats.org/officeDocument/2006/relationships/customXml" Target="../ink/ink830.xml"/><Relationship Id="rId128" Type="http://schemas.openxmlformats.org/officeDocument/2006/relationships/customXml" Target="../ink/ink857.xml"/><Relationship Id="rId5" Type="http://schemas.openxmlformats.org/officeDocument/2006/relationships/image" Target="../media/image939.png"/><Relationship Id="rId181" Type="http://schemas.openxmlformats.org/officeDocument/2006/relationships/image" Target="../media/image1025.png"/><Relationship Id="rId237" Type="http://schemas.openxmlformats.org/officeDocument/2006/relationships/image" Target="../media/image1053.png"/><Relationship Id="rId279" Type="http://schemas.openxmlformats.org/officeDocument/2006/relationships/image" Target="../media/image1074.png"/><Relationship Id="rId43" Type="http://schemas.openxmlformats.org/officeDocument/2006/relationships/image" Target="../media/image958.png"/><Relationship Id="rId139" Type="http://schemas.openxmlformats.org/officeDocument/2006/relationships/image" Target="../media/image1004.png"/><Relationship Id="rId290" Type="http://schemas.openxmlformats.org/officeDocument/2006/relationships/customXml" Target="../ink/ink938.xml"/><Relationship Id="rId304" Type="http://schemas.openxmlformats.org/officeDocument/2006/relationships/customXml" Target="../ink/ink945.xml"/><Relationship Id="rId85" Type="http://schemas.openxmlformats.org/officeDocument/2006/relationships/image" Target="../media/image978.png"/><Relationship Id="rId150" Type="http://schemas.openxmlformats.org/officeDocument/2006/relationships/customXml" Target="../ink/ink868.xml"/><Relationship Id="rId192" Type="http://schemas.openxmlformats.org/officeDocument/2006/relationships/customXml" Target="../ink/ink889.xml"/><Relationship Id="rId206" Type="http://schemas.openxmlformats.org/officeDocument/2006/relationships/customXml" Target="../ink/ink896.xml"/><Relationship Id="rId248" Type="http://schemas.openxmlformats.org/officeDocument/2006/relationships/customXml" Target="../ink/ink917.xml"/><Relationship Id="rId12" Type="http://schemas.openxmlformats.org/officeDocument/2006/relationships/customXml" Target="../ink/ink799.xml"/><Relationship Id="rId108" Type="http://schemas.openxmlformats.org/officeDocument/2006/relationships/customXml" Target="../ink/ink847.xml"/><Relationship Id="rId315" Type="http://schemas.openxmlformats.org/officeDocument/2006/relationships/image" Target="../media/image1092.png"/><Relationship Id="rId54" Type="http://schemas.openxmlformats.org/officeDocument/2006/relationships/customXml" Target="../ink/ink820.xml"/><Relationship Id="rId96" Type="http://schemas.openxmlformats.org/officeDocument/2006/relationships/customXml" Target="../ink/ink841.xml"/><Relationship Id="rId161" Type="http://schemas.openxmlformats.org/officeDocument/2006/relationships/image" Target="../media/image1015.png"/><Relationship Id="rId217" Type="http://schemas.openxmlformats.org/officeDocument/2006/relationships/image" Target="../media/image1043.png"/><Relationship Id="rId259" Type="http://schemas.openxmlformats.org/officeDocument/2006/relationships/image" Target="../media/image1064.png"/><Relationship Id="rId23" Type="http://schemas.openxmlformats.org/officeDocument/2006/relationships/image" Target="../media/image948.png"/><Relationship Id="rId119" Type="http://schemas.openxmlformats.org/officeDocument/2006/relationships/image" Target="../media/image995.png"/><Relationship Id="rId270" Type="http://schemas.openxmlformats.org/officeDocument/2006/relationships/customXml" Target="../ink/ink928.xml"/><Relationship Id="rId65" Type="http://schemas.openxmlformats.org/officeDocument/2006/relationships/image" Target="../media/image968.png"/><Relationship Id="rId130" Type="http://schemas.openxmlformats.org/officeDocument/2006/relationships/customXml" Target="../ink/ink858.xml"/><Relationship Id="rId172" Type="http://schemas.openxmlformats.org/officeDocument/2006/relationships/customXml" Target="../ink/ink879.xml"/><Relationship Id="rId228" Type="http://schemas.openxmlformats.org/officeDocument/2006/relationships/customXml" Target="../ink/ink907.xml"/><Relationship Id="rId281" Type="http://schemas.openxmlformats.org/officeDocument/2006/relationships/image" Target="../media/image1075.png"/><Relationship Id="rId34" Type="http://schemas.openxmlformats.org/officeDocument/2006/relationships/customXml" Target="../ink/ink810.xml"/><Relationship Id="rId55" Type="http://schemas.openxmlformats.org/officeDocument/2006/relationships/image" Target="../media/image963.png"/><Relationship Id="rId76" Type="http://schemas.openxmlformats.org/officeDocument/2006/relationships/customXml" Target="../ink/ink831.xml"/><Relationship Id="rId97" Type="http://schemas.openxmlformats.org/officeDocument/2006/relationships/image" Target="../media/image984.png"/><Relationship Id="rId120" Type="http://schemas.openxmlformats.org/officeDocument/2006/relationships/customXml" Target="../ink/ink853.xml"/><Relationship Id="rId141" Type="http://schemas.openxmlformats.org/officeDocument/2006/relationships/image" Target="../media/image1005.png"/><Relationship Id="rId7" Type="http://schemas.openxmlformats.org/officeDocument/2006/relationships/image" Target="../media/image940.png"/><Relationship Id="rId162" Type="http://schemas.openxmlformats.org/officeDocument/2006/relationships/customXml" Target="../ink/ink874.xml"/><Relationship Id="rId183" Type="http://schemas.openxmlformats.org/officeDocument/2006/relationships/image" Target="../media/image1026.png"/><Relationship Id="rId218" Type="http://schemas.openxmlformats.org/officeDocument/2006/relationships/customXml" Target="../ink/ink902.xml"/><Relationship Id="rId239" Type="http://schemas.openxmlformats.org/officeDocument/2006/relationships/image" Target="../media/image1054.png"/><Relationship Id="rId250" Type="http://schemas.openxmlformats.org/officeDocument/2006/relationships/customXml" Target="../ink/ink918.xml"/><Relationship Id="rId271" Type="http://schemas.openxmlformats.org/officeDocument/2006/relationships/image" Target="../media/image1070.png"/><Relationship Id="rId292" Type="http://schemas.openxmlformats.org/officeDocument/2006/relationships/customXml" Target="../ink/ink939.xml"/><Relationship Id="rId306" Type="http://schemas.openxmlformats.org/officeDocument/2006/relationships/customXml" Target="../ink/ink946.xml"/><Relationship Id="rId24" Type="http://schemas.openxmlformats.org/officeDocument/2006/relationships/customXml" Target="../ink/ink805.xml"/><Relationship Id="rId45" Type="http://schemas.openxmlformats.org/officeDocument/2006/relationships/image" Target="../media/image959.png"/><Relationship Id="rId66" Type="http://schemas.openxmlformats.org/officeDocument/2006/relationships/customXml" Target="../ink/ink826.xml"/><Relationship Id="rId87" Type="http://schemas.openxmlformats.org/officeDocument/2006/relationships/image" Target="../media/image979.png"/><Relationship Id="rId110" Type="http://schemas.openxmlformats.org/officeDocument/2006/relationships/customXml" Target="../ink/ink848.xml"/><Relationship Id="rId131" Type="http://schemas.openxmlformats.org/officeDocument/2006/relationships/image" Target="../media/image1000.png"/><Relationship Id="rId152" Type="http://schemas.openxmlformats.org/officeDocument/2006/relationships/customXml" Target="../ink/ink869.xml"/><Relationship Id="rId173" Type="http://schemas.openxmlformats.org/officeDocument/2006/relationships/image" Target="../media/image1021.png"/><Relationship Id="rId194" Type="http://schemas.openxmlformats.org/officeDocument/2006/relationships/customXml" Target="../ink/ink890.xml"/><Relationship Id="rId208" Type="http://schemas.openxmlformats.org/officeDocument/2006/relationships/customXml" Target="../ink/ink897.xml"/><Relationship Id="rId229" Type="http://schemas.openxmlformats.org/officeDocument/2006/relationships/image" Target="../media/image1049.png"/><Relationship Id="rId240" Type="http://schemas.openxmlformats.org/officeDocument/2006/relationships/customXml" Target="../ink/ink913.xml"/><Relationship Id="rId261" Type="http://schemas.openxmlformats.org/officeDocument/2006/relationships/image" Target="../media/image1065.png"/><Relationship Id="rId14" Type="http://schemas.openxmlformats.org/officeDocument/2006/relationships/customXml" Target="../ink/ink800.xml"/><Relationship Id="rId35" Type="http://schemas.openxmlformats.org/officeDocument/2006/relationships/image" Target="../media/image954.png"/><Relationship Id="rId56" Type="http://schemas.openxmlformats.org/officeDocument/2006/relationships/customXml" Target="../ink/ink821.xml"/><Relationship Id="rId77" Type="http://schemas.openxmlformats.org/officeDocument/2006/relationships/image" Target="../media/image974.png"/><Relationship Id="rId100" Type="http://schemas.openxmlformats.org/officeDocument/2006/relationships/customXml" Target="../ink/ink843.xml"/><Relationship Id="rId282" Type="http://schemas.openxmlformats.org/officeDocument/2006/relationships/customXml" Target="../ink/ink934.xml"/><Relationship Id="rId317" Type="http://schemas.openxmlformats.org/officeDocument/2006/relationships/image" Target="../media/image1093.png"/><Relationship Id="rId8" Type="http://schemas.openxmlformats.org/officeDocument/2006/relationships/customXml" Target="../ink/ink797.xml"/><Relationship Id="rId98" Type="http://schemas.openxmlformats.org/officeDocument/2006/relationships/customXml" Target="../ink/ink842.xml"/><Relationship Id="rId121" Type="http://schemas.openxmlformats.org/officeDocument/2006/relationships/image" Target="../media/image996.png"/><Relationship Id="rId142" Type="http://schemas.openxmlformats.org/officeDocument/2006/relationships/customXml" Target="../ink/ink864.xml"/><Relationship Id="rId163" Type="http://schemas.openxmlformats.org/officeDocument/2006/relationships/image" Target="../media/image1016.png"/><Relationship Id="rId184" Type="http://schemas.openxmlformats.org/officeDocument/2006/relationships/customXml" Target="../ink/ink885.xml"/><Relationship Id="rId219" Type="http://schemas.openxmlformats.org/officeDocument/2006/relationships/image" Target="../media/image1044.png"/><Relationship Id="rId230" Type="http://schemas.openxmlformats.org/officeDocument/2006/relationships/customXml" Target="../ink/ink908.xml"/><Relationship Id="rId251" Type="http://schemas.openxmlformats.org/officeDocument/2006/relationships/image" Target="../media/image1060.png"/><Relationship Id="rId25" Type="http://schemas.openxmlformats.org/officeDocument/2006/relationships/image" Target="../media/image949.png"/><Relationship Id="rId46" Type="http://schemas.openxmlformats.org/officeDocument/2006/relationships/customXml" Target="../ink/ink816.xml"/><Relationship Id="rId67" Type="http://schemas.openxmlformats.org/officeDocument/2006/relationships/image" Target="../media/image969.png"/><Relationship Id="rId272" Type="http://schemas.openxmlformats.org/officeDocument/2006/relationships/customXml" Target="../ink/ink929.xml"/><Relationship Id="rId293" Type="http://schemas.openxmlformats.org/officeDocument/2006/relationships/image" Target="../media/image1081.png"/><Relationship Id="rId307" Type="http://schemas.openxmlformats.org/officeDocument/2006/relationships/image" Target="../media/image1088.png"/><Relationship Id="rId88" Type="http://schemas.openxmlformats.org/officeDocument/2006/relationships/customXml" Target="../ink/ink837.xml"/><Relationship Id="rId111" Type="http://schemas.openxmlformats.org/officeDocument/2006/relationships/image" Target="../media/image991.png"/><Relationship Id="rId132" Type="http://schemas.openxmlformats.org/officeDocument/2006/relationships/customXml" Target="../ink/ink859.xml"/><Relationship Id="rId153" Type="http://schemas.openxmlformats.org/officeDocument/2006/relationships/image" Target="../media/image1011.png"/><Relationship Id="rId174" Type="http://schemas.openxmlformats.org/officeDocument/2006/relationships/customXml" Target="../ink/ink880.xml"/><Relationship Id="rId195" Type="http://schemas.openxmlformats.org/officeDocument/2006/relationships/image" Target="../media/image1032.png"/><Relationship Id="rId209" Type="http://schemas.openxmlformats.org/officeDocument/2006/relationships/image" Target="../media/image1039.png"/><Relationship Id="rId220" Type="http://schemas.openxmlformats.org/officeDocument/2006/relationships/customXml" Target="../ink/ink903.xml"/><Relationship Id="rId241" Type="http://schemas.openxmlformats.org/officeDocument/2006/relationships/image" Target="../media/image1055.png"/><Relationship Id="rId15" Type="http://schemas.openxmlformats.org/officeDocument/2006/relationships/image" Target="../media/image944.png"/><Relationship Id="rId36" Type="http://schemas.openxmlformats.org/officeDocument/2006/relationships/customXml" Target="../ink/ink811.xml"/><Relationship Id="rId57" Type="http://schemas.openxmlformats.org/officeDocument/2006/relationships/image" Target="../media/image964.png"/><Relationship Id="rId262" Type="http://schemas.openxmlformats.org/officeDocument/2006/relationships/customXml" Target="../ink/ink924.xml"/><Relationship Id="rId283" Type="http://schemas.openxmlformats.org/officeDocument/2006/relationships/image" Target="../media/image1076.png"/><Relationship Id="rId318" Type="http://schemas.openxmlformats.org/officeDocument/2006/relationships/customXml" Target="../ink/ink952.xml"/><Relationship Id="rId78" Type="http://schemas.openxmlformats.org/officeDocument/2006/relationships/customXml" Target="../ink/ink832.xml"/><Relationship Id="rId99" Type="http://schemas.openxmlformats.org/officeDocument/2006/relationships/image" Target="../media/image985.png"/><Relationship Id="rId101" Type="http://schemas.openxmlformats.org/officeDocument/2006/relationships/image" Target="../media/image986.png"/><Relationship Id="rId122" Type="http://schemas.openxmlformats.org/officeDocument/2006/relationships/customXml" Target="../ink/ink854.xml"/><Relationship Id="rId143" Type="http://schemas.openxmlformats.org/officeDocument/2006/relationships/image" Target="../media/image1006.png"/><Relationship Id="rId164" Type="http://schemas.openxmlformats.org/officeDocument/2006/relationships/customXml" Target="../ink/ink875.xml"/><Relationship Id="rId185" Type="http://schemas.openxmlformats.org/officeDocument/2006/relationships/image" Target="../media/image1027.png"/><Relationship Id="rId9" Type="http://schemas.openxmlformats.org/officeDocument/2006/relationships/image" Target="../media/image941.png"/><Relationship Id="rId210" Type="http://schemas.openxmlformats.org/officeDocument/2006/relationships/customXml" Target="../ink/ink898.xml"/><Relationship Id="rId26" Type="http://schemas.openxmlformats.org/officeDocument/2006/relationships/customXml" Target="../ink/ink806.xml"/><Relationship Id="rId231" Type="http://schemas.openxmlformats.org/officeDocument/2006/relationships/image" Target="../media/image1050.png"/><Relationship Id="rId252" Type="http://schemas.openxmlformats.org/officeDocument/2006/relationships/customXml" Target="../ink/ink919.xml"/><Relationship Id="rId273" Type="http://schemas.openxmlformats.org/officeDocument/2006/relationships/image" Target="../media/image1071.png"/><Relationship Id="rId294" Type="http://schemas.openxmlformats.org/officeDocument/2006/relationships/customXml" Target="../ink/ink940.xml"/><Relationship Id="rId308" Type="http://schemas.openxmlformats.org/officeDocument/2006/relationships/customXml" Target="../ink/ink947.xml"/><Relationship Id="rId47" Type="http://schemas.openxmlformats.org/officeDocument/2006/relationships/image" Target="../media/image960.png"/><Relationship Id="rId68" Type="http://schemas.openxmlformats.org/officeDocument/2006/relationships/customXml" Target="../ink/ink827.xml"/><Relationship Id="rId89" Type="http://schemas.openxmlformats.org/officeDocument/2006/relationships/image" Target="../media/image980.png"/><Relationship Id="rId112" Type="http://schemas.openxmlformats.org/officeDocument/2006/relationships/customXml" Target="../ink/ink849.xml"/><Relationship Id="rId133" Type="http://schemas.openxmlformats.org/officeDocument/2006/relationships/image" Target="../media/image1001.png"/><Relationship Id="rId154" Type="http://schemas.openxmlformats.org/officeDocument/2006/relationships/customXml" Target="../ink/ink870.xml"/><Relationship Id="rId175" Type="http://schemas.openxmlformats.org/officeDocument/2006/relationships/image" Target="../media/image1022.png"/><Relationship Id="rId196" Type="http://schemas.openxmlformats.org/officeDocument/2006/relationships/customXml" Target="../ink/ink891.xml"/><Relationship Id="rId200" Type="http://schemas.openxmlformats.org/officeDocument/2006/relationships/customXml" Target="../ink/ink893.xml"/><Relationship Id="rId16" Type="http://schemas.openxmlformats.org/officeDocument/2006/relationships/customXml" Target="../ink/ink801.xml"/><Relationship Id="rId221" Type="http://schemas.openxmlformats.org/officeDocument/2006/relationships/image" Target="../media/image1045.png"/><Relationship Id="rId242" Type="http://schemas.openxmlformats.org/officeDocument/2006/relationships/customXml" Target="../ink/ink914.xml"/><Relationship Id="rId263" Type="http://schemas.openxmlformats.org/officeDocument/2006/relationships/image" Target="../media/image1066.png"/><Relationship Id="rId284" Type="http://schemas.openxmlformats.org/officeDocument/2006/relationships/customXml" Target="../ink/ink935.xml"/><Relationship Id="rId319" Type="http://schemas.openxmlformats.org/officeDocument/2006/relationships/image" Target="../media/image1094.png"/><Relationship Id="rId37" Type="http://schemas.openxmlformats.org/officeDocument/2006/relationships/image" Target="../media/image955.png"/><Relationship Id="rId58" Type="http://schemas.openxmlformats.org/officeDocument/2006/relationships/customXml" Target="../ink/ink822.xml"/><Relationship Id="rId79" Type="http://schemas.openxmlformats.org/officeDocument/2006/relationships/image" Target="../media/image975.png"/><Relationship Id="rId102" Type="http://schemas.openxmlformats.org/officeDocument/2006/relationships/customXml" Target="../ink/ink844.xml"/><Relationship Id="rId123" Type="http://schemas.openxmlformats.org/officeDocument/2006/relationships/image" Target="../media/image997.png"/><Relationship Id="rId144" Type="http://schemas.openxmlformats.org/officeDocument/2006/relationships/customXml" Target="../ink/ink865.xml"/><Relationship Id="rId90" Type="http://schemas.openxmlformats.org/officeDocument/2006/relationships/customXml" Target="../ink/ink838.xml"/><Relationship Id="rId165" Type="http://schemas.openxmlformats.org/officeDocument/2006/relationships/image" Target="../media/image1017.png"/><Relationship Id="rId186" Type="http://schemas.openxmlformats.org/officeDocument/2006/relationships/customXml" Target="../ink/ink886.xml"/><Relationship Id="rId211" Type="http://schemas.openxmlformats.org/officeDocument/2006/relationships/image" Target="../media/image1040.png"/><Relationship Id="rId232" Type="http://schemas.openxmlformats.org/officeDocument/2006/relationships/customXml" Target="../ink/ink909.xml"/><Relationship Id="rId253" Type="http://schemas.openxmlformats.org/officeDocument/2006/relationships/image" Target="../media/image1061.png"/><Relationship Id="rId274" Type="http://schemas.openxmlformats.org/officeDocument/2006/relationships/customXml" Target="../ink/ink930.xml"/><Relationship Id="rId295" Type="http://schemas.openxmlformats.org/officeDocument/2006/relationships/image" Target="../media/image1082.png"/><Relationship Id="rId309" Type="http://schemas.openxmlformats.org/officeDocument/2006/relationships/image" Target="../media/image1089.png"/><Relationship Id="rId27" Type="http://schemas.openxmlformats.org/officeDocument/2006/relationships/image" Target="../media/image950.png"/><Relationship Id="rId48" Type="http://schemas.openxmlformats.org/officeDocument/2006/relationships/customXml" Target="../ink/ink817.xml"/><Relationship Id="rId69" Type="http://schemas.openxmlformats.org/officeDocument/2006/relationships/image" Target="../media/image970.png"/><Relationship Id="rId113" Type="http://schemas.openxmlformats.org/officeDocument/2006/relationships/image" Target="../media/image992.png"/><Relationship Id="rId134" Type="http://schemas.openxmlformats.org/officeDocument/2006/relationships/customXml" Target="../ink/ink860.xml"/><Relationship Id="rId320" Type="http://schemas.openxmlformats.org/officeDocument/2006/relationships/customXml" Target="../ink/ink953.xml"/><Relationship Id="rId80" Type="http://schemas.openxmlformats.org/officeDocument/2006/relationships/customXml" Target="../ink/ink833.xml"/><Relationship Id="rId155" Type="http://schemas.openxmlformats.org/officeDocument/2006/relationships/image" Target="../media/image1012.png"/><Relationship Id="rId176" Type="http://schemas.openxmlformats.org/officeDocument/2006/relationships/customXml" Target="../ink/ink881.xml"/><Relationship Id="rId197" Type="http://schemas.openxmlformats.org/officeDocument/2006/relationships/image" Target="../media/image1033.png"/><Relationship Id="rId201" Type="http://schemas.openxmlformats.org/officeDocument/2006/relationships/image" Target="../media/image1035.png"/><Relationship Id="rId222" Type="http://schemas.openxmlformats.org/officeDocument/2006/relationships/customXml" Target="../ink/ink904.xml"/><Relationship Id="rId243" Type="http://schemas.openxmlformats.org/officeDocument/2006/relationships/image" Target="../media/image1056.png"/><Relationship Id="rId264" Type="http://schemas.openxmlformats.org/officeDocument/2006/relationships/customXml" Target="../ink/ink925.xml"/><Relationship Id="rId285" Type="http://schemas.openxmlformats.org/officeDocument/2006/relationships/image" Target="../media/image1077.png"/><Relationship Id="rId17" Type="http://schemas.openxmlformats.org/officeDocument/2006/relationships/image" Target="../media/image945.png"/><Relationship Id="rId38" Type="http://schemas.openxmlformats.org/officeDocument/2006/relationships/customXml" Target="../ink/ink812.xml"/><Relationship Id="rId59" Type="http://schemas.openxmlformats.org/officeDocument/2006/relationships/image" Target="../media/image965.png"/><Relationship Id="rId103" Type="http://schemas.openxmlformats.org/officeDocument/2006/relationships/image" Target="../media/image987.png"/><Relationship Id="rId124" Type="http://schemas.openxmlformats.org/officeDocument/2006/relationships/customXml" Target="../ink/ink855.xml"/><Relationship Id="rId310" Type="http://schemas.openxmlformats.org/officeDocument/2006/relationships/customXml" Target="../ink/ink948.xml"/><Relationship Id="rId70" Type="http://schemas.openxmlformats.org/officeDocument/2006/relationships/customXml" Target="../ink/ink828.xml"/><Relationship Id="rId91" Type="http://schemas.openxmlformats.org/officeDocument/2006/relationships/image" Target="../media/image981.png"/><Relationship Id="rId145" Type="http://schemas.openxmlformats.org/officeDocument/2006/relationships/image" Target="../media/image1007.png"/><Relationship Id="rId166" Type="http://schemas.openxmlformats.org/officeDocument/2006/relationships/customXml" Target="../ink/ink876.xml"/><Relationship Id="rId187" Type="http://schemas.openxmlformats.org/officeDocument/2006/relationships/image" Target="../media/image1028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899.xml"/><Relationship Id="rId233" Type="http://schemas.openxmlformats.org/officeDocument/2006/relationships/image" Target="../media/image1051.png"/><Relationship Id="rId254" Type="http://schemas.openxmlformats.org/officeDocument/2006/relationships/customXml" Target="../ink/ink920.xml"/><Relationship Id="rId28" Type="http://schemas.openxmlformats.org/officeDocument/2006/relationships/customXml" Target="../ink/ink807.xml"/><Relationship Id="rId49" Type="http://schemas.openxmlformats.org/officeDocument/2006/relationships/image" Target="../media/image961.png"/><Relationship Id="rId114" Type="http://schemas.openxmlformats.org/officeDocument/2006/relationships/customXml" Target="../ink/ink850.xml"/><Relationship Id="rId275" Type="http://schemas.openxmlformats.org/officeDocument/2006/relationships/image" Target="../media/image1072.png"/><Relationship Id="rId296" Type="http://schemas.openxmlformats.org/officeDocument/2006/relationships/customXml" Target="../ink/ink941.xml"/><Relationship Id="rId300" Type="http://schemas.openxmlformats.org/officeDocument/2006/relationships/customXml" Target="../ink/ink943.xml"/><Relationship Id="rId60" Type="http://schemas.openxmlformats.org/officeDocument/2006/relationships/customXml" Target="../ink/ink823.xml"/><Relationship Id="rId81" Type="http://schemas.openxmlformats.org/officeDocument/2006/relationships/image" Target="../media/image976.png"/><Relationship Id="rId135" Type="http://schemas.openxmlformats.org/officeDocument/2006/relationships/image" Target="../media/image1002.png"/><Relationship Id="rId156" Type="http://schemas.openxmlformats.org/officeDocument/2006/relationships/customXml" Target="../ink/ink871.xml"/><Relationship Id="rId177" Type="http://schemas.openxmlformats.org/officeDocument/2006/relationships/image" Target="../media/image1023.png"/><Relationship Id="rId198" Type="http://schemas.openxmlformats.org/officeDocument/2006/relationships/customXml" Target="../ink/ink892.xml"/><Relationship Id="rId321" Type="http://schemas.openxmlformats.org/officeDocument/2006/relationships/image" Target="../media/image1095.png"/><Relationship Id="rId202" Type="http://schemas.openxmlformats.org/officeDocument/2006/relationships/customXml" Target="../ink/ink894.xml"/><Relationship Id="rId223" Type="http://schemas.openxmlformats.org/officeDocument/2006/relationships/image" Target="../media/image1046.png"/><Relationship Id="rId244" Type="http://schemas.openxmlformats.org/officeDocument/2006/relationships/customXml" Target="../ink/ink915.xml"/><Relationship Id="rId18" Type="http://schemas.openxmlformats.org/officeDocument/2006/relationships/customXml" Target="../ink/ink802.xml"/><Relationship Id="rId39" Type="http://schemas.openxmlformats.org/officeDocument/2006/relationships/image" Target="../media/image956.png"/><Relationship Id="rId265" Type="http://schemas.openxmlformats.org/officeDocument/2006/relationships/image" Target="../media/image1067.png"/><Relationship Id="rId286" Type="http://schemas.openxmlformats.org/officeDocument/2006/relationships/customXml" Target="../ink/ink936.xml"/><Relationship Id="rId50" Type="http://schemas.openxmlformats.org/officeDocument/2006/relationships/customXml" Target="../ink/ink818.xml"/><Relationship Id="rId104" Type="http://schemas.openxmlformats.org/officeDocument/2006/relationships/customXml" Target="../ink/ink845.xml"/><Relationship Id="rId125" Type="http://schemas.openxmlformats.org/officeDocument/2006/relationships/image" Target="../media/image998.png"/><Relationship Id="rId146" Type="http://schemas.openxmlformats.org/officeDocument/2006/relationships/customXml" Target="../ink/ink866.xml"/><Relationship Id="rId167" Type="http://schemas.openxmlformats.org/officeDocument/2006/relationships/image" Target="../media/image1018.png"/><Relationship Id="rId188" Type="http://schemas.openxmlformats.org/officeDocument/2006/relationships/customXml" Target="../ink/ink887.xml"/><Relationship Id="rId311" Type="http://schemas.openxmlformats.org/officeDocument/2006/relationships/image" Target="../media/image1090.png"/><Relationship Id="rId71" Type="http://schemas.openxmlformats.org/officeDocument/2006/relationships/image" Target="../media/image971.png"/><Relationship Id="rId92" Type="http://schemas.openxmlformats.org/officeDocument/2006/relationships/customXml" Target="../ink/ink839.xml"/><Relationship Id="rId213" Type="http://schemas.openxmlformats.org/officeDocument/2006/relationships/image" Target="../media/image1041.png"/><Relationship Id="rId234" Type="http://schemas.openxmlformats.org/officeDocument/2006/relationships/customXml" Target="../ink/ink910.xml"/><Relationship Id="rId2" Type="http://schemas.openxmlformats.org/officeDocument/2006/relationships/customXml" Target="../ink/ink794.xml"/><Relationship Id="rId29" Type="http://schemas.openxmlformats.org/officeDocument/2006/relationships/image" Target="../media/image951.png"/><Relationship Id="rId255" Type="http://schemas.openxmlformats.org/officeDocument/2006/relationships/image" Target="../media/image1062.png"/><Relationship Id="rId276" Type="http://schemas.openxmlformats.org/officeDocument/2006/relationships/customXml" Target="../ink/ink931.xml"/><Relationship Id="rId297" Type="http://schemas.openxmlformats.org/officeDocument/2006/relationships/image" Target="../media/image1083.png"/><Relationship Id="rId40" Type="http://schemas.openxmlformats.org/officeDocument/2006/relationships/customXml" Target="../ink/ink813.xml"/><Relationship Id="rId115" Type="http://schemas.openxmlformats.org/officeDocument/2006/relationships/image" Target="../media/image993.png"/><Relationship Id="rId136" Type="http://schemas.openxmlformats.org/officeDocument/2006/relationships/customXml" Target="../ink/ink861.xml"/><Relationship Id="rId157" Type="http://schemas.openxmlformats.org/officeDocument/2006/relationships/image" Target="../media/image1013.png"/><Relationship Id="rId178" Type="http://schemas.openxmlformats.org/officeDocument/2006/relationships/customXml" Target="../ink/ink882.xml"/><Relationship Id="rId301" Type="http://schemas.openxmlformats.org/officeDocument/2006/relationships/image" Target="../media/image1085.png"/><Relationship Id="rId322" Type="http://schemas.openxmlformats.org/officeDocument/2006/relationships/customXml" Target="../ink/ink954.xml"/><Relationship Id="rId61" Type="http://schemas.openxmlformats.org/officeDocument/2006/relationships/image" Target="../media/image966.png"/><Relationship Id="rId82" Type="http://schemas.openxmlformats.org/officeDocument/2006/relationships/customXml" Target="../ink/ink834.xml"/><Relationship Id="rId199" Type="http://schemas.openxmlformats.org/officeDocument/2006/relationships/image" Target="../media/image1034.png"/><Relationship Id="rId203" Type="http://schemas.openxmlformats.org/officeDocument/2006/relationships/image" Target="../media/image1036.png"/><Relationship Id="rId19" Type="http://schemas.openxmlformats.org/officeDocument/2006/relationships/image" Target="../media/image946.png"/><Relationship Id="rId224" Type="http://schemas.openxmlformats.org/officeDocument/2006/relationships/customXml" Target="../ink/ink905.xml"/><Relationship Id="rId245" Type="http://schemas.openxmlformats.org/officeDocument/2006/relationships/image" Target="../media/image1057.png"/><Relationship Id="rId266" Type="http://schemas.openxmlformats.org/officeDocument/2006/relationships/customXml" Target="../ink/ink926.xml"/><Relationship Id="rId287" Type="http://schemas.openxmlformats.org/officeDocument/2006/relationships/image" Target="../media/image1078.png"/><Relationship Id="rId30" Type="http://schemas.openxmlformats.org/officeDocument/2006/relationships/customXml" Target="../ink/ink808.xml"/><Relationship Id="rId105" Type="http://schemas.openxmlformats.org/officeDocument/2006/relationships/image" Target="../media/image988.png"/><Relationship Id="rId126" Type="http://schemas.openxmlformats.org/officeDocument/2006/relationships/customXml" Target="../ink/ink856.xml"/><Relationship Id="rId147" Type="http://schemas.openxmlformats.org/officeDocument/2006/relationships/image" Target="../media/image1008.png"/><Relationship Id="rId168" Type="http://schemas.openxmlformats.org/officeDocument/2006/relationships/customXml" Target="../ink/ink877.xml"/><Relationship Id="rId312" Type="http://schemas.openxmlformats.org/officeDocument/2006/relationships/customXml" Target="../ink/ink949.xml"/><Relationship Id="rId51" Type="http://schemas.openxmlformats.org/officeDocument/2006/relationships/image" Target="../media/image962.png"/><Relationship Id="rId72" Type="http://schemas.openxmlformats.org/officeDocument/2006/relationships/customXml" Target="../ink/ink829.xml"/><Relationship Id="rId93" Type="http://schemas.openxmlformats.org/officeDocument/2006/relationships/image" Target="../media/image982.png"/><Relationship Id="rId189" Type="http://schemas.openxmlformats.org/officeDocument/2006/relationships/image" Target="../media/image1029.png"/><Relationship Id="rId3" Type="http://schemas.openxmlformats.org/officeDocument/2006/relationships/image" Target="../media/image938.png"/><Relationship Id="rId214" Type="http://schemas.openxmlformats.org/officeDocument/2006/relationships/customXml" Target="../ink/ink900.xml"/><Relationship Id="rId235" Type="http://schemas.openxmlformats.org/officeDocument/2006/relationships/image" Target="../media/image1052.png"/><Relationship Id="rId256" Type="http://schemas.openxmlformats.org/officeDocument/2006/relationships/customXml" Target="../ink/ink921.xml"/><Relationship Id="rId277" Type="http://schemas.openxmlformats.org/officeDocument/2006/relationships/image" Target="../media/image1073.png"/><Relationship Id="rId298" Type="http://schemas.openxmlformats.org/officeDocument/2006/relationships/customXml" Target="../ink/ink942.xml"/><Relationship Id="rId116" Type="http://schemas.openxmlformats.org/officeDocument/2006/relationships/customXml" Target="../ink/ink851.xml"/><Relationship Id="rId137" Type="http://schemas.openxmlformats.org/officeDocument/2006/relationships/image" Target="../media/image1003.png"/><Relationship Id="rId158" Type="http://schemas.openxmlformats.org/officeDocument/2006/relationships/customXml" Target="../ink/ink872.xml"/><Relationship Id="rId302" Type="http://schemas.openxmlformats.org/officeDocument/2006/relationships/customXml" Target="../ink/ink944.xml"/><Relationship Id="rId323" Type="http://schemas.openxmlformats.org/officeDocument/2006/relationships/image" Target="../media/image1096.png"/><Relationship Id="rId20" Type="http://schemas.openxmlformats.org/officeDocument/2006/relationships/customXml" Target="../ink/ink803.xml"/><Relationship Id="rId41" Type="http://schemas.openxmlformats.org/officeDocument/2006/relationships/image" Target="../media/image957.png"/><Relationship Id="rId62" Type="http://schemas.openxmlformats.org/officeDocument/2006/relationships/customXml" Target="../ink/ink824.xml"/><Relationship Id="rId83" Type="http://schemas.openxmlformats.org/officeDocument/2006/relationships/image" Target="../media/image977.png"/><Relationship Id="rId179" Type="http://schemas.openxmlformats.org/officeDocument/2006/relationships/image" Target="../media/image1024.png"/><Relationship Id="rId190" Type="http://schemas.openxmlformats.org/officeDocument/2006/relationships/customXml" Target="../ink/ink888.xml"/><Relationship Id="rId204" Type="http://schemas.openxmlformats.org/officeDocument/2006/relationships/customXml" Target="../ink/ink895.xml"/><Relationship Id="rId225" Type="http://schemas.openxmlformats.org/officeDocument/2006/relationships/image" Target="../media/image1047.png"/><Relationship Id="rId246" Type="http://schemas.openxmlformats.org/officeDocument/2006/relationships/customXml" Target="../ink/ink916.xml"/><Relationship Id="rId267" Type="http://schemas.openxmlformats.org/officeDocument/2006/relationships/image" Target="../media/image1068.png"/><Relationship Id="rId288" Type="http://schemas.openxmlformats.org/officeDocument/2006/relationships/customXml" Target="../ink/ink937.xml"/><Relationship Id="rId106" Type="http://schemas.openxmlformats.org/officeDocument/2006/relationships/customXml" Target="../ink/ink846.xml"/><Relationship Id="rId127" Type="http://schemas.openxmlformats.org/officeDocument/2006/relationships/image" Target="../media/image621.png"/><Relationship Id="rId313" Type="http://schemas.openxmlformats.org/officeDocument/2006/relationships/image" Target="../media/image1091.png"/><Relationship Id="rId10" Type="http://schemas.openxmlformats.org/officeDocument/2006/relationships/customXml" Target="../ink/ink798.xml"/><Relationship Id="rId31" Type="http://schemas.openxmlformats.org/officeDocument/2006/relationships/image" Target="../media/image952.png"/><Relationship Id="rId52" Type="http://schemas.openxmlformats.org/officeDocument/2006/relationships/customXml" Target="../ink/ink819.xml"/><Relationship Id="rId73" Type="http://schemas.openxmlformats.org/officeDocument/2006/relationships/image" Target="../media/image972.png"/><Relationship Id="rId94" Type="http://schemas.openxmlformats.org/officeDocument/2006/relationships/customXml" Target="../ink/ink840.xml"/><Relationship Id="rId148" Type="http://schemas.openxmlformats.org/officeDocument/2006/relationships/customXml" Target="../ink/ink867.xml"/><Relationship Id="rId169" Type="http://schemas.openxmlformats.org/officeDocument/2006/relationships/image" Target="../media/image1019.png"/><Relationship Id="rId4" Type="http://schemas.openxmlformats.org/officeDocument/2006/relationships/customXml" Target="../ink/ink795.xml"/><Relationship Id="rId180" Type="http://schemas.openxmlformats.org/officeDocument/2006/relationships/customXml" Target="../ink/ink883.xml"/><Relationship Id="rId215" Type="http://schemas.openxmlformats.org/officeDocument/2006/relationships/image" Target="../media/image1042.png"/><Relationship Id="rId236" Type="http://schemas.openxmlformats.org/officeDocument/2006/relationships/customXml" Target="../ink/ink911.xml"/><Relationship Id="rId257" Type="http://schemas.openxmlformats.org/officeDocument/2006/relationships/image" Target="../media/image1063.png"/><Relationship Id="rId278" Type="http://schemas.openxmlformats.org/officeDocument/2006/relationships/customXml" Target="../ink/ink932.xml"/><Relationship Id="rId303" Type="http://schemas.openxmlformats.org/officeDocument/2006/relationships/image" Target="../media/image1086.png"/><Relationship Id="rId42" Type="http://schemas.openxmlformats.org/officeDocument/2006/relationships/customXml" Target="../ink/ink814.xml"/><Relationship Id="rId84" Type="http://schemas.openxmlformats.org/officeDocument/2006/relationships/customXml" Target="../ink/ink835.xml"/><Relationship Id="rId138" Type="http://schemas.openxmlformats.org/officeDocument/2006/relationships/customXml" Target="../ink/ink862.xml"/><Relationship Id="rId191" Type="http://schemas.openxmlformats.org/officeDocument/2006/relationships/image" Target="../media/image1030.png"/><Relationship Id="rId205" Type="http://schemas.openxmlformats.org/officeDocument/2006/relationships/image" Target="../media/image1037.png"/><Relationship Id="rId247" Type="http://schemas.openxmlformats.org/officeDocument/2006/relationships/image" Target="../media/image1058.png"/><Relationship Id="rId107" Type="http://schemas.openxmlformats.org/officeDocument/2006/relationships/image" Target="../media/image989.png"/><Relationship Id="rId289" Type="http://schemas.openxmlformats.org/officeDocument/2006/relationships/image" Target="../media/image1079.png"/><Relationship Id="rId11" Type="http://schemas.openxmlformats.org/officeDocument/2006/relationships/image" Target="../media/image942.png"/><Relationship Id="rId53" Type="http://schemas.openxmlformats.org/officeDocument/2006/relationships/image" Target="../media/image515.png"/><Relationship Id="rId149" Type="http://schemas.openxmlformats.org/officeDocument/2006/relationships/image" Target="../media/image1009.png"/><Relationship Id="rId314" Type="http://schemas.openxmlformats.org/officeDocument/2006/relationships/customXml" Target="../ink/ink950.xml"/><Relationship Id="rId95" Type="http://schemas.openxmlformats.org/officeDocument/2006/relationships/image" Target="../media/image983.png"/><Relationship Id="rId160" Type="http://schemas.openxmlformats.org/officeDocument/2006/relationships/customXml" Target="../ink/ink873.xml"/><Relationship Id="rId216" Type="http://schemas.openxmlformats.org/officeDocument/2006/relationships/customXml" Target="../ink/ink901.xml"/><Relationship Id="rId258" Type="http://schemas.openxmlformats.org/officeDocument/2006/relationships/customXml" Target="../ink/ink922.xml"/><Relationship Id="rId22" Type="http://schemas.openxmlformats.org/officeDocument/2006/relationships/customXml" Target="../ink/ink804.xml"/><Relationship Id="rId64" Type="http://schemas.openxmlformats.org/officeDocument/2006/relationships/customXml" Target="../ink/ink825.xml"/><Relationship Id="rId118" Type="http://schemas.openxmlformats.org/officeDocument/2006/relationships/customXml" Target="../ink/ink852.xml"/><Relationship Id="rId171" Type="http://schemas.openxmlformats.org/officeDocument/2006/relationships/image" Target="../media/image1020.png"/><Relationship Id="rId227" Type="http://schemas.openxmlformats.org/officeDocument/2006/relationships/image" Target="../media/image1048.png"/><Relationship Id="rId269" Type="http://schemas.openxmlformats.org/officeDocument/2006/relationships/image" Target="../media/image1069.png"/><Relationship Id="rId33" Type="http://schemas.openxmlformats.org/officeDocument/2006/relationships/image" Target="../media/image953.png"/><Relationship Id="rId129" Type="http://schemas.openxmlformats.org/officeDocument/2006/relationships/image" Target="../media/image999.png"/><Relationship Id="rId280" Type="http://schemas.openxmlformats.org/officeDocument/2006/relationships/customXml" Target="../ink/ink933.xml"/><Relationship Id="rId75" Type="http://schemas.openxmlformats.org/officeDocument/2006/relationships/image" Target="../media/image973.png"/><Relationship Id="rId140" Type="http://schemas.openxmlformats.org/officeDocument/2006/relationships/customXml" Target="../ink/ink863.xml"/><Relationship Id="rId182" Type="http://schemas.openxmlformats.org/officeDocument/2006/relationships/customXml" Target="../ink/ink884.xml"/><Relationship Id="rId6" Type="http://schemas.openxmlformats.org/officeDocument/2006/relationships/customXml" Target="../ink/ink796.xml"/><Relationship Id="rId238" Type="http://schemas.openxmlformats.org/officeDocument/2006/relationships/customXml" Target="../ink/ink912.xml"/><Relationship Id="rId291" Type="http://schemas.openxmlformats.org/officeDocument/2006/relationships/image" Target="../media/image1080.png"/><Relationship Id="rId305" Type="http://schemas.openxmlformats.org/officeDocument/2006/relationships/image" Target="../media/image1087.png"/><Relationship Id="rId44" Type="http://schemas.openxmlformats.org/officeDocument/2006/relationships/customXml" Target="../ink/ink815.xml"/><Relationship Id="rId86" Type="http://schemas.openxmlformats.org/officeDocument/2006/relationships/customXml" Target="../ink/ink836.xml"/><Relationship Id="rId151" Type="http://schemas.openxmlformats.org/officeDocument/2006/relationships/image" Target="../media/image1010.png"/><Relationship Id="rId193" Type="http://schemas.openxmlformats.org/officeDocument/2006/relationships/image" Target="../media/image1031.png"/><Relationship Id="rId207" Type="http://schemas.openxmlformats.org/officeDocument/2006/relationships/image" Target="../media/image1038.png"/><Relationship Id="rId249" Type="http://schemas.openxmlformats.org/officeDocument/2006/relationships/image" Target="../media/image1059.png"/><Relationship Id="rId13" Type="http://schemas.openxmlformats.org/officeDocument/2006/relationships/image" Target="../media/image943.png"/><Relationship Id="rId109" Type="http://schemas.openxmlformats.org/officeDocument/2006/relationships/image" Target="../media/image990.png"/><Relationship Id="rId260" Type="http://schemas.openxmlformats.org/officeDocument/2006/relationships/customXml" Target="../ink/ink923.xml"/><Relationship Id="rId316" Type="http://schemas.openxmlformats.org/officeDocument/2006/relationships/customXml" Target="../ink/ink9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8.png"/><Relationship Id="rId2" Type="http://schemas.openxmlformats.org/officeDocument/2006/relationships/image" Target="../media/image109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_Eamf8MHwU&amp;list=PLLssT5z_DsK-h9vYZkQkYNWcItqhlRJLN&amp;index=51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4.png"/><Relationship Id="rId5" Type="http://schemas.openxmlformats.org/officeDocument/2006/relationships/image" Target="../media/image1103.png"/><Relationship Id="rId4" Type="http://schemas.openxmlformats.org/officeDocument/2006/relationships/image" Target="../media/image110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116.png"/><Relationship Id="rId3" Type="http://schemas.openxmlformats.org/officeDocument/2006/relationships/image" Target="../media/image1106.png"/><Relationship Id="rId7" Type="http://schemas.openxmlformats.org/officeDocument/2006/relationships/image" Target="../media/image1110.png"/><Relationship Id="rId12" Type="http://schemas.openxmlformats.org/officeDocument/2006/relationships/image" Target="../media/image1115.png"/><Relationship Id="rId2" Type="http://schemas.openxmlformats.org/officeDocument/2006/relationships/image" Target="../media/image11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5" Type="http://schemas.openxmlformats.org/officeDocument/2006/relationships/image" Target="../media/image1108.png"/><Relationship Id="rId10" Type="http://schemas.openxmlformats.org/officeDocument/2006/relationships/image" Target="../media/image1113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Relationship Id="rId14" Type="http://schemas.openxmlformats.org/officeDocument/2006/relationships/image" Target="../media/image1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4.png"/><Relationship Id="rId13" Type="http://schemas.openxmlformats.org/officeDocument/2006/relationships/image" Target="../media/image1129.png"/><Relationship Id="rId18" Type="http://schemas.openxmlformats.org/officeDocument/2006/relationships/image" Target="../media/image1134.png"/><Relationship Id="rId3" Type="http://schemas.openxmlformats.org/officeDocument/2006/relationships/image" Target="../media/image1119.png"/><Relationship Id="rId7" Type="http://schemas.openxmlformats.org/officeDocument/2006/relationships/image" Target="../media/image1123.png"/><Relationship Id="rId12" Type="http://schemas.openxmlformats.org/officeDocument/2006/relationships/image" Target="../media/image1128.png"/><Relationship Id="rId17" Type="http://schemas.openxmlformats.org/officeDocument/2006/relationships/image" Target="../media/image1133.png"/><Relationship Id="rId2" Type="http://schemas.openxmlformats.org/officeDocument/2006/relationships/image" Target="../media/image1118.png"/><Relationship Id="rId16" Type="http://schemas.openxmlformats.org/officeDocument/2006/relationships/image" Target="../media/image1132.png"/><Relationship Id="rId20" Type="http://schemas.openxmlformats.org/officeDocument/2006/relationships/image" Target="../media/image11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2.png"/><Relationship Id="rId11" Type="http://schemas.openxmlformats.org/officeDocument/2006/relationships/image" Target="../media/image1127.png"/><Relationship Id="rId5" Type="http://schemas.openxmlformats.org/officeDocument/2006/relationships/image" Target="../media/image1121.png"/><Relationship Id="rId15" Type="http://schemas.openxmlformats.org/officeDocument/2006/relationships/image" Target="../media/image1131.png"/><Relationship Id="rId10" Type="http://schemas.openxmlformats.org/officeDocument/2006/relationships/image" Target="../media/image1126.png"/><Relationship Id="rId19" Type="http://schemas.openxmlformats.org/officeDocument/2006/relationships/image" Target="../media/image1135.png"/><Relationship Id="rId4" Type="http://schemas.openxmlformats.org/officeDocument/2006/relationships/image" Target="../media/image1120.png"/><Relationship Id="rId9" Type="http://schemas.openxmlformats.org/officeDocument/2006/relationships/image" Target="../media/image1125.png"/><Relationship Id="rId14" Type="http://schemas.openxmlformats.org/officeDocument/2006/relationships/image" Target="../media/image1130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5.png"/><Relationship Id="rId299" Type="http://schemas.openxmlformats.org/officeDocument/2006/relationships/image" Target="../media/image1286.png"/><Relationship Id="rId21" Type="http://schemas.openxmlformats.org/officeDocument/2006/relationships/image" Target="../media/image1147.png"/><Relationship Id="rId63" Type="http://schemas.openxmlformats.org/officeDocument/2006/relationships/image" Target="../media/image1168.png"/><Relationship Id="rId159" Type="http://schemas.openxmlformats.org/officeDocument/2006/relationships/image" Target="../media/image1216.png"/><Relationship Id="rId324" Type="http://schemas.openxmlformats.org/officeDocument/2006/relationships/customXml" Target="../ink/ink1115.xml"/><Relationship Id="rId366" Type="http://schemas.openxmlformats.org/officeDocument/2006/relationships/customXml" Target="../ink/ink1136.xml"/><Relationship Id="rId170" Type="http://schemas.openxmlformats.org/officeDocument/2006/relationships/customXml" Target="../ink/ink1038.xml"/><Relationship Id="rId226" Type="http://schemas.openxmlformats.org/officeDocument/2006/relationships/customXml" Target="../ink/ink1066.xml"/><Relationship Id="rId433" Type="http://schemas.openxmlformats.org/officeDocument/2006/relationships/image" Target="../media/image1353.png"/><Relationship Id="rId268" Type="http://schemas.openxmlformats.org/officeDocument/2006/relationships/customXml" Target="../ink/ink1087.xml"/><Relationship Id="rId32" Type="http://schemas.openxmlformats.org/officeDocument/2006/relationships/customXml" Target="../ink/ink969.xml"/><Relationship Id="rId74" Type="http://schemas.openxmlformats.org/officeDocument/2006/relationships/customXml" Target="../ink/ink990.xml"/><Relationship Id="rId128" Type="http://schemas.openxmlformats.org/officeDocument/2006/relationships/customXml" Target="../ink/ink1017.xml"/><Relationship Id="rId335" Type="http://schemas.openxmlformats.org/officeDocument/2006/relationships/image" Target="../media/image1304.png"/><Relationship Id="rId377" Type="http://schemas.openxmlformats.org/officeDocument/2006/relationships/image" Target="../media/image1325.png"/><Relationship Id="rId5" Type="http://schemas.openxmlformats.org/officeDocument/2006/relationships/image" Target="../media/image1139.png"/><Relationship Id="rId181" Type="http://schemas.openxmlformats.org/officeDocument/2006/relationships/image" Target="../media/image1227.png"/><Relationship Id="rId237" Type="http://schemas.openxmlformats.org/officeDocument/2006/relationships/image" Target="../media/image1255.png"/><Relationship Id="rId402" Type="http://schemas.openxmlformats.org/officeDocument/2006/relationships/customXml" Target="../ink/ink1154.xml"/><Relationship Id="rId279" Type="http://schemas.openxmlformats.org/officeDocument/2006/relationships/image" Target="../media/image1276.png"/><Relationship Id="rId43" Type="http://schemas.openxmlformats.org/officeDocument/2006/relationships/image" Target="../media/image1158.png"/><Relationship Id="rId139" Type="http://schemas.openxmlformats.org/officeDocument/2006/relationships/image" Target="../media/image1206.png"/><Relationship Id="rId290" Type="http://schemas.openxmlformats.org/officeDocument/2006/relationships/customXml" Target="../ink/ink1098.xml"/><Relationship Id="rId304" Type="http://schemas.openxmlformats.org/officeDocument/2006/relationships/customXml" Target="../ink/ink1105.xml"/><Relationship Id="rId346" Type="http://schemas.openxmlformats.org/officeDocument/2006/relationships/customXml" Target="../ink/ink1126.xml"/><Relationship Id="rId388" Type="http://schemas.openxmlformats.org/officeDocument/2006/relationships/customXml" Target="../ink/ink1147.xml"/><Relationship Id="rId85" Type="http://schemas.openxmlformats.org/officeDocument/2006/relationships/image" Target="../media/image1179.png"/><Relationship Id="rId150" Type="http://schemas.openxmlformats.org/officeDocument/2006/relationships/customXml" Target="../ink/ink1028.xml"/><Relationship Id="rId192" Type="http://schemas.openxmlformats.org/officeDocument/2006/relationships/customXml" Target="../ink/ink1049.xml"/><Relationship Id="rId206" Type="http://schemas.openxmlformats.org/officeDocument/2006/relationships/customXml" Target="../ink/ink1056.xml"/><Relationship Id="rId413" Type="http://schemas.openxmlformats.org/officeDocument/2006/relationships/image" Target="../media/image1343.png"/><Relationship Id="rId248" Type="http://schemas.openxmlformats.org/officeDocument/2006/relationships/customXml" Target="../ink/ink1077.xml"/><Relationship Id="rId12" Type="http://schemas.openxmlformats.org/officeDocument/2006/relationships/customXml" Target="../ink/ink959.xml"/><Relationship Id="rId108" Type="http://schemas.openxmlformats.org/officeDocument/2006/relationships/customXml" Target="../ink/ink1007.xml"/><Relationship Id="rId315" Type="http://schemas.openxmlformats.org/officeDocument/2006/relationships/image" Target="../media/image1294.png"/><Relationship Id="rId357" Type="http://schemas.openxmlformats.org/officeDocument/2006/relationships/image" Target="../media/image1315.png"/><Relationship Id="rId54" Type="http://schemas.openxmlformats.org/officeDocument/2006/relationships/customXml" Target="../ink/ink980.xml"/><Relationship Id="rId96" Type="http://schemas.openxmlformats.org/officeDocument/2006/relationships/customXml" Target="../ink/ink1001.xml"/><Relationship Id="rId161" Type="http://schemas.openxmlformats.org/officeDocument/2006/relationships/image" Target="../media/image1217.png"/><Relationship Id="rId217" Type="http://schemas.openxmlformats.org/officeDocument/2006/relationships/image" Target="../media/image1245.png"/><Relationship Id="rId399" Type="http://schemas.openxmlformats.org/officeDocument/2006/relationships/image" Target="../media/image1336.png"/><Relationship Id="rId259" Type="http://schemas.openxmlformats.org/officeDocument/2006/relationships/image" Target="../media/image1266.png"/><Relationship Id="rId424" Type="http://schemas.openxmlformats.org/officeDocument/2006/relationships/customXml" Target="../ink/ink1165.xml"/><Relationship Id="rId23" Type="http://schemas.openxmlformats.org/officeDocument/2006/relationships/image" Target="../media/image1148.png"/><Relationship Id="rId119" Type="http://schemas.openxmlformats.org/officeDocument/2006/relationships/image" Target="../media/image1196.png"/><Relationship Id="rId270" Type="http://schemas.openxmlformats.org/officeDocument/2006/relationships/customXml" Target="../ink/ink1088.xml"/><Relationship Id="rId326" Type="http://schemas.openxmlformats.org/officeDocument/2006/relationships/customXml" Target="../ink/ink1116.xml"/><Relationship Id="rId65" Type="http://schemas.openxmlformats.org/officeDocument/2006/relationships/image" Target="../media/image1169.png"/><Relationship Id="rId130" Type="http://schemas.openxmlformats.org/officeDocument/2006/relationships/customXml" Target="../ink/ink1018.xml"/><Relationship Id="rId368" Type="http://schemas.openxmlformats.org/officeDocument/2006/relationships/customXml" Target="../ink/ink1137.xml"/><Relationship Id="rId172" Type="http://schemas.openxmlformats.org/officeDocument/2006/relationships/customXml" Target="../ink/ink1039.xml"/><Relationship Id="rId228" Type="http://schemas.openxmlformats.org/officeDocument/2006/relationships/customXml" Target="../ink/ink1067.xml"/><Relationship Id="rId281" Type="http://schemas.openxmlformats.org/officeDocument/2006/relationships/image" Target="../media/image1277.png"/><Relationship Id="rId337" Type="http://schemas.openxmlformats.org/officeDocument/2006/relationships/image" Target="../media/image1305.png"/><Relationship Id="rId34" Type="http://schemas.openxmlformats.org/officeDocument/2006/relationships/customXml" Target="../ink/ink970.xml"/><Relationship Id="rId76" Type="http://schemas.openxmlformats.org/officeDocument/2006/relationships/customXml" Target="../ink/ink991.xml"/><Relationship Id="rId141" Type="http://schemas.openxmlformats.org/officeDocument/2006/relationships/image" Target="../media/image1207.png"/><Relationship Id="rId379" Type="http://schemas.openxmlformats.org/officeDocument/2006/relationships/image" Target="../media/image1326.png"/><Relationship Id="rId7" Type="http://schemas.openxmlformats.org/officeDocument/2006/relationships/image" Target="../media/image1140.png"/><Relationship Id="rId183" Type="http://schemas.openxmlformats.org/officeDocument/2006/relationships/image" Target="../media/image1228.png"/><Relationship Id="rId239" Type="http://schemas.openxmlformats.org/officeDocument/2006/relationships/image" Target="../media/image1256.png"/><Relationship Id="rId390" Type="http://schemas.openxmlformats.org/officeDocument/2006/relationships/customXml" Target="../ink/ink1148.xml"/><Relationship Id="rId404" Type="http://schemas.openxmlformats.org/officeDocument/2006/relationships/customXml" Target="../ink/ink1155.xml"/><Relationship Id="rId250" Type="http://schemas.openxmlformats.org/officeDocument/2006/relationships/customXml" Target="../ink/ink1078.xml"/><Relationship Id="rId292" Type="http://schemas.openxmlformats.org/officeDocument/2006/relationships/customXml" Target="../ink/ink1099.xml"/><Relationship Id="rId306" Type="http://schemas.openxmlformats.org/officeDocument/2006/relationships/customXml" Target="../ink/ink1106.xml"/><Relationship Id="rId45" Type="http://schemas.openxmlformats.org/officeDocument/2006/relationships/image" Target="../media/image1159.png"/><Relationship Id="rId87" Type="http://schemas.openxmlformats.org/officeDocument/2006/relationships/image" Target="../media/image1180.png"/><Relationship Id="rId110" Type="http://schemas.openxmlformats.org/officeDocument/2006/relationships/customXml" Target="../ink/ink1008.xml"/><Relationship Id="rId348" Type="http://schemas.openxmlformats.org/officeDocument/2006/relationships/customXml" Target="../ink/ink1127.xml"/><Relationship Id="rId152" Type="http://schemas.openxmlformats.org/officeDocument/2006/relationships/customXml" Target="../ink/ink1029.xml"/><Relationship Id="rId194" Type="http://schemas.openxmlformats.org/officeDocument/2006/relationships/customXml" Target="../ink/ink1050.xml"/><Relationship Id="rId208" Type="http://schemas.openxmlformats.org/officeDocument/2006/relationships/customXml" Target="../ink/ink1057.xml"/><Relationship Id="rId415" Type="http://schemas.openxmlformats.org/officeDocument/2006/relationships/image" Target="../media/image1344.png"/><Relationship Id="rId261" Type="http://schemas.openxmlformats.org/officeDocument/2006/relationships/image" Target="../media/image1267.png"/><Relationship Id="rId14" Type="http://schemas.openxmlformats.org/officeDocument/2006/relationships/customXml" Target="../ink/ink960.xml"/><Relationship Id="rId56" Type="http://schemas.openxmlformats.org/officeDocument/2006/relationships/customXml" Target="../ink/ink981.xml"/><Relationship Id="rId317" Type="http://schemas.openxmlformats.org/officeDocument/2006/relationships/image" Target="../media/image1295.png"/><Relationship Id="rId359" Type="http://schemas.openxmlformats.org/officeDocument/2006/relationships/image" Target="../media/image1316.png"/><Relationship Id="rId98" Type="http://schemas.openxmlformats.org/officeDocument/2006/relationships/customXml" Target="../ink/ink1002.xml"/><Relationship Id="rId121" Type="http://schemas.openxmlformats.org/officeDocument/2006/relationships/image" Target="../media/image1197.png"/><Relationship Id="rId163" Type="http://schemas.openxmlformats.org/officeDocument/2006/relationships/image" Target="../media/image1218.png"/><Relationship Id="rId219" Type="http://schemas.openxmlformats.org/officeDocument/2006/relationships/image" Target="../media/image1246.png"/><Relationship Id="rId370" Type="http://schemas.openxmlformats.org/officeDocument/2006/relationships/customXml" Target="../ink/ink1138.xml"/><Relationship Id="rId426" Type="http://schemas.openxmlformats.org/officeDocument/2006/relationships/customXml" Target="../ink/ink1166.xml"/><Relationship Id="rId230" Type="http://schemas.openxmlformats.org/officeDocument/2006/relationships/customXml" Target="../ink/ink1068.xml"/><Relationship Id="rId25" Type="http://schemas.openxmlformats.org/officeDocument/2006/relationships/image" Target="../media/image1149.png"/><Relationship Id="rId67" Type="http://schemas.openxmlformats.org/officeDocument/2006/relationships/image" Target="../media/image1170.png"/><Relationship Id="rId272" Type="http://schemas.openxmlformats.org/officeDocument/2006/relationships/customXml" Target="../ink/ink1089.xml"/><Relationship Id="rId328" Type="http://schemas.openxmlformats.org/officeDocument/2006/relationships/customXml" Target="../ink/ink1117.xml"/><Relationship Id="rId132" Type="http://schemas.openxmlformats.org/officeDocument/2006/relationships/customXml" Target="../ink/ink1019.xml"/><Relationship Id="rId174" Type="http://schemas.openxmlformats.org/officeDocument/2006/relationships/customXml" Target="../ink/ink1040.xml"/><Relationship Id="rId381" Type="http://schemas.openxmlformats.org/officeDocument/2006/relationships/image" Target="../media/image1327.png"/><Relationship Id="rId241" Type="http://schemas.openxmlformats.org/officeDocument/2006/relationships/image" Target="../media/image1257.png"/><Relationship Id="rId36" Type="http://schemas.openxmlformats.org/officeDocument/2006/relationships/customXml" Target="../ink/ink971.xml"/><Relationship Id="rId283" Type="http://schemas.openxmlformats.org/officeDocument/2006/relationships/image" Target="../media/image1278.png"/><Relationship Id="rId339" Type="http://schemas.openxmlformats.org/officeDocument/2006/relationships/image" Target="../media/image1306.png"/><Relationship Id="rId78" Type="http://schemas.openxmlformats.org/officeDocument/2006/relationships/customXml" Target="../ink/ink992.xml"/><Relationship Id="rId101" Type="http://schemas.openxmlformats.org/officeDocument/2006/relationships/image" Target="../media/image1187.png"/><Relationship Id="rId143" Type="http://schemas.openxmlformats.org/officeDocument/2006/relationships/image" Target="../media/image1208.png"/><Relationship Id="rId185" Type="http://schemas.openxmlformats.org/officeDocument/2006/relationships/image" Target="../media/image1229.png"/><Relationship Id="rId350" Type="http://schemas.openxmlformats.org/officeDocument/2006/relationships/customXml" Target="../ink/ink1128.xml"/><Relationship Id="rId406" Type="http://schemas.openxmlformats.org/officeDocument/2006/relationships/customXml" Target="../ink/ink1156.xml"/><Relationship Id="rId9" Type="http://schemas.openxmlformats.org/officeDocument/2006/relationships/image" Target="../media/image1141.png"/><Relationship Id="rId210" Type="http://schemas.openxmlformats.org/officeDocument/2006/relationships/customXml" Target="../ink/ink1058.xml"/><Relationship Id="rId392" Type="http://schemas.openxmlformats.org/officeDocument/2006/relationships/customXml" Target="../ink/ink1149.xml"/><Relationship Id="rId252" Type="http://schemas.openxmlformats.org/officeDocument/2006/relationships/customXml" Target="../ink/ink1079.xml"/><Relationship Id="rId294" Type="http://schemas.openxmlformats.org/officeDocument/2006/relationships/customXml" Target="../ink/ink1100.xml"/><Relationship Id="rId308" Type="http://schemas.openxmlformats.org/officeDocument/2006/relationships/customXml" Target="../ink/ink1107.xml"/><Relationship Id="rId47" Type="http://schemas.openxmlformats.org/officeDocument/2006/relationships/image" Target="../media/image1160.png"/><Relationship Id="rId89" Type="http://schemas.openxmlformats.org/officeDocument/2006/relationships/image" Target="../media/image1181.png"/><Relationship Id="rId112" Type="http://schemas.openxmlformats.org/officeDocument/2006/relationships/customXml" Target="../ink/ink1009.xml"/><Relationship Id="rId154" Type="http://schemas.openxmlformats.org/officeDocument/2006/relationships/customXml" Target="../ink/ink1030.xml"/><Relationship Id="rId361" Type="http://schemas.openxmlformats.org/officeDocument/2006/relationships/image" Target="../media/image1317.png"/><Relationship Id="rId196" Type="http://schemas.openxmlformats.org/officeDocument/2006/relationships/customXml" Target="../ink/ink1051.xml"/><Relationship Id="rId417" Type="http://schemas.openxmlformats.org/officeDocument/2006/relationships/image" Target="../media/image1345.png"/><Relationship Id="rId16" Type="http://schemas.openxmlformats.org/officeDocument/2006/relationships/customXml" Target="../ink/ink961.xml"/><Relationship Id="rId221" Type="http://schemas.openxmlformats.org/officeDocument/2006/relationships/image" Target="../media/image1247.png"/><Relationship Id="rId263" Type="http://schemas.openxmlformats.org/officeDocument/2006/relationships/image" Target="../media/image1268.png"/><Relationship Id="rId319" Type="http://schemas.openxmlformats.org/officeDocument/2006/relationships/image" Target="../media/image1296.png"/><Relationship Id="rId58" Type="http://schemas.openxmlformats.org/officeDocument/2006/relationships/customXml" Target="../ink/ink982.xml"/><Relationship Id="rId123" Type="http://schemas.openxmlformats.org/officeDocument/2006/relationships/image" Target="../media/image1198.png"/><Relationship Id="rId330" Type="http://schemas.openxmlformats.org/officeDocument/2006/relationships/customXml" Target="../ink/ink1118.xml"/><Relationship Id="rId165" Type="http://schemas.openxmlformats.org/officeDocument/2006/relationships/image" Target="../media/image1219.png"/><Relationship Id="rId372" Type="http://schemas.openxmlformats.org/officeDocument/2006/relationships/customXml" Target="../ink/ink1139.xml"/><Relationship Id="rId428" Type="http://schemas.openxmlformats.org/officeDocument/2006/relationships/customXml" Target="../ink/ink1167.xml"/><Relationship Id="rId232" Type="http://schemas.openxmlformats.org/officeDocument/2006/relationships/customXml" Target="../ink/ink1069.xml"/><Relationship Id="rId274" Type="http://schemas.openxmlformats.org/officeDocument/2006/relationships/customXml" Target="../ink/ink1090.xml"/><Relationship Id="rId27" Type="http://schemas.openxmlformats.org/officeDocument/2006/relationships/image" Target="../media/image1150.png"/><Relationship Id="rId69" Type="http://schemas.openxmlformats.org/officeDocument/2006/relationships/image" Target="../media/image1171.png"/><Relationship Id="rId134" Type="http://schemas.openxmlformats.org/officeDocument/2006/relationships/customXml" Target="../ink/ink1020.xml"/><Relationship Id="rId80" Type="http://schemas.openxmlformats.org/officeDocument/2006/relationships/customXml" Target="../ink/ink993.xml"/><Relationship Id="rId176" Type="http://schemas.openxmlformats.org/officeDocument/2006/relationships/customXml" Target="../ink/ink1041.xml"/><Relationship Id="rId341" Type="http://schemas.openxmlformats.org/officeDocument/2006/relationships/image" Target="../media/image1307.png"/><Relationship Id="rId383" Type="http://schemas.openxmlformats.org/officeDocument/2006/relationships/image" Target="../media/image1328.png"/><Relationship Id="rId201" Type="http://schemas.openxmlformats.org/officeDocument/2006/relationships/image" Target="../media/image1237.png"/><Relationship Id="rId243" Type="http://schemas.openxmlformats.org/officeDocument/2006/relationships/image" Target="../media/image1258.png"/><Relationship Id="rId285" Type="http://schemas.openxmlformats.org/officeDocument/2006/relationships/image" Target="../media/image1279.png"/><Relationship Id="rId38" Type="http://schemas.openxmlformats.org/officeDocument/2006/relationships/customXml" Target="../ink/ink972.xml"/><Relationship Id="rId103" Type="http://schemas.openxmlformats.org/officeDocument/2006/relationships/image" Target="../media/image1188.png"/><Relationship Id="rId310" Type="http://schemas.openxmlformats.org/officeDocument/2006/relationships/customXml" Target="../ink/ink1108.xml"/><Relationship Id="rId91" Type="http://schemas.openxmlformats.org/officeDocument/2006/relationships/image" Target="../media/image1182.png"/><Relationship Id="rId145" Type="http://schemas.openxmlformats.org/officeDocument/2006/relationships/image" Target="../media/image1209.png"/><Relationship Id="rId187" Type="http://schemas.openxmlformats.org/officeDocument/2006/relationships/image" Target="../media/image1230.png"/><Relationship Id="rId352" Type="http://schemas.openxmlformats.org/officeDocument/2006/relationships/customXml" Target="../ink/ink1129.xml"/><Relationship Id="rId394" Type="http://schemas.openxmlformats.org/officeDocument/2006/relationships/customXml" Target="../ink/ink1150.xml"/><Relationship Id="rId408" Type="http://schemas.openxmlformats.org/officeDocument/2006/relationships/customXml" Target="../ink/ink1157.xml"/><Relationship Id="rId212" Type="http://schemas.openxmlformats.org/officeDocument/2006/relationships/customXml" Target="../ink/ink1059.xml"/><Relationship Id="rId254" Type="http://schemas.openxmlformats.org/officeDocument/2006/relationships/customXml" Target="../ink/ink1080.xml"/><Relationship Id="rId28" Type="http://schemas.openxmlformats.org/officeDocument/2006/relationships/customXml" Target="../ink/ink967.xml"/><Relationship Id="rId49" Type="http://schemas.openxmlformats.org/officeDocument/2006/relationships/image" Target="../media/image1161.png"/><Relationship Id="rId114" Type="http://schemas.openxmlformats.org/officeDocument/2006/relationships/customXml" Target="../ink/ink1010.xml"/><Relationship Id="rId275" Type="http://schemas.openxmlformats.org/officeDocument/2006/relationships/image" Target="../media/image1274.png"/><Relationship Id="rId296" Type="http://schemas.openxmlformats.org/officeDocument/2006/relationships/customXml" Target="../ink/ink1101.xml"/><Relationship Id="rId300" Type="http://schemas.openxmlformats.org/officeDocument/2006/relationships/customXml" Target="../ink/ink1103.xml"/><Relationship Id="rId60" Type="http://schemas.openxmlformats.org/officeDocument/2006/relationships/customXml" Target="../ink/ink983.xml"/><Relationship Id="rId81" Type="http://schemas.openxmlformats.org/officeDocument/2006/relationships/image" Target="../media/image1177.png"/><Relationship Id="rId135" Type="http://schemas.openxmlformats.org/officeDocument/2006/relationships/image" Target="../media/image1204.png"/><Relationship Id="rId156" Type="http://schemas.openxmlformats.org/officeDocument/2006/relationships/customXml" Target="../ink/ink1031.xml"/><Relationship Id="rId177" Type="http://schemas.openxmlformats.org/officeDocument/2006/relationships/image" Target="../media/image1225.png"/><Relationship Id="rId198" Type="http://schemas.openxmlformats.org/officeDocument/2006/relationships/customXml" Target="../ink/ink1052.xml"/><Relationship Id="rId321" Type="http://schemas.openxmlformats.org/officeDocument/2006/relationships/image" Target="../media/image1297.png"/><Relationship Id="rId342" Type="http://schemas.openxmlformats.org/officeDocument/2006/relationships/customXml" Target="../ink/ink1124.xml"/><Relationship Id="rId363" Type="http://schemas.openxmlformats.org/officeDocument/2006/relationships/image" Target="../media/image1318.png"/><Relationship Id="rId384" Type="http://schemas.openxmlformats.org/officeDocument/2006/relationships/customXml" Target="../ink/ink1145.xml"/><Relationship Id="rId419" Type="http://schemas.openxmlformats.org/officeDocument/2006/relationships/image" Target="../media/image1346.png"/><Relationship Id="rId202" Type="http://schemas.openxmlformats.org/officeDocument/2006/relationships/customXml" Target="../ink/ink1054.xml"/><Relationship Id="rId223" Type="http://schemas.openxmlformats.org/officeDocument/2006/relationships/image" Target="../media/image1248.png"/><Relationship Id="rId244" Type="http://schemas.openxmlformats.org/officeDocument/2006/relationships/customXml" Target="../ink/ink1075.xml"/><Relationship Id="rId430" Type="http://schemas.openxmlformats.org/officeDocument/2006/relationships/customXml" Target="../ink/ink1168.xml"/><Relationship Id="rId18" Type="http://schemas.openxmlformats.org/officeDocument/2006/relationships/customXml" Target="../ink/ink962.xml"/><Relationship Id="rId39" Type="http://schemas.openxmlformats.org/officeDocument/2006/relationships/image" Target="../media/image1156.png"/><Relationship Id="rId265" Type="http://schemas.openxmlformats.org/officeDocument/2006/relationships/image" Target="../media/image1269.png"/><Relationship Id="rId286" Type="http://schemas.openxmlformats.org/officeDocument/2006/relationships/customXml" Target="../ink/ink1096.xml"/><Relationship Id="rId50" Type="http://schemas.openxmlformats.org/officeDocument/2006/relationships/customXml" Target="../ink/ink978.xml"/><Relationship Id="rId104" Type="http://schemas.openxmlformats.org/officeDocument/2006/relationships/customXml" Target="../ink/ink1005.xml"/><Relationship Id="rId125" Type="http://schemas.openxmlformats.org/officeDocument/2006/relationships/image" Target="../media/image1199.png"/><Relationship Id="rId146" Type="http://schemas.openxmlformats.org/officeDocument/2006/relationships/customXml" Target="../ink/ink1026.xml"/><Relationship Id="rId167" Type="http://schemas.openxmlformats.org/officeDocument/2006/relationships/image" Target="../media/image1220.png"/><Relationship Id="rId188" Type="http://schemas.openxmlformats.org/officeDocument/2006/relationships/customXml" Target="../ink/ink1047.xml"/><Relationship Id="rId311" Type="http://schemas.openxmlformats.org/officeDocument/2006/relationships/image" Target="../media/image1292.png"/><Relationship Id="rId332" Type="http://schemas.openxmlformats.org/officeDocument/2006/relationships/customXml" Target="../ink/ink1119.xml"/><Relationship Id="rId353" Type="http://schemas.openxmlformats.org/officeDocument/2006/relationships/image" Target="../media/image1313.png"/><Relationship Id="rId374" Type="http://schemas.openxmlformats.org/officeDocument/2006/relationships/customXml" Target="../ink/ink1140.xml"/><Relationship Id="rId395" Type="http://schemas.openxmlformats.org/officeDocument/2006/relationships/image" Target="../media/image1334.png"/><Relationship Id="rId409" Type="http://schemas.openxmlformats.org/officeDocument/2006/relationships/image" Target="../media/image1341.png"/><Relationship Id="rId71" Type="http://schemas.openxmlformats.org/officeDocument/2006/relationships/image" Target="../media/image1172.png"/><Relationship Id="rId92" Type="http://schemas.openxmlformats.org/officeDocument/2006/relationships/customXml" Target="../ink/ink999.xml"/><Relationship Id="rId213" Type="http://schemas.openxmlformats.org/officeDocument/2006/relationships/image" Target="../media/image1243.png"/><Relationship Id="rId234" Type="http://schemas.openxmlformats.org/officeDocument/2006/relationships/customXml" Target="../ink/ink1070.xml"/><Relationship Id="rId420" Type="http://schemas.openxmlformats.org/officeDocument/2006/relationships/customXml" Target="../ink/ink1163.xml"/><Relationship Id="rId2" Type="http://schemas.openxmlformats.org/officeDocument/2006/relationships/image" Target="../media/image1137.png"/><Relationship Id="rId29" Type="http://schemas.openxmlformats.org/officeDocument/2006/relationships/image" Target="../media/image1151.png"/><Relationship Id="rId255" Type="http://schemas.openxmlformats.org/officeDocument/2006/relationships/image" Target="../media/image1264.png"/><Relationship Id="rId276" Type="http://schemas.openxmlformats.org/officeDocument/2006/relationships/customXml" Target="../ink/ink1091.xml"/><Relationship Id="rId297" Type="http://schemas.openxmlformats.org/officeDocument/2006/relationships/image" Target="../media/image1285.png"/><Relationship Id="rId40" Type="http://schemas.openxmlformats.org/officeDocument/2006/relationships/customXml" Target="../ink/ink973.xml"/><Relationship Id="rId115" Type="http://schemas.openxmlformats.org/officeDocument/2006/relationships/image" Target="../media/image1194.png"/><Relationship Id="rId136" Type="http://schemas.openxmlformats.org/officeDocument/2006/relationships/customXml" Target="../ink/ink1021.xml"/><Relationship Id="rId157" Type="http://schemas.openxmlformats.org/officeDocument/2006/relationships/image" Target="../media/image1215.png"/><Relationship Id="rId178" Type="http://schemas.openxmlformats.org/officeDocument/2006/relationships/customXml" Target="../ink/ink1042.xml"/><Relationship Id="rId301" Type="http://schemas.openxmlformats.org/officeDocument/2006/relationships/image" Target="../media/image1287.png"/><Relationship Id="rId322" Type="http://schemas.openxmlformats.org/officeDocument/2006/relationships/customXml" Target="../ink/ink1114.xml"/><Relationship Id="rId343" Type="http://schemas.openxmlformats.org/officeDocument/2006/relationships/image" Target="../media/image1308.png"/><Relationship Id="rId364" Type="http://schemas.openxmlformats.org/officeDocument/2006/relationships/customXml" Target="../ink/ink1135.xml"/><Relationship Id="rId61" Type="http://schemas.openxmlformats.org/officeDocument/2006/relationships/image" Target="../media/image1167.png"/><Relationship Id="rId82" Type="http://schemas.openxmlformats.org/officeDocument/2006/relationships/customXml" Target="../ink/ink994.xml"/><Relationship Id="rId199" Type="http://schemas.openxmlformats.org/officeDocument/2006/relationships/image" Target="../media/image1236.png"/><Relationship Id="rId203" Type="http://schemas.openxmlformats.org/officeDocument/2006/relationships/image" Target="../media/image1238.png"/><Relationship Id="rId385" Type="http://schemas.openxmlformats.org/officeDocument/2006/relationships/image" Target="../media/image1329.png"/><Relationship Id="rId19" Type="http://schemas.openxmlformats.org/officeDocument/2006/relationships/image" Target="../media/image1146.png"/><Relationship Id="rId224" Type="http://schemas.openxmlformats.org/officeDocument/2006/relationships/customXml" Target="../ink/ink1065.xml"/><Relationship Id="rId245" Type="http://schemas.openxmlformats.org/officeDocument/2006/relationships/image" Target="../media/image1259.png"/><Relationship Id="rId266" Type="http://schemas.openxmlformats.org/officeDocument/2006/relationships/customXml" Target="../ink/ink1086.xml"/><Relationship Id="rId287" Type="http://schemas.openxmlformats.org/officeDocument/2006/relationships/image" Target="../media/image1280.png"/><Relationship Id="rId410" Type="http://schemas.openxmlformats.org/officeDocument/2006/relationships/customXml" Target="../ink/ink1158.xml"/><Relationship Id="rId431" Type="http://schemas.openxmlformats.org/officeDocument/2006/relationships/image" Target="../media/image1352.png"/><Relationship Id="rId30" Type="http://schemas.openxmlformats.org/officeDocument/2006/relationships/customXml" Target="../ink/ink968.xml"/><Relationship Id="rId105" Type="http://schemas.openxmlformats.org/officeDocument/2006/relationships/image" Target="../media/image1189.png"/><Relationship Id="rId126" Type="http://schemas.openxmlformats.org/officeDocument/2006/relationships/customXml" Target="../ink/ink1016.xml"/><Relationship Id="rId147" Type="http://schemas.openxmlformats.org/officeDocument/2006/relationships/image" Target="../media/image1210.png"/><Relationship Id="rId168" Type="http://schemas.openxmlformats.org/officeDocument/2006/relationships/customXml" Target="../ink/ink1037.xml"/><Relationship Id="rId312" Type="http://schemas.openxmlformats.org/officeDocument/2006/relationships/customXml" Target="../ink/ink1109.xml"/><Relationship Id="rId333" Type="http://schemas.openxmlformats.org/officeDocument/2006/relationships/image" Target="../media/image1303.png"/><Relationship Id="rId354" Type="http://schemas.openxmlformats.org/officeDocument/2006/relationships/customXml" Target="../ink/ink1130.xml"/><Relationship Id="rId51" Type="http://schemas.openxmlformats.org/officeDocument/2006/relationships/image" Target="../media/image1162.png"/><Relationship Id="rId72" Type="http://schemas.openxmlformats.org/officeDocument/2006/relationships/customXml" Target="../ink/ink989.xml"/><Relationship Id="rId93" Type="http://schemas.openxmlformats.org/officeDocument/2006/relationships/image" Target="../media/image1183.png"/><Relationship Id="rId189" Type="http://schemas.openxmlformats.org/officeDocument/2006/relationships/image" Target="../media/image1231.png"/><Relationship Id="rId375" Type="http://schemas.openxmlformats.org/officeDocument/2006/relationships/image" Target="../media/image1324.png"/><Relationship Id="rId396" Type="http://schemas.openxmlformats.org/officeDocument/2006/relationships/customXml" Target="../ink/ink1151.xml"/><Relationship Id="rId3" Type="http://schemas.openxmlformats.org/officeDocument/2006/relationships/image" Target="../media/image1138.png"/><Relationship Id="rId214" Type="http://schemas.openxmlformats.org/officeDocument/2006/relationships/customXml" Target="../ink/ink1060.xml"/><Relationship Id="rId235" Type="http://schemas.openxmlformats.org/officeDocument/2006/relationships/image" Target="../media/image1254.png"/><Relationship Id="rId256" Type="http://schemas.openxmlformats.org/officeDocument/2006/relationships/customXml" Target="../ink/ink1081.xml"/><Relationship Id="rId277" Type="http://schemas.openxmlformats.org/officeDocument/2006/relationships/image" Target="../media/image1275.png"/><Relationship Id="rId298" Type="http://schemas.openxmlformats.org/officeDocument/2006/relationships/customXml" Target="../ink/ink1102.xml"/><Relationship Id="rId400" Type="http://schemas.openxmlformats.org/officeDocument/2006/relationships/customXml" Target="../ink/ink1153.xml"/><Relationship Id="rId421" Type="http://schemas.openxmlformats.org/officeDocument/2006/relationships/image" Target="../media/image1347.png"/><Relationship Id="rId116" Type="http://schemas.openxmlformats.org/officeDocument/2006/relationships/customXml" Target="../ink/ink1011.xml"/><Relationship Id="rId137" Type="http://schemas.openxmlformats.org/officeDocument/2006/relationships/image" Target="../media/image1205.png"/><Relationship Id="rId158" Type="http://schemas.openxmlformats.org/officeDocument/2006/relationships/customXml" Target="../ink/ink1032.xml"/><Relationship Id="rId302" Type="http://schemas.openxmlformats.org/officeDocument/2006/relationships/customXml" Target="../ink/ink1104.xml"/><Relationship Id="rId323" Type="http://schemas.openxmlformats.org/officeDocument/2006/relationships/image" Target="../media/image1298.png"/><Relationship Id="rId344" Type="http://schemas.openxmlformats.org/officeDocument/2006/relationships/customXml" Target="../ink/ink1125.xml"/><Relationship Id="rId20" Type="http://schemas.openxmlformats.org/officeDocument/2006/relationships/customXml" Target="../ink/ink963.xml"/><Relationship Id="rId41" Type="http://schemas.openxmlformats.org/officeDocument/2006/relationships/image" Target="../media/image1157.png"/><Relationship Id="rId62" Type="http://schemas.openxmlformats.org/officeDocument/2006/relationships/customXml" Target="../ink/ink984.xml"/><Relationship Id="rId83" Type="http://schemas.openxmlformats.org/officeDocument/2006/relationships/image" Target="../media/image1178.png"/><Relationship Id="rId179" Type="http://schemas.openxmlformats.org/officeDocument/2006/relationships/image" Target="../media/image1226.png"/><Relationship Id="rId365" Type="http://schemas.openxmlformats.org/officeDocument/2006/relationships/image" Target="../media/image1319.png"/><Relationship Id="rId386" Type="http://schemas.openxmlformats.org/officeDocument/2006/relationships/customXml" Target="../ink/ink1146.xml"/><Relationship Id="rId190" Type="http://schemas.openxmlformats.org/officeDocument/2006/relationships/customXml" Target="../ink/ink1048.xml"/><Relationship Id="rId204" Type="http://schemas.openxmlformats.org/officeDocument/2006/relationships/customXml" Target="../ink/ink1055.xml"/><Relationship Id="rId225" Type="http://schemas.openxmlformats.org/officeDocument/2006/relationships/image" Target="../media/image1249.png"/><Relationship Id="rId246" Type="http://schemas.openxmlformats.org/officeDocument/2006/relationships/customXml" Target="../ink/ink1076.xml"/><Relationship Id="rId267" Type="http://schemas.openxmlformats.org/officeDocument/2006/relationships/image" Target="../media/image1270.png"/><Relationship Id="rId288" Type="http://schemas.openxmlformats.org/officeDocument/2006/relationships/customXml" Target="../ink/ink1097.xml"/><Relationship Id="rId411" Type="http://schemas.openxmlformats.org/officeDocument/2006/relationships/image" Target="../media/image1342.png"/><Relationship Id="rId432" Type="http://schemas.openxmlformats.org/officeDocument/2006/relationships/customXml" Target="../ink/ink1169.xml"/><Relationship Id="rId106" Type="http://schemas.openxmlformats.org/officeDocument/2006/relationships/customXml" Target="../ink/ink1006.xml"/><Relationship Id="rId127" Type="http://schemas.openxmlformats.org/officeDocument/2006/relationships/image" Target="../media/image1200.png"/><Relationship Id="rId313" Type="http://schemas.openxmlformats.org/officeDocument/2006/relationships/image" Target="../media/image1293.png"/><Relationship Id="rId10" Type="http://schemas.openxmlformats.org/officeDocument/2006/relationships/customXml" Target="../ink/ink958.xml"/><Relationship Id="rId31" Type="http://schemas.openxmlformats.org/officeDocument/2006/relationships/image" Target="../media/image1152.png"/><Relationship Id="rId52" Type="http://schemas.openxmlformats.org/officeDocument/2006/relationships/customXml" Target="../ink/ink979.xml"/><Relationship Id="rId73" Type="http://schemas.openxmlformats.org/officeDocument/2006/relationships/image" Target="../media/image1173.png"/><Relationship Id="rId94" Type="http://schemas.openxmlformats.org/officeDocument/2006/relationships/customXml" Target="../ink/ink1000.xml"/><Relationship Id="rId148" Type="http://schemas.openxmlformats.org/officeDocument/2006/relationships/customXml" Target="../ink/ink1027.xml"/><Relationship Id="rId169" Type="http://schemas.openxmlformats.org/officeDocument/2006/relationships/image" Target="../media/image1221.png"/><Relationship Id="rId334" Type="http://schemas.openxmlformats.org/officeDocument/2006/relationships/customXml" Target="../ink/ink1120.xml"/><Relationship Id="rId355" Type="http://schemas.openxmlformats.org/officeDocument/2006/relationships/image" Target="../media/image1314.png"/><Relationship Id="rId376" Type="http://schemas.openxmlformats.org/officeDocument/2006/relationships/customXml" Target="../ink/ink1141.xml"/><Relationship Id="rId397" Type="http://schemas.openxmlformats.org/officeDocument/2006/relationships/image" Target="../media/image1335.png"/><Relationship Id="rId4" Type="http://schemas.openxmlformats.org/officeDocument/2006/relationships/customXml" Target="../ink/ink955.xml"/><Relationship Id="rId180" Type="http://schemas.openxmlformats.org/officeDocument/2006/relationships/customXml" Target="../ink/ink1043.xml"/><Relationship Id="rId215" Type="http://schemas.openxmlformats.org/officeDocument/2006/relationships/image" Target="../media/image1244.png"/><Relationship Id="rId236" Type="http://schemas.openxmlformats.org/officeDocument/2006/relationships/customXml" Target="../ink/ink1071.xml"/><Relationship Id="rId257" Type="http://schemas.openxmlformats.org/officeDocument/2006/relationships/image" Target="../media/image1265.png"/><Relationship Id="rId278" Type="http://schemas.openxmlformats.org/officeDocument/2006/relationships/customXml" Target="../ink/ink1092.xml"/><Relationship Id="rId401" Type="http://schemas.openxmlformats.org/officeDocument/2006/relationships/image" Target="../media/image1337.png"/><Relationship Id="rId422" Type="http://schemas.openxmlformats.org/officeDocument/2006/relationships/customXml" Target="../ink/ink1164.xml"/><Relationship Id="rId303" Type="http://schemas.openxmlformats.org/officeDocument/2006/relationships/image" Target="../media/image1288.png"/><Relationship Id="rId42" Type="http://schemas.openxmlformats.org/officeDocument/2006/relationships/customXml" Target="../ink/ink974.xml"/><Relationship Id="rId84" Type="http://schemas.openxmlformats.org/officeDocument/2006/relationships/customXml" Target="../ink/ink995.xml"/><Relationship Id="rId138" Type="http://schemas.openxmlformats.org/officeDocument/2006/relationships/customXml" Target="../ink/ink1022.xml"/><Relationship Id="rId345" Type="http://schemas.openxmlformats.org/officeDocument/2006/relationships/image" Target="../media/image1309.png"/><Relationship Id="rId387" Type="http://schemas.openxmlformats.org/officeDocument/2006/relationships/image" Target="../media/image1330.png"/><Relationship Id="rId191" Type="http://schemas.openxmlformats.org/officeDocument/2006/relationships/image" Target="../media/image1232.png"/><Relationship Id="rId205" Type="http://schemas.openxmlformats.org/officeDocument/2006/relationships/image" Target="../media/image1239.png"/><Relationship Id="rId247" Type="http://schemas.openxmlformats.org/officeDocument/2006/relationships/image" Target="../media/image1260.png"/><Relationship Id="rId412" Type="http://schemas.openxmlformats.org/officeDocument/2006/relationships/customXml" Target="../ink/ink1159.xml"/><Relationship Id="rId107" Type="http://schemas.openxmlformats.org/officeDocument/2006/relationships/image" Target="../media/image1190.png"/><Relationship Id="rId289" Type="http://schemas.openxmlformats.org/officeDocument/2006/relationships/image" Target="../media/image1281.png"/><Relationship Id="rId11" Type="http://schemas.openxmlformats.org/officeDocument/2006/relationships/image" Target="../media/image1142.png"/><Relationship Id="rId53" Type="http://schemas.openxmlformats.org/officeDocument/2006/relationships/image" Target="../media/image1163.png"/><Relationship Id="rId149" Type="http://schemas.openxmlformats.org/officeDocument/2006/relationships/image" Target="../media/image1211.png"/><Relationship Id="rId314" Type="http://schemas.openxmlformats.org/officeDocument/2006/relationships/customXml" Target="../ink/ink1110.xml"/><Relationship Id="rId356" Type="http://schemas.openxmlformats.org/officeDocument/2006/relationships/customXml" Target="../ink/ink1131.xml"/><Relationship Id="rId398" Type="http://schemas.openxmlformats.org/officeDocument/2006/relationships/customXml" Target="../ink/ink1152.xml"/><Relationship Id="rId95" Type="http://schemas.openxmlformats.org/officeDocument/2006/relationships/image" Target="../media/image1184.png"/><Relationship Id="rId160" Type="http://schemas.openxmlformats.org/officeDocument/2006/relationships/customXml" Target="../ink/ink1033.xml"/><Relationship Id="rId216" Type="http://schemas.openxmlformats.org/officeDocument/2006/relationships/customXml" Target="../ink/ink1061.xml"/><Relationship Id="rId423" Type="http://schemas.openxmlformats.org/officeDocument/2006/relationships/image" Target="../media/image1348.png"/><Relationship Id="rId258" Type="http://schemas.openxmlformats.org/officeDocument/2006/relationships/customXml" Target="../ink/ink1082.xml"/><Relationship Id="rId22" Type="http://schemas.openxmlformats.org/officeDocument/2006/relationships/customXml" Target="../ink/ink964.xml"/><Relationship Id="rId64" Type="http://schemas.openxmlformats.org/officeDocument/2006/relationships/customXml" Target="../ink/ink985.xml"/><Relationship Id="rId118" Type="http://schemas.openxmlformats.org/officeDocument/2006/relationships/customXml" Target="../ink/ink1012.xml"/><Relationship Id="rId325" Type="http://schemas.openxmlformats.org/officeDocument/2006/relationships/image" Target="../media/image1299.png"/><Relationship Id="rId367" Type="http://schemas.openxmlformats.org/officeDocument/2006/relationships/image" Target="../media/image1320.png"/><Relationship Id="rId171" Type="http://schemas.openxmlformats.org/officeDocument/2006/relationships/image" Target="../media/image1222.png"/><Relationship Id="rId227" Type="http://schemas.openxmlformats.org/officeDocument/2006/relationships/image" Target="../media/image1250.png"/><Relationship Id="rId269" Type="http://schemas.openxmlformats.org/officeDocument/2006/relationships/image" Target="../media/image1271.png"/><Relationship Id="rId33" Type="http://schemas.openxmlformats.org/officeDocument/2006/relationships/image" Target="../media/image1153.png"/><Relationship Id="rId129" Type="http://schemas.openxmlformats.org/officeDocument/2006/relationships/image" Target="../media/image1201.png"/><Relationship Id="rId280" Type="http://schemas.openxmlformats.org/officeDocument/2006/relationships/customXml" Target="../ink/ink1093.xml"/><Relationship Id="rId336" Type="http://schemas.openxmlformats.org/officeDocument/2006/relationships/customXml" Target="../ink/ink1121.xml"/><Relationship Id="rId75" Type="http://schemas.openxmlformats.org/officeDocument/2006/relationships/image" Target="../media/image1174.png"/><Relationship Id="rId140" Type="http://schemas.openxmlformats.org/officeDocument/2006/relationships/customXml" Target="../ink/ink1023.xml"/><Relationship Id="rId182" Type="http://schemas.openxmlformats.org/officeDocument/2006/relationships/customXml" Target="../ink/ink1044.xml"/><Relationship Id="rId378" Type="http://schemas.openxmlformats.org/officeDocument/2006/relationships/customXml" Target="../ink/ink1142.xml"/><Relationship Id="rId403" Type="http://schemas.openxmlformats.org/officeDocument/2006/relationships/image" Target="../media/image1338.png"/><Relationship Id="rId6" Type="http://schemas.openxmlformats.org/officeDocument/2006/relationships/customXml" Target="../ink/ink956.xml"/><Relationship Id="rId238" Type="http://schemas.openxmlformats.org/officeDocument/2006/relationships/customXml" Target="../ink/ink1072.xml"/><Relationship Id="rId291" Type="http://schemas.openxmlformats.org/officeDocument/2006/relationships/image" Target="../media/image1282.png"/><Relationship Id="rId305" Type="http://schemas.openxmlformats.org/officeDocument/2006/relationships/image" Target="../media/image1289.png"/><Relationship Id="rId347" Type="http://schemas.openxmlformats.org/officeDocument/2006/relationships/image" Target="../media/image1310.png"/><Relationship Id="rId44" Type="http://schemas.openxmlformats.org/officeDocument/2006/relationships/customXml" Target="../ink/ink975.xml"/><Relationship Id="rId86" Type="http://schemas.openxmlformats.org/officeDocument/2006/relationships/customXml" Target="../ink/ink996.xml"/><Relationship Id="rId151" Type="http://schemas.openxmlformats.org/officeDocument/2006/relationships/image" Target="../media/image1212.png"/><Relationship Id="rId389" Type="http://schemas.openxmlformats.org/officeDocument/2006/relationships/image" Target="../media/image1331.png"/><Relationship Id="rId193" Type="http://schemas.openxmlformats.org/officeDocument/2006/relationships/image" Target="../media/image1233.png"/><Relationship Id="rId207" Type="http://schemas.openxmlformats.org/officeDocument/2006/relationships/image" Target="../media/image1240.png"/><Relationship Id="rId249" Type="http://schemas.openxmlformats.org/officeDocument/2006/relationships/image" Target="../media/image1261.png"/><Relationship Id="rId414" Type="http://schemas.openxmlformats.org/officeDocument/2006/relationships/customXml" Target="../ink/ink1160.xml"/><Relationship Id="rId13" Type="http://schemas.openxmlformats.org/officeDocument/2006/relationships/image" Target="../media/image1143.png"/><Relationship Id="rId109" Type="http://schemas.openxmlformats.org/officeDocument/2006/relationships/image" Target="../media/image1191.png"/><Relationship Id="rId260" Type="http://schemas.openxmlformats.org/officeDocument/2006/relationships/customXml" Target="../ink/ink1083.xml"/><Relationship Id="rId316" Type="http://schemas.openxmlformats.org/officeDocument/2006/relationships/customXml" Target="../ink/ink1111.xml"/><Relationship Id="rId55" Type="http://schemas.openxmlformats.org/officeDocument/2006/relationships/image" Target="../media/image1164.png"/><Relationship Id="rId97" Type="http://schemas.openxmlformats.org/officeDocument/2006/relationships/image" Target="../media/image1185.png"/><Relationship Id="rId120" Type="http://schemas.openxmlformats.org/officeDocument/2006/relationships/customXml" Target="../ink/ink1013.xml"/><Relationship Id="rId358" Type="http://schemas.openxmlformats.org/officeDocument/2006/relationships/customXml" Target="../ink/ink1132.xml"/><Relationship Id="rId162" Type="http://schemas.openxmlformats.org/officeDocument/2006/relationships/customXml" Target="../ink/ink1034.xml"/><Relationship Id="rId218" Type="http://schemas.openxmlformats.org/officeDocument/2006/relationships/customXml" Target="../ink/ink1062.xml"/><Relationship Id="rId425" Type="http://schemas.openxmlformats.org/officeDocument/2006/relationships/image" Target="../media/image1349.png"/><Relationship Id="rId271" Type="http://schemas.openxmlformats.org/officeDocument/2006/relationships/image" Target="../media/image1272.png"/><Relationship Id="rId24" Type="http://schemas.openxmlformats.org/officeDocument/2006/relationships/customXml" Target="../ink/ink965.xml"/><Relationship Id="rId66" Type="http://schemas.openxmlformats.org/officeDocument/2006/relationships/customXml" Target="../ink/ink986.xml"/><Relationship Id="rId131" Type="http://schemas.openxmlformats.org/officeDocument/2006/relationships/image" Target="../media/image1202.png"/><Relationship Id="rId327" Type="http://schemas.openxmlformats.org/officeDocument/2006/relationships/image" Target="../media/image1300.png"/><Relationship Id="rId369" Type="http://schemas.openxmlformats.org/officeDocument/2006/relationships/image" Target="../media/image1321.png"/><Relationship Id="rId173" Type="http://schemas.openxmlformats.org/officeDocument/2006/relationships/image" Target="../media/image1223.png"/><Relationship Id="rId229" Type="http://schemas.openxmlformats.org/officeDocument/2006/relationships/image" Target="../media/image1251.png"/><Relationship Id="rId380" Type="http://schemas.openxmlformats.org/officeDocument/2006/relationships/customXml" Target="../ink/ink1143.xml"/><Relationship Id="rId240" Type="http://schemas.openxmlformats.org/officeDocument/2006/relationships/customXml" Target="../ink/ink1073.xml"/><Relationship Id="rId35" Type="http://schemas.openxmlformats.org/officeDocument/2006/relationships/image" Target="../media/image1154.png"/><Relationship Id="rId77" Type="http://schemas.openxmlformats.org/officeDocument/2006/relationships/image" Target="../media/image1175.png"/><Relationship Id="rId100" Type="http://schemas.openxmlformats.org/officeDocument/2006/relationships/customXml" Target="../ink/ink1003.xml"/><Relationship Id="rId282" Type="http://schemas.openxmlformats.org/officeDocument/2006/relationships/customXml" Target="../ink/ink1094.xml"/><Relationship Id="rId338" Type="http://schemas.openxmlformats.org/officeDocument/2006/relationships/customXml" Target="../ink/ink1122.xml"/><Relationship Id="rId8" Type="http://schemas.openxmlformats.org/officeDocument/2006/relationships/customXml" Target="../ink/ink957.xml"/><Relationship Id="rId142" Type="http://schemas.openxmlformats.org/officeDocument/2006/relationships/customXml" Target="../ink/ink1024.xml"/><Relationship Id="rId184" Type="http://schemas.openxmlformats.org/officeDocument/2006/relationships/customXml" Target="../ink/ink1045.xml"/><Relationship Id="rId391" Type="http://schemas.openxmlformats.org/officeDocument/2006/relationships/image" Target="../media/image1332.png"/><Relationship Id="rId405" Type="http://schemas.openxmlformats.org/officeDocument/2006/relationships/image" Target="../media/image1339.png"/><Relationship Id="rId251" Type="http://schemas.openxmlformats.org/officeDocument/2006/relationships/image" Target="../media/image1262.png"/><Relationship Id="rId46" Type="http://schemas.openxmlformats.org/officeDocument/2006/relationships/customXml" Target="../ink/ink976.xml"/><Relationship Id="rId293" Type="http://schemas.openxmlformats.org/officeDocument/2006/relationships/image" Target="../media/image1283.png"/><Relationship Id="rId307" Type="http://schemas.openxmlformats.org/officeDocument/2006/relationships/image" Target="../media/image1290.png"/><Relationship Id="rId349" Type="http://schemas.openxmlformats.org/officeDocument/2006/relationships/image" Target="../media/image1311.png"/><Relationship Id="rId88" Type="http://schemas.openxmlformats.org/officeDocument/2006/relationships/customXml" Target="../ink/ink997.xml"/><Relationship Id="rId111" Type="http://schemas.openxmlformats.org/officeDocument/2006/relationships/image" Target="../media/image1192.png"/><Relationship Id="rId153" Type="http://schemas.openxmlformats.org/officeDocument/2006/relationships/image" Target="../media/image1213.png"/><Relationship Id="rId195" Type="http://schemas.openxmlformats.org/officeDocument/2006/relationships/image" Target="../media/image1234.png"/><Relationship Id="rId209" Type="http://schemas.openxmlformats.org/officeDocument/2006/relationships/image" Target="../media/image1241.png"/><Relationship Id="rId360" Type="http://schemas.openxmlformats.org/officeDocument/2006/relationships/customXml" Target="../ink/ink1133.xml"/><Relationship Id="rId416" Type="http://schemas.openxmlformats.org/officeDocument/2006/relationships/customXml" Target="../ink/ink1161.xml"/><Relationship Id="rId220" Type="http://schemas.openxmlformats.org/officeDocument/2006/relationships/customXml" Target="../ink/ink1063.xml"/><Relationship Id="rId15" Type="http://schemas.openxmlformats.org/officeDocument/2006/relationships/image" Target="../media/image1144.png"/><Relationship Id="rId57" Type="http://schemas.openxmlformats.org/officeDocument/2006/relationships/image" Target="../media/image1165.png"/><Relationship Id="rId262" Type="http://schemas.openxmlformats.org/officeDocument/2006/relationships/customXml" Target="../ink/ink1084.xml"/><Relationship Id="rId318" Type="http://schemas.openxmlformats.org/officeDocument/2006/relationships/customXml" Target="../ink/ink1112.xml"/><Relationship Id="rId99" Type="http://schemas.openxmlformats.org/officeDocument/2006/relationships/image" Target="../media/image1186.png"/><Relationship Id="rId122" Type="http://schemas.openxmlformats.org/officeDocument/2006/relationships/customXml" Target="../ink/ink1014.xml"/><Relationship Id="rId164" Type="http://schemas.openxmlformats.org/officeDocument/2006/relationships/customXml" Target="../ink/ink1035.xml"/><Relationship Id="rId371" Type="http://schemas.openxmlformats.org/officeDocument/2006/relationships/image" Target="../media/image1322.png"/><Relationship Id="rId427" Type="http://schemas.openxmlformats.org/officeDocument/2006/relationships/image" Target="../media/image1350.png"/><Relationship Id="rId26" Type="http://schemas.openxmlformats.org/officeDocument/2006/relationships/customXml" Target="../ink/ink966.xml"/><Relationship Id="rId231" Type="http://schemas.openxmlformats.org/officeDocument/2006/relationships/image" Target="../media/image1252.png"/><Relationship Id="rId273" Type="http://schemas.openxmlformats.org/officeDocument/2006/relationships/image" Target="../media/image1273.png"/><Relationship Id="rId329" Type="http://schemas.openxmlformats.org/officeDocument/2006/relationships/image" Target="../media/image1301.png"/><Relationship Id="rId68" Type="http://schemas.openxmlformats.org/officeDocument/2006/relationships/customXml" Target="../ink/ink987.xml"/><Relationship Id="rId133" Type="http://schemas.openxmlformats.org/officeDocument/2006/relationships/image" Target="../media/image1203.png"/><Relationship Id="rId175" Type="http://schemas.openxmlformats.org/officeDocument/2006/relationships/image" Target="../media/image1224.png"/><Relationship Id="rId340" Type="http://schemas.openxmlformats.org/officeDocument/2006/relationships/customXml" Target="../ink/ink1123.xml"/><Relationship Id="rId200" Type="http://schemas.openxmlformats.org/officeDocument/2006/relationships/customXml" Target="../ink/ink1053.xml"/><Relationship Id="rId382" Type="http://schemas.openxmlformats.org/officeDocument/2006/relationships/customXml" Target="../ink/ink1144.xml"/><Relationship Id="rId242" Type="http://schemas.openxmlformats.org/officeDocument/2006/relationships/customXml" Target="../ink/ink1074.xml"/><Relationship Id="rId284" Type="http://schemas.openxmlformats.org/officeDocument/2006/relationships/customXml" Target="../ink/ink1095.xml"/><Relationship Id="rId37" Type="http://schemas.openxmlformats.org/officeDocument/2006/relationships/image" Target="../media/image1155.png"/><Relationship Id="rId79" Type="http://schemas.openxmlformats.org/officeDocument/2006/relationships/image" Target="../media/image1176.png"/><Relationship Id="rId102" Type="http://schemas.openxmlformats.org/officeDocument/2006/relationships/customXml" Target="../ink/ink1004.xml"/><Relationship Id="rId144" Type="http://schemas.openxmlformats.org/officeDocument/2006/relationships/customXml" Target="../ink/ink1025.xml"/><Relationship Id="rId90" Type="http://schemas.openxmlformats.org/officeDocument/2006/relationships/customXml" Target="../ink/ink998.xml"/><Relationship Id="rId186" Type="http://schemas.openxmlformats.org/officeDocument/2006/relationships/customXml" Target="../ink/ink1046.xml"/><Relationship Id="rId351" Type="http://schemas.openxmlformats.org/officeDocument/2006/relationships/image" Target="../media/image1312.png"/><Relationship Id="rId393" Type="http://schemas.openxmlformats.org/officeDocument/2006/relationships/image" Target="../media/image1333.png"/><Relationship Id="rId407" Type="http://schemas.openxmlformats.org/officeDocument/2006/relationships/image" Target="../media/image1340.png"/><Relationship Id="rId211" Type="http://schemas.openxmlformats.org/officeDocument/2006/relationships/image" Target="../media/image1242.png"/><Relationship Id="rId253" Type="http://schemas.openxmlformats.org/officeDocument/2006/relationships/image" Target="../media/image1263.png"/><Relationship Id="rId295" Type="http://schemas.openxmlformats.org/officeDocument/2006/relationships/image" Target="../media/image1284.png"/><Relationship Id="rId309" Type="http://schemas.openxmlformats.org/officeDocument/2006/relationships/image" Target="../media/image1291.png"/><Relationship Id="rId48" Type="http://schemas.openxmlformats.org/officeDocument/2006/relationships/customXml" Target="../ink/ink977.xml"/><Relationship Id="rId113" Type="http://schemas.openxmlformats.org/officeDocument/2006/relationships/image" Target="../media/image1193.png"/><Relationship Id="rId320" Type="http://schemas.openxmlformats.org/officeDocument/2006/relationships/customXml" Target="../ink/ink1113.xml"/><Relationship Id="rId155" Type="http://schemas.openxmlformats.org/officeDocument/2006/relationships/image" Target="../media/image1214.png"/><Relationship Id="rId197" Type="http://schemas.openxmlformats.org/officeDocument/2006/relationships/image" Target="../media/image1235.png"/><Relationship Id="rId362" Type="http://schemas.openxmlformats.org/officeDocument/2006/relationships/customXml" Target="../ink/ink1134.xml"/><Relationship Id="rId418" Type="http://schemas.openxmlformats.org/officeDocument/2006/relationships/customXml" Target="../ink/ink1162.xml"/><Relationship Id="rId222" Type="http://schemas.openxmlformats.org/officeDocument/2006/relationships/customXml" Target="../ink/ink1064.xml"/><Relationship Id="rId264" Type="http://schemas.openxmlformats.org/officeDocument/2006/relationships/customXml" Target="../ink/ink1085.xml"/><Relationship Id="rId17" Type="http://schemas.openxmlformats.org/officeDocument/2006/relationships/image" Target="../media/image1145.png"/><Relationship Id="rId59" Type="http://schemas.openxmlformats.org/officeDocument/2006/relationships/image" Target="../media/image1166.png"/><Relationship Id="rId124" Type="http://schemas.openxmlformats.org/officeDocument/2006/relationships/customXml" Target="../ink/ink1015.xml"/><Relationship Id="rId70" Type="http://schemas.openxmlformats.org/officeDocument/2006/relationships/customXml" Target="../ink/ink988.xml"/><Relationship Id="rId166" Type="http://schemas.openxmlformats.org/officeDocument/2006/relationships/customXml" Target="../ink/ink1036.xml"/><Relationship Id="rId331" Type="http://schemas.openxmlformats.org/officeDocument/2006/relationships/image" Target="../media/image1302.png"/><Relationship Id="rId373" Type="http://schemas.openxmlformats.org/officeDocument/2006/relationships/image" Target="../media/image1323.png"/><Relationship Id="rId429" Type="http://schemas.openxmlformats.org/officeDocument/2006/relationships/image" Target="../media/image1351.png"/><Relationship Id="rId1" Type="http://schemas.openxmlformats.org/officeDocument/2006/relationships/slideLayout" Target="../slideLayouts/slideLayout12.xml"/><Relationship Id="rId233" Type="http://schemas.openxmlformats.org/officeDocument/2006/relationships/image" Target="../media/image12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365.png"/><Relationship Id="rId18" Type="http://schemas.openxmlformats.org/officeDocument/2006/relationships/image" Target="../media/image1370.png"/><Relationship Id="rId3" Type="http://schemas.openxmlformats.org/officeDocument/2006/relationships/image" Target="../media/image1355.png"/><Relationship Id="rId21" Type="http://schemas.openxmlformats.org/officeDocument/2006/relationships/image" Target="../media/image1373.png"/><Relationship Id="rId7" Type="http://schemas.openxmlformats.org/officeDocument/2006/relationships/image" Target="../media/image1359.png"/><Relationship Id="rId12" Type="http://schemas.openxmlformats.org/officeDocument/2006/relationships/image" Target="../media/image1364.png"/><Relationship Id="rId17" Type="http://schemas.openxmlformats.org/officeDocument/2006/relationships/image" Target="../media/image1369.png"/><Relationship Id="rId2" Type="http://schemas.openxmlformats.org/officeDocument/2006/relationships/image" Target="../media/image1354.png"/><Relationship Id="rId16" Type="http://schemas.openxmlformats.org/officeDocument/2006/relationships/image" Target="../media/image1368.png"/><Relationship Id="rId20" Type="http://schemas.openxmlformats.org/officeDocument/2006/relationships/image" Target="../media/image1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8.png"/><Relationship Id="rId11" Type="http://schemas.openxmlformats.org/officeDocument/2006/relationships/image" Target="../media/image1363.png"/><Relationship Id="rId24" Type="http://schemas.openxmlformats.org/officeDocument/2006/relationships/image" Target="../media/image1376.png"/><Relationship Id="rId5" Type="http://schemas.openxmlformats.org/officeDocument/2006/relationships/image" Target="../media/image1357.png"/><Relationship Id="rId15" Type="http://schemas.openxmlformats.org/officeDocument/2006/relationships/image" Target="../media/image1367.png"/><Relationship Id="rId23" Type="http://schemas.openxmlformats.org/officeDocument/2006/relationships/image" Target="../media/image1375.png"/><Relationship Id="rId10" Type="http://schemas.openxmlformats.org/officeDocument/2006/relationships/image" Target="../media/image1362.png"/><Relationship Id="rId19" Type="http://schemas.openxmlformats.org/officeDocument/2006/relationships/image" Target="../media/image1371.png"/><Relationship Id="rId4" Type="http://schemas.openxmlformats.org/officeDocument/2006/relationships/image" Target="../media/image1356.png"/><Relationship Id="rId9" Type="http://schemas.openxmlformats.org/officeDocument/2006/relationships/image" Target="../media/image1361.png"/><Relationship Id="rId14" Type="http://schemas.openxmlformats.org/officeDocument/2006/relationships/image" Target="../media/image1366.png"/><Relationship Id="rId22" Type="http://schemas.openxmlformats.org/officeDocument/2006/relationships/image" Target="../media/image13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3.png"/><Relationship Id="rId13" Type="http://schemas.openxmlformats.org/officeDocument/2006/relationships/image" Target="../media/image1388.png"/><Relationship Id="rId18" Type="http://schemas.openxmlformats.org/officeDocument/2006/relationships/image" Target="../media/image1393.png"/><Relationship Id="rId3" Type="http://schemas.openxmlformats.org/officeDocument/2006/relationships/image" Target="../media/image1378.png"/><Relationship Id="rId7" Type="http://schemas.openxmlformats.org/officeDocument/2006/relationships/image" Target="../media/image1382.png"/><Relationship Id="rId12" Type="http://schemas.openxmlformats.org/officeDocument/2006/relationships/image" Target="../media/image1387.png"/><Relationship Id="rId17" Type="http://schemas.openxmlformats.org/officeDocument/2006/relationships/image" Target="../media/image1392.png"/><Relationship Id="rId2" Type="http://schemas.openxmlformats.org/officeDocument/2006/relationships/image" Target="../media/image1377.png"/><Relationship Id="rId16" Type="http://schemas.openxmlformats.org/officeDocument/2006/relationships/image" Target="../media/image13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1.png"/><Relationship Id="rId11" Type="http://schemas.openxmlformats.org/officeDocument/2006/relationships/image" Target="../media/image1386.png"/><Relationship Id="rId5" Type="http://schemas.openxmlformats.org/officeDocument/2006/relationships/image" Target="../media/image1380.png"/><Relationship Id="rId15" Type="http://schemas.openxmlformats.org/officeDocument/2006/relationships/image" Target="../media/image1390.png"/><Relationship Id="rId10" Type="http://schemas.openxmlformats.org/officeDocument/2006/relationships/image" Target="../media/image1385.png"/><Relationship Id="rId19" Type="http://schemas.openxmlformats.org/officeDocument/2006/relationships/image" Target="../media/image1394.png"/><Relationship Id="rId4" Type="http://schemas.openxmlformats.org/officeDocument/2006/relationships/image" Target="../media/image1379.png"/><Relationship Id="rId9" Type="http://schemas.openxmlformats.org/officeDocument/2006/relationships/image" Target="../media/image1384.png"/><Relationship Id="rId14" Type="http://schemas.openxmlformats.org/officeDocument/2006/relationships/image" Target="../media/image1389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5.png"/><Relationship Id="rId18" Type="http://schemas.openxmlformats.org/officeDocument/2006/relationships/image" Target="../media/image1407.png"/><Relationship Id="rId26" Type="http://schemas.openxmlformats.org/officeDocument/2006/relationships/image" Target="../media/image1415.png"/><Relationship Id="rId3" Type="http://schemas.openxmlformats.org/officeDocument/2006/relationships/image" Target="../media/image1384.png"/><Relationship Id="rId21" Type="http://schemas.openxmlformats.org/officeDocument/2006/relationships/image" Target="../media/image1410.png"/><Relationship Id="rId34" Type="http://schemas.openxmlformats.org/officeDocument/2006/relationships/image" Target="../media/image1423.png"/><Relationship Id="rId7" Type="http://schemas.openxmlformats.org/officeDocument/2006/relationships/image" Target="../media/image1399.png"/><Relationship Id="rId12" Type="http://schemas.openxmlformats.org/officeDocument/2006/relationships/image" Target="../media/image1404.png"/><Relationship Id="rId17" Type="http://schemas.openxmlformats.org/officeDocument/2006/relationships/image" Target="../media/image1393.png"/><Relationship Id="rId25" Type="http://schemas.openxmlformats.org/officeDocument/2006/relationships/image" Target="../media/image1414.png"/><Relationship Id="rId33" Type="http://schemas.openxmlformats.org/officeDocument/2006/relationships/image" Target="../media/image1422.png"/><Relationship Id="rId2" Type="http://schemas.openxmlformats.org/officeDocument/2006/relationships/image" Target="../media/image1395.png"/><Relationship Id="rId16" Type="http://schemas.openxmlformats.org/officeDocument/2006/relationships/image" Target="../media/image1392.png"/><Relationship Id="rId20" Type="http://schemas.openxmlformats.org/officeDocument/2006/relationships/image" Target="../media/image1409.png"/><Relationship Id="rId29" Type="http://schemas.openxmlformats.org/officeDocument/2006/relationships/image" Target="../media/image14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8.png"/><Relationship Id="rId11" Type="http://schemas.openxmlformats.org/officeDocument/2006/relationships/image" Target="../media/image1403.png"/><Relationship Id="rId24" Type="http://schemas.openxmlformats.org/officeDocument/2006/relationships/image" Target="../media/image1413.png"/><Relationship Id="rId32" Type="http://schemas.openxmlformats.org/officeDocument/2006/relationships/image" Target="../media/image1421.png"/><Relationship Id="rId5" Type="http://schemas.openxmlformats.org/officeDocument/2006/relationships/image" Target="../media/image1397.png"/><Relationship Id="rId15" Type="http://schemas.openxmlformats.org/officeDocument/2006/relationships/image" Target="../media/image1391.png"/><Relationship Id="rId23" Type="http://schemas.openxmlformats.org/officeDocument/2006/relationships/image" Target="../media/image1412.png"/><Relationship Id="rId28" Type="http://schemas.openxmlformats.org/officeDocument/2006/relationships/image" Target="../media/image1417.png"/><Relationship Id="rId36" Type="http://schemas.openxmlformats.org/officeDocument/2006/relationships/image" Target="../media/image1425.png"/><Relationship Id="rId10" Type="http://schemas.openxmlformats.org/officeDocument/2006/relationships/image" Target="../media/image1402.png"/><Relationship Id="rId19" Type="http://schemas.openxmlformats.org/officeDocument/2006/relationships/image" Target="../media/image1408.png"/><Relationship Id="rId31" Type="http://schemas.openxmlformats.org/officeDocument/2006/relationships/image" Target="../media/image1420.png"/><Relationship Id="rId4" Type="http://schemas.openxmlformats.org/officeDocument/2006/relationships/image" Target="../media/image1396.png"/><Relationship Id="rId9" Type="http://schemas.openxmlformats.org/officeDocument/2006/relationships/image" Target="../media/image1401.png"/><Relationship Id="rId14" Type="http://schemas.openxmlformats.org/officeDocument/2006/relationships/image" Target="../media/image1406.png"/><Relationship Id="rId22" Type="http://schemas.openxmlformats.org/officeDocument/2006/relationships/image" Target="../media/image1411.png"/><Relationship Id="rId27" Type="http://schemas.openxmlformats.org/officeDocument/2006/relationships/image" Target="../media/image1416.png"/><Relationship Id="rId30" Type="http://schemas.openxmlformats.org/officeDocument/2006/relationships/image" Target="../media/image1419.png"/><Relationship Id="rId35" Type="http://schemas.openxmlformats.org/officeDocument/2006/relationships/image" Target="../media/image1424.png"/><Relationship Id="rId8" Type="http://schemas.openxmlformats.org/officeDocument/2006/relationships/image" Target="../media/image1400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46.png"/><Relationship Id="rId21" Type="http://schemas.openxmlformats.org/officeDocument/2006/relationships/image" Target="../media/image1441.png"/><Relationship Id="rId42" Type="http://schemas.openxmlformats.org/officeDocument/2006/relationships/image" Target="../media/image1462.png"/><Relationship Id="rId47" Type="http://schemas.openxmlformats.org/officeDocument/2006/relationships/image" Target="../media/image1467.png"/><Relationship Id="rId63" Type="http://schemas.openxmlformats.org/officeDocument/2006/relationships/image" Target="../media/image1483.png"/><Relationship Id="rId68" Type="http://schemas.openxmlformats.org/officeDocument/2006/relationships/image" Target="../media/image1488.png"/><Relationship Id="rId7" Type="http://schemas.openxmlformats.org/officeDocument/2006/relationships/image" Target="../media/image1384.png"/><Relationship Id="rId2" Type="http://schemas.openxmlformats.org/officeDocument/2006/relationships/image" Target="../media/image1426.png"/><Relationship Id="rId16" Type="http://schemas.openxmlformats.org/officeDocument/2006/relationships/image" Target="../media/image1392.png"/><Relationship Id="rId29" Type="http://schemas.openxmlformats.org/officeDocument/2006/relationships/image" Target="../media/image1449.png"/><Relationship Id="rId11" Type="http://schemas.openxmlformats.org/officeDocument/2006/relationships/image" Target="../media/image1434.png"/><Relationship Id="rId24" Type="http://schemas.openxmlformats.org/officeDocument/2006/relationships/image" Target="../media/image1444.png"/><Relationship Id="rId32" Type="http://schemas.openxmlformats.org/officeDocument/2006/relationships/image" Target="../media/image1452.png"/><Relationship Id="rId37" Type="http://schemas.openxmlformats.org/officeDocument/2006/relationships/image" Target="../media/image1457.png"/><Relationship Id="rId40" Type="http://schemas.openxmlformats.org/officeDocument/2006/relationships/image" Target="../media/image1460.png"/><Relationship Id="rId45" Type="http://schemas.openxmlformats.org/officeDocument/2006/relationships/image" Target="../media/image1465.png"/><Relationship Id="rId53" Type="http://schemas.openxmlformats.org/officeDocument/2006/relationships/image" Target="../media/image1473.png"/><Relationship Id="rId58" Type="http://schemas.openxmlformats.org/officeDocument/2006/relationships/image" Target="../media/image1478.png"/><Relationship Id="rId66" Type="http://schemas.openxmlformats.org/officeDocument/2006/relationships/image" Target="../media/image1486.png"/><Relationship Id="rId5" Type="http://schemas.openxmlformats.org/officeDocument/2006/relationships/image" Target="../media/image1429.png"/><Relationship Id="rId61" Type="http://schemas.openxmlformats.org/officeDocument/2006/relationships/image" Target="../media/image1481.png"/><Relationship Id="rId19" Type="http://schemas.openxmlformats.org/officeDocument/2006/relationships/image" Target="../media/image1439.png"/><Relationship Id="rId14" Type="http://schemas.openxmlformats.org/officeDocument/2006/relationships/image" Target="../media/image1437.png"/><Relationship Id="rId22" Type="http://schemas.openxmlformats.org/officeDocument/2006/relationships/image" Target="../media/image1442.png"/><Relationship Id="rId27" Type="http://schemas.openxmlformats.org/officeDocument/2006/relationships/image" Target="../media/image1447.png"/><Relationship Id="rId30" Type="http://schemas.openxmlformats.org/officeDocument/2006/relationships/image" Target="../media/image1450.png"/><Relationship Id="rId35" Type="http://schemas.openxmlformats.org/officeDocument/2006/relationships/image" Target="../media/image1455.png"/><Relationship Id="rId43" Type="http://schemas.openxmlformats.org/officeDocument/2006/relationships/image" Target="../media/image1463.png"/><Relationship Id="rId48" Type="http://schemas.openxmlformats.org/officeDocument/2006/relationships/image" Target="../media/image1468.png"/><Relationship Id="rId56" Type="http://schemas.openxmlformats.org/officeDocument/2006/relationships/image" Target="../media/image1476.png"/><Relationship Id="rId64" Type="http://schemas.openxmlformats.org/officeDocument/2006/relationships/image" Target="../media/image1484.png"/><Relationship Id="rId69" Type="http://schemas.openxmlformats.org/officeDocument/2006/relationships/image" Target="../media/image1489.png"/><Relationship Id="rId8" Type="http://schemas.openxmlformats.org/officeDocument/2006/relationships/image" Target="../media/image1431.png"/><Relationship Id="rId51" Type="http://schemas.openxmlformats.org/officeDocument/2006/relationships/image" Target="../media/image1471.png"/><Relationship Id="rId3" Type="http://schemas.openxmlformats.org/officeDocument/2006/relationships/image" Target="../media/image1427.png"/><Relationship Id="rId12" Type="http://schemas.openxmlformats.org/officeDocument/2006/relationships/image" Target="../media/image1435.png"/><Relationship Id="rId17" Type="http://schemas.openxmlformats.org/officeDocument/2006/relationships/image" Target="../media/image1393.png"/><Relationship Id="rId25" Type="http://schemas.openxmlformats.org/officeDocument/2006/relationships/image" Target="../media/image1445.png"/><Relationship Id="rId33" Type="http://schemas.openxmlformats.org/officeDocument/2006/relationships/image" Target="../media/image1453.png"/><Relationship Id="rId38" Type="http://schemas.openxmlformats.org/officeDocument/2006/relationships/image" Target="../media/image1458.png"/><Relationship Id="rId46" Type="http://schemas.openxmlformats.org/officeDocument/2006/relationships/image" Target="../media/image1466.png"/><Relationship Id="rId59" Type="http://schemas.openxmlformats.org/officeDocument/2006/relationships/image" Target="../media/image1479.png"/><Relationship Id="rId67" Type="http://schemas.openxmlformats.org/officeDocument/2006/relationships/image" Target="../media/image1487.png"/><Relationship Id="rId20" Type="http://schemas.openxmlformats.org/officeDocument/2006/relationships/image" Target="../media/image1440.png"/><Relationship Id="rId41" Type="http://schemas.openxmlformats.org/officeDocument/2006/relationships/image" Target="../media/image1461.png"/><Relationship Id="rId54" Type="http://schemas.openxmlformats.org/officeDocument/2006/relationships/image" Target="../media/image1474.png"/><Relationship Id="rId62" Type="http://schemas.openxmlformats.org/officeDocument/2006/relationships/image" Target="../media/image1482.png"/><Relationship Id="rId70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0.png"/><Relationship Id="rId15" Type="http://schemas.openxmlformats.org/officeDocument/2006/relationships/image" Target="../media/image1391.png"/><Relationship Id="rId23" Type="http://schemas.openxmlformats.org/officeDocument/2006/relationships/image" Target="../media/image1443.png"/><Relationship Id="rId28" Type="http://schemas.openxmlformats.org/officeDocument/2006/relationships/image" Target="../media/image1448.png"/><Relationship Id="rId36" Type="http://schemas.openxmlformats.org/officeDocument/2006/relationships/image" Target="../media/image1456.png"/><Relationship Id="rId49" Type="http://schemas.openxmlformats.org/officeDocument/2006/relationships/image" Target="../media/image1469.png"/><Relationship Id="rId57" Type="http://schemas.openxmlformats.org/officeDocument/2006/relationships/image" Target="../media/image1477.png"/><Relationship Id="rId10" Type="http://schemas.openxmlformats.org/officeDocument/2006/relationships/image" Target="../media/image1433.png"/><Relationship Id="rId31" Type="http://schemas.openxmlformats.org/officeDocument/2006/relationships/image" Target="../media/image1451.png"/><Relationship Id="rId44" Type="http://schemas.openxmlformats.org/officeDocument/2006/relationships/image" Target="../media/image1464.png"/><Relationship Id="rId52" Type="http://schemas.openxmlformats.org/officeDocument/2006/relationships/image" Target="../media/image1472.png"/><Relationship Id="rId60" Type="http://schemas.openxmlformats.org/officeDocument/2006/relationships/image" Target="../media/image1480.png"/><Relationship Id="rId65" Type="http://schemas.openxmlformats.org/officeDocument/2006/relationships/image" Target="../media/image1485.png"/><Relationship Id="rId4" Type="http://schemas.openxmlformats.org/officeDocument/2006/relationships/image" Target="../media/image1428.png"/><Relationship Id="rId9" Type="http://schemas.openxmlformats.org/officeDocument/2006/relationships/image" Target="../media/image1432.png"/><Relationship Id="rId13" Type="http://schemas.openxmlformats.org/officeDocument/2006/relationships/image" Target="../media/image1436.png"/><Relationship Id="rId18" Type="http://schemas.openxmlformats.org/officeDocument/2006/relationships/image" Target="../media/image1438.png"/><Relationship Id="rId39" Type="http://schemas.openxmlformats.org/officeDocument/2006/relationships/image" Target="../media/image1459.png"/><Relationship Id="rId34" Type="http://schemas.openxmlformats.org/officeDocument/2006/relationships/image" Target="../media/image1454.png"/><Relationship Id="rId50" Type="http://schemas.openxmlformats.org/officeDocument/2006/relationships/image" Target="../media/image1470.png"/><Relationship Id="rId55" Type="http://schemas.openxmlformats.org/officeDocument/2006/relationships/image" Target="../media/image14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UazLXZZA2U" TargetMode="External"/><Relationship Id="rId2" Type="http://schemas.openxmlformats.org/officeDocument/2006/relationships/hyperlink" Target="https://youtu.be/yXcQ4B-YSj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purdue.edu/ChanGroup/ECE595/files/Lecture05_descent.pdf" TargetMode="External"/><Relationship Id="rId2" Type="http://schemas.openxmlformats.org/officeDocument/2006/relationships/hyperlink" Target="https://cs.brown.edu/courses/cs195w/slides/graddes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s231n.stanford.edu/slides/2017/cs231n_2017_lecture7.pdf" TargetMode="External"/><Relationship Id="rId5" Type="http://schemas.openxmlformats.org/officeDocument/2006/relationships/hyperlink" Target="https://www.cs.cornell.edu/courses/cs6787/2019fa/lectures/Lecture8.pdf" TargetMode="External"/><Relationship Id="rId4" Type="http://schemas.openxmlformats.org/officeDocument/2006/relationships/hyperlink" Target="https://courses.cs.washington.edu/courses/cse546/16au/slides/notes07.pd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jpg"/><Relationship Id="rId2" Type="http://schemas.openxmlformats.org/officeDocument/2006/relationships/image" Target="../media/image14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5.jpg"/><Relationship Id="rId4" Type="http://schemas.openxmlformats.org/officeDocument/2006/relationships/image" Target="../media/image149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6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7.jpg"/><Relationship Id="rId2" Type="http://schemas.openxmlformats.org/officeDocument/2006/relationships/image" Target="../media/image1493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9.png"/><Relationship Id="rId2" Type="http://schemas.openxmlformats.org/officeDocument/2006/relationships/image" Target="../media/image149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2" Type="http://schemas.openxmlformats.org/officeDocument/2006/relationships/image" Target="../media/image1500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03.png"/><Relationship Id="rId4" Type="http://schemas.openxmlformats.org/officeDocument/2006/relationships/image" Target="../media/image15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5.jpg"/><Relationship Id="rId2" Type="http://schemas.openxmlformats.org/officeDocument/2006/relationships/image" Target="../media/image150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07.jpg"/><Relationship Id="rId4" Type="http://schemas.openxmlformats.org/officeDocument/2006/relationships/image" Target="../media/image150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8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509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6.png"/><Relationship Id="rId2" Type="http://schemas.openxmlformats.org/officeDocument/2006/relationships/image" Target="../media/image150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0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2.png"/><Relationship Id="rId2" Type="http://schemas.openxmlformats.org/officeDocument/2006/relationships/image" Target="../media/image151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4.jpg"/><Relationship Id="rId2" Type="http://schemas.openxmlformats.org/officeDocument/2006/relationships/image" Target="../media/image150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6.jpg"/><Relationship Id="rId2" Type="http://schemas.openxmlformats.org/officeDocument/2006/relationships/image" Target="../media/image15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6.jpg"/><Relationship Id="rId2" Type="http://schemas.openxmlformats.org/officeDocument/2006/relationships/image" Target="../media/image15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8.png"/><Relationship Id="rId4" Type="http://schemas.openxmlformats.org/officeDocument/2006/relationships/image" Target="../media/image1517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0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2.jpg"/><Relationship Id="rId2" Type="http://schemas.openxmlformats.org/officeDocument/2006/relationships/image" Target="../media/image152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3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76.png"/><Relationship Id="rId324" Type="http://schemas.openxmlformats.org/officeDocument/2006/relationships/customXml" Target="../ink/ink162.xml"/><Relationship Id="rId531" Type="http://schemas.openxmlformats.org/officeDocument/2006/relationships/image" Target="../media/image331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303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233.png"/><Relationship Id="rId542" Type="http://schemas.openxmlformats.org/officeDocument/2006/relationships/customXml" Target="../ink/ink271.xml"/><Relationship Id="rId181" Type="http://schemas.openxmlformats.org/officeDocument/2006/relationships/image" Target="../media/image156.png"/><Relationship Id="rId402" Type="http://schemas.openxmlformats.org/officeDocument/2006/relationships/customXml" Target="../ink/ink201.xml"/><Relationship Id="rId279" Type="http://schemas.openxmlformats.org/officeDocument/2006/relationships/image" Target="../media/image205.png"/><Relationship Id="rId486" Type="http://schemas.openxmlformats.org/officeDocument/2006/relationships/customXml" Target="../ink/ink243.xml"/><Relationship Id="rId43" Type="http://schemas.openxmlformats.org/officeDocument/2006/relationships/image" Target="../media/image87.png"/><Relationship Id="rId139" Type="http://schemas.openxmlformats.org/officeDocument/2006/relationships/image" Target="../media/image135.png"/><Relationship Id="rId346" Type="http://schemas.openxmlformats.org/officeDocument/2006/relationships/customXml" Target="../ink/ink173.xml"/><Relationship Id="rId553" Type="http://schemas.openxmlformats.org/officeDocument/2006/relationships/image" Target="../media/image342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72.png"/><Relationship Id="rId497" Type="http://schemas.openxmlformats.org/officeDocument/2006/relationships/image" Target="../media/image314.png"/><Relationship Id="rId357" Type="http://schemas.openxmlformats.org/officeDocument/2006/relationships/image" Target="../media/image244.png"/><Relationship Id="rId54" Type="http://schemas.openxmlformats.org/officeDocument/2006/relationships/customXml" Target="../ink/ink27.xml"/><Relationship Id="rId217" Type="http://schemas.openxmlformats.org/officeDocument/2006/relationships/image" Target="../media/image174.png"/><Relationship Id="rId564" Type="http://schemas.openxmlformats.org/officeDocument/2006/relationships/customXml" Target="../ink/ink282.xml"/><Relationship Id="rId424" Type="http://schemas.openxmlformats.org/officeDocument/2006/relationships/customXml" Target="../ink/ink212.xml"/><Relationship Id="rId270" Type="http://schemas.openxmlformats.org/officeDocument/2006/relationships/customXml" Target="../ink/ink135.xml"/><Relationship Id="rId65" Type="http://schemas.openxmlformats.org/officeDocument/2006/relationships/image" Target="../media/image98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83.png"/><Relationship Id="rId477" Type="http://schemas.openxmlformats.org/officeDocument/2006/relationships/image" Target="../media/image304.png"/><Relationship Id="rId281" Type="http://schemas.openxmlformats.org/officeDocument/2006/relationships/image" Target="../media/image206.png"/><Relationship Id="rId337" Type="http://schemas.openxmlformats.org/officeDocument/2006/relationships/image" Target="../media/image234.png"/><Relationship Id="rId502" Type="http://schemas.openxmlformats.org/officeDocument/2006/relationships/customXml" Target="../ink/ink251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136.png"/><Relationship Id="rId379" Type="http://schemas.openxmlformats.org/officeDocument/2006/relationships/image" Target="../media/image255.png"/><Relationship Id="rId544" Type="http://schemas.openxmlformats.org/officeDocument/2006/relationships/customXml" Target="../ink/ink272.xml"/><Relationship Id="rId7" Type="http://schemas.openxmlformats.org/officeDocument/2006/relationships/image" Target="../media/image69.png"/><Relationship Id="rId183" Type="http://schemas.openxmlformats.org/officeDocument/2006/relationships/image" Target="../media/image157.png"/><Relationship Id="rId239" Type="http://schemas.openxmlformats.org/officeDocument/2006/relationships/image" Target="../media/image185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88" Type="http://schemas.openxmlformats.org/officeDocument/2006/relationships/customXml" Target="../ink/ink244.xml"/><Relationship Id="rId45" Type="http://schemas.openxmlformats.org/officeDocument/2006/relationships/image" Target="../media/image88.png"/><Relationship Id="rId87" Type="http://schemas.openxmlformats.org/officeDocument/2006/relationships/image" Target="../media/image109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13" Type="http://schemas.openxmlformats.org/officeDocument/2006/relationships/image" Target="../media/image322.png"/><Relationship Id="rId555" Type="http://schemas.openxmlformats.org/officeDocument/2006/relationships/image" Target="../media/image343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73.png"/><Relationship Id="rId457" Type="http://schemas.openxmlformats.org/officeDocument/2006/relationships/image" Target="../media/image294.png"/><Relationship Id="rId261" Type="http://schemas.openxmlformats.org/officeDocument/2006/relationships/image" Target="../media/image196.png"/><Relationship Id="rId499" Type="http://schemas.openxmlformats.org/officeDocument/2006/relationships/image" Target="../media/image315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224.png"/><Relationship Id="rId359" Type="http://schemas.openxmlformats.org/officeDocument/2006/relationships/image" Target="../media/image245.png"/><Relationship Id="rId524" Type="http://schemas.openxmlformats.org/officeDocument/2006/relationships/customXml" Target="../ink/ink262.xml"/><Relationship Id="rId566" Type="http://schemas.openxmlformats.org/officeDocument/2006/relationships/customXml" Target="../ink/ink283.xml"/><Relationship Id="rId98" Type="http://schemas.openxmlformats.org/officeDocument/2006/relationships/customXml" Target="../ink/ink49.xml"/><Relationship Id="rId121" Type="http://schemas.openxmlformats.org/officeDocument/2006/relationships/image" Target="../media/image126.png"/><Relationship Id="rId163" Type="http://schemas.openxmlformats.org/officeDocument/2006/relationships/image" Target="../media/image147.png"/><Relationship Id="rId219" Type="http://schemas.openxmlformats.org/officeDocument/2006/relationships/image" Target="../media/image175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78.png"/><Relationship Id="rId67" Type="http://schemas.openxmlformats.org/officeDocument/2006/relationships/image" Target="../media/image99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535" Type="http://schemas.openxmlformats.org/officeDocument/2006/relationships/image" Target="../media/image333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256.png"/><Relationship Id="rId241" Type="http://schemas.openxmlformats.org/officeDocument/2006/relationships/image" Target="../media/image186.png"/><Relationship Id="rId437" Type="http://schemas.openxmlformats.org/officeDocument/2006/relationships/image" Target="../media/image284.png"/><Relationship Id="rId479" Type="http://schemas.openxmlformats.org/officeDocument/2006/relationships/image" Target="../media/image305.png"/><Relationship Id="rId36" Type="http://schemas.openxmlformats.org/officeDocument/2006/relationships/customXml" Target="../ink/ink18.xml"/><Relationship Id="rId283" Type="http://schemas.openxmlformats.org/officeDocument/2006/relationships/image" Target="../media/image207.png"/><Relationship Id="rId339" Type="http://schemas.openxmlformats.org/officeDocument/2006/relationships/image" Target="../media/image235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546" Type="http://schemas.openxmlformats.org/officeDocument/2006/relationships/customXml" Target="../ink/ink273.xml"/><Relationship Id="rId78" Type="http://schemas.openxmlformats.org/officeDocument/2006/relationships/customXml" Target="../ink/ink39.xml"/><Relationship Id="rId101" Type="http://schemas.openxmlformats.org/officeDocument/2006/relationships/image" Target="../media/image116.png"/><Relationship Id="rId143" Type="http://schemas.openxmlformats.org/officeDocument/2006/relationships/image" Target="../media/image137.png"/><Relationship Id="rId185" Type="http://schemas.openxmlformats.org/officeDocument/2006/relationships/image" Target="../media/image158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70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323.png"/><Relationship Id="rId47" Type="http://schemas.openxmlformats.org/officeDocument/2006/relationships/image" Target="../media/image89.png"/><Relationship Id="rId89" Type="http://schemas.openxmlformats.org/officeDocument/2006/relationships/image" Target="../media/image110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246.png"/><Relationship Id="rId557" Type="http://schemas.openxmlformats.org/officeDocument/2006/relationships/image" Target="../media/image344.png"/><Relationship Id="rId196" Type="http://schemas.openxmlformats.org/officeDocument/2006/relationships/customXml" Target="../ink/ink98.xml"/><Relationship Id="rId417" Type="http://schemas.openxmlformats.org/officeDocument/2006/relationships/image" Target="../media/image274.png"/><Relationship Id="rId459" Type="http://schemas.openxmlformats.org/officeDocument/2006/relationships/image" Target="../media/image295.png"/><Relationship Id="rId16" Type="http://schemas.openxmlformats.org/officeDocument/2006/relationships/customXml" Target="../ink/ink8.xml"/><Relationship Id="rId221" Type="http://schemas.openxmlformats.org/officeDocument/2006/relationships/image" Target="../media/image176.png"/><Relationship Id="rId263" Type="http://schemas.openxmlformats.org/officeDocument/2006/relationships/image" Target="../media/image197.png"/><Relationship Id="rId319" Type="http://schemas.openxmlformats.org/officeDocument/2006/relationships/image" Target="../media/image225.png"/><Relationship Id="rId470" Type="http://schemas.openxmlformats.org/officeDocument/2006/relationships/customXml" Target="../ink/ink235.xml"/><Relationship Id="rId526" Type="http://schemas.openxmlformats.org/officeDocument/2006/relationships/customXml" Target="../ink/ink263.xml"/><Relationship Id="rId58" Type="http://schemas.openxmlformats.org/officeDocument/2006/relationships/customXml" Target="../ink/ink29.xml"/><Relationship Id="rId123" Type="http://schemas.openxmlformats.org/officeDocument/2006/relationships/image" Target="../media/image127.png"/><Relationship Id="rId330" Type="http://schemas.openxmlformats.org/officeDocument/2006/relationships/customXml" Target="../ink/ink165.xml"/><Relationship Id="rId568" Type="http://schemas.openxmlformats.org/officeDocument/2006/relationships/customXml" Target="../ink/ink284.xml"/><Relationship Id="rId165" Type="http://schemas.openxmlformats.org/officeDocument/2006/relationships/image" Target="../media/image148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306.png"/><Relationship Id="rId27" Type="http://schemas.openxmlformats.org/officeDocument/2006/relationships/image" Target="../media/image79.png"/><Relationship Id="rId69" Type="http://schemas.openxmlformats.org/officeDocument/2006/relationships/image" Target="../media/image100.png"/><Relationship Id="rId134" Type="http://schemas.openxmlformats.org/officeDocument/2006/relationships/customXml" Target="../ink/ink67.xml"/><Relationship Id="rId537" Type="http://schemas.openxmlformats.org/officeDocument/2006/relationships/image" Target="../media/image334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236.png"/><Relationship Id="rId383" Type="http://schemas.openxmlformats.org/officeDocument/2006/relationships/image" Target="../media/image257.png"/><Relationship Id="rId439" Type="http://schemas.openxmlformats.org/officeDocument/2006/relationships/image" Target="../media/image285.png"/><Relationship Id="rId201" Type="http://schemas.openxmlformats.org/officeDocument/2006/relationships/image" Target="../media/image166.png"/><Relationship Id="rId243" Type="http://schemas.openxmlformats.org/officeDocument/2006/relationships/image" Target="../media/image187.png"/><Relationship Id="rId285" Type="http://schemas.openxmlformats.org/officeDocument/2006/relationships/image" Target="../media/image208.png"/><Relationship Id="rId450" Type="http://schemas.openxmlformats.org/officeDocument/2006/relationships/customXml" Target="../ink/ink225.xml"/><Relationship Id="rId506" Type="http://schemas.openxmlformats.org/officeDocument/2006/relationships/customXml" Target="../ink/ink253.xml"/><Relationship Id="rId38" Type="http://schemas.openxmlformats.org/officeDocument/2006/relationships/customXml" Target="../ink/ink19.xml"/><Relationship Id="rId103" Type="http://schemas.openxmlformats.org/officeDocument/2006/relationships/image" Target="../media/image117.png"/><Relationship Id="rId310" Type="http://schemas.openxmlformats.org/officeDocument/2006/relationships/customXml" Target="../ink/ink155.xml"/><Relationship Id="rId492" Type="http://schemas.openxmlformats.org/officeDocument/2006/relationships/customXml" Target="../ink/ink246.xml"/><Relationship Id="rId548" Type="http://schemas.openxmlformats.org/officeDocument/2006/relationships/customXml" Target="../ink/ink274.xml"/><Relationship Id="rId91" Type="http://schemas.openxmlformats.org/officeDocument/2006/relationships/image" Target="../media/image111.png"/><Relationship Id="rId145" Type="http://schemas.openxmlformats.org/officeDocument/2006/relationships/image" Target="../media/image138.png"/><Relationship Id="rId187" Type="http://schemas.openxmlformats.org/officeDocument/2006/relationships/image" Target="../media/image159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90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96.png"/><Relationship Id="rId517" Type="http://schemas.openxmlformats.org/officeDocument/2006/relationships/image" Target="../media/image324.png"/><Relationship Id="rId559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226.png"/><Relationship Id="rId363" Type="http://schemas.openxmlformats.org/officeDocument/2006/relationships/image" Target="../media/image247.png"/><Relationship Id="rId419" Type="http://schemas.openxmlformats.org/officeDocument/2006/relationships/image" Target="../media/image275.png"/><Relationship Id="rId570" Type="http://schemas.openxmlformats.org/officeDocument/2006/relationships/customXml" Target="../ink/ink285.xml"/><Relationship Id="rId223" Type="http://schemas.openxmlformats.org/officeDocument/2006/relationships/image" Target="../media/image177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98.png"/><Relationship Id="rId472" Type="http://schemas.openxmlformats.org/officeDocument/2006/relationships/customXml" Target="../ink/ink236.xml"/><Relationship Id="rId528" Type="http://schemas.openxmlformats.org/officeDocument/2006/relationships/customXml" Target="../ink/ink264.xml"/><Relationship Id="rId125" Type="http://schemas.openxmlformats.org/officeDocument/2006/relationships/image" Target="../media/image128.png"/><Relationship Id="rId167" Type="http://schemas.openxmlformats.org/officeDocument/2006/relationships/image" Target="../media/image149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101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80.png"/><Relationship Id="rId276" Type="http://schemas.openxmlformats.org/officeDocument/2006/relationships/customXml" Target="../ink/ink138.xml"/><Relationship Id="rId441" Type="http://schemas.openxmlformats.org/officeDocument/2006/relationships/image" Target="../media/image286.png"/><Relationship Id="rId483" Type="http://schemas.openxmlformats.org/officeDocument/2006/relationships/image" Target="../media/image307.png"/><Relationship Id="rId539" Type="http://schemas.openxmlformats.org/officeDocument/2006/relationships/image" Target="../media/image335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216.png"/><Relationship Id="rId343" Type="http://schemas.openxmlformats.org/officeDocument/2006/relationships/image" Target="../media/image237.png"/><Relationship Id="rId550" Type="http://schemas.openxmlformats.org/officeDocument/2006/relationships/customXml" Target="../ink/ink275.xml"/><Relationship Id="rId82" Type="http://schemas.openxmlformats.org/officeDocument/2006/relationships/customXml" Target="../ink/ink41.xml"/><Relationship Id="rId203" Type="http://schemas.openxmlformats.org/officeDocument/2006/relationships/image" Target="../media/image167.png"/><Relationship Id="rId385" Type="http://schemas.openxmlformats.org/officeDocument/2006/relationships/image" Target="../media/image258.png"/><Relationship Id="rId245" Type="http://schemas.openxmlformats.org/officeDocument/2006/relationships/image" Target="../media/image188.png"/><Relationship Id="rId287" Type="http://schemas.openxmlformats.org/officeDocument/2006/relationships/image" Target="../media/image209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105" Type="http://schemas.openxmlformats.org/officeDocument/2006/relationships/image" Target="../media/image118.png"/><Relationship Id="rId147" Type="http://schemas.openxmlformats.org/officeDocument/2006/relationships/image" Target="../media/image139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91.png"/><Relationship Id="rId93" Type="http://schemas.openxmlformats.org/officeDocument/2006/relationships/image" Target="../media/image112.png"/><Relationship Id="rId189" Type="http://schemas.openxmlformats.org/officeDocument/2006/relationships/image" Target="../media/image160.png"/><Relationship Id="rId396" Type="http://schemas.openxmlformats.org/officeDocument/2006/relationships/customXml" Target="../ink/ink198.xml"/><Relationship Id="rId561" Type="http://schemas.openxmlformats.org/officeDocument/2006/relationships/image" Target="../media/image346.png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76.png"/><Relationship Id="rId463" Type="http://schemas.openxmlformats.org/officeDocument/2006/relationships/image" Target="../media/image297.png"/><Relationship Id="rId519" Type="http://schemas.openxmlformats.org/officeDocument/2006/relationships/image" Target="../media/image325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227.png"/><Relationship Id="rId530" Type="http://schemas.openxmlformats.org/officeDocument/2006/relationships/customXml" Target="../ink/ink265.xml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248.png"/><Relationship Id="rId225" Type="http://schemas.openxmlformats.org/officeDocument/2006/relationships/image" Target="../media/image178.png"/><Relationship Id="rId267" Type="http://schemas.openxmlformats.org/officeDocument/2006/relationships/image" Target="../media/image199.png"/><Relationship Id="rId432" Type="http://schemas.openxmlformats.org/officeDocument/2006/relationships/customXml" Target="../ink/ink216.xml"/><Relationship Id="rId474" Type="http://schemas.openxmlformats.org/officeDocument/2006/relationships/customXml" Target="../ink/ink237.xml"/><Relationship Id="rId127" Type="http://schemas.openxmlformats.org/officeDocument/2006/relationships/image" Target="../media/image129.png"/><Relationship Id="rId31" Type="http://schemas.openxmlformats.org/officeDocument/2006/relationships/image" Target="../media/image81.png"/><Relationship Id="rId73" Type="http://schemas.openxmlformats.org/officeDocument/2006/relationships/image" Target="../media/image102.png"/><Relationship Id="rId169" Type="http://schemas.openxmlformats.org/officeDocument/2006/relationships/image" Target="../media/image150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image" Target="../media/image336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66.png"/><Relationship Id="rId443" Type="http://schemas.openxmlformats.org/officeDocument/2006/relationships/image" Target="../media/image287.png"/><Relationship Id="rId303" Type="http://schemas.openxmlformats.org/officeDocument/2006/relationships/image" Target="../media/image217.png"/><Relationship Id="rId485" Type="http://schemas.openxmlformats.org/officeDocument/2006/relationships/image" Target="../media/image308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238.png"/><Relationship Id="rId387" Type="http://schemas.openxmlformats.org/officeDocument/2006/relationships/image" Target="../media/image259.png"/><Relationship Id="rId510" Type="http://schemas.openxmlformats.org/officeDocument/2006/relationships/customXml" Target="../ink/ink255.xml"/><Relationship Id="rId552" Type="http://schemas.openxmlformats.org/officeDocument/2006/relationships/customXml" Target="../ink/ink276.xml"/><Relationship Id="rId191" Type="http://schemas.openxmlformats.org/officeDocument/2006/relationships/image" Target="../media/image161.png"/><Relationship Id="rId205" Type="http://schemas.openxmlformats.org/officeDocument/2006/relationships/image" Target="../media/image168.png"/><Relationship Id="rId247" Type="http://schemas.openxmlformats.org/officeDocument/2006/relationships/image" Target="../media/image189.png"/><Relationship Id="rId412" Type="http://schemas.openxmlformats.org/officeDocument/2006/relationships/customXml" Target="../ink/ink206.xml"/><Relationship Id="rId107" Type="http://schemas.openxmlformats.org/officeDocument/2006/relationships/image" Target="../media/image119.png"/><Relationship Id="rId289" Type="http://schemas.openxmlformats.org/officeDocument/2006/relationships/image" Target="../media/image210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11" Type="http://schemas.openxmlformats.org/officeDocument/2006/relationships/image" Target="../media/image71.png"/><Relationship Id="rId53" Type="http://schemas.openxmlformats.org/officeDocument/2006/relationships/image" Target="../media/image92.png"/><Relationship Id="rId149" Type="http://schemas.openxmlformats.org/officeDocument/2006/relationships/image" Target="../media/image140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image" Target="../media/image326.png"/><Relationship Id="rId563" Type="http://schemas.openxmlformats.org/officeDocument/2006/relationships/image" Target="../media/image347.png"/><Relationship Id="rId95" Type="http://schemas.openxmlformats.org/officeDocument/2006/relationships/image" Target="../media/image113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77.png"/><Relationship Id="rId258" Type="http://schemas.openxmlformats.org/officeDocument/2006/relationships/customXml" Target="../ink/ink129.xml"/><Relationship Id="rId465" Type="http://schemas.openxmlformats.org/officeDocument/2006/relationships/image" Target="../media/image298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228.png"/><Relationship Id="rId367" Type="http://schemas.openxmlformats.org/officeDocument/2006/relationships/image" Target="../media/image249.png"/><Relationship Id="rId532" Type="http://schemas.openxmlformats.org/officeDocument/2006/relationships/customXml" Target="../ink/ink266.xml"/><Relationship Id="rId171" Type="http://schemas.openxmlformats.org/officeDocument/2006/relationships/image" Target="../media/image151.png"/><Relationship Id="rId227" Type="http://schemas.openxmlformats.org/officeDocument/2006/relationships/image" Target="../media/image179.png"/><Relationship Id="rId269" Type="http://schemas.openxmlformats.org/officeDocument/2006/relationships/image" Target="../media/image200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33" Type="http://schemas.openxmlformats.org/officeDocument/2006/relationships/image" Target="../media/image82.png"/><Relationship Id="rId129" Type="http://schemas.openxmlformats.org/officeDocument/2006/relationships/image" Target="../media/image130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316.png"/><Relationship Id="rId543" Type="http://schemas.openxmlformats.org/officeDocument/2006/relationships/image" Target="../media/image337.png"/><Relationship Id="rId75" Type="http://schemas.openxmlformats.org/officeDocument/2006/relationships/image" Target="../media/image103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67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88.png"/><Relationship Id="rId487" Type="http://schemas.openxmlformats.org/officeDocument/2006/relationships/image" Target="../media/image309.png"/><Relationship Id="rId291" Type="http://schemas.openxmlformats.org/officeDocument/2006/relationships/image" Target="../media/image211.png"/><Relationship Id="rId305" Type="http://schemas.openxmlformats.org/officeDocument/2006/relationships/image" Target="../media/image218.png"/><Relationship Id="rId347" Type="http://schemas.openxmlformats.org/officeDocument/2006/relationships/image" Target="../media/image239.png"/><Relationship Id="rId512" Type="http://schemas.openxmlformats.org/officeDocument/2006/relationships/customXml" Target="../ink/ink256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141.png"/><Relationship Id="rId389" Type="http://schemas.openxmlformats.org/officeDocument/2006/relationships/image" Target="../media/image260.png"/><Relationship Id="rId554" Type="http://schemas.openxmlformats.org/officeDocument/2006/relationships/customXml" Target="../ink/ink277.xml"/><Relationship Id="rId193" Type="http://schemas.openxmlformats.org/officeDocument/2006/relationships/image" Target="../media/image162.png"/><Relationship Id="rId207" Type="http://schemas.openxmlformats.org/officeDocument/2006/relationships/image" Target="../media/image169.png"/><Relationship Id="rId249" Type="http://schemas.openxmlformats.org/officeDocument/2006/relationships/image" Target="../media/image190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13" Type="http://schemas.openxmlformats.org/officeDocument/2006/relationships/image" Target="../media/image72.png"/><Relationship Id="rId109" Type="http://schemas.openxmlformats.org/officeDocument/2006/relationships/image" Target="../media/image120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image" Target="../media/image327.png"/><Relationship Id="rId55" Type="http://schemas.openxmlformats.org/officeDocument/2006/relationships/image" Target="../media/image93.png"/><Relationship Id="rId97" Type="http://schemas.openxmlformats.org/officeDocument/2006/relationships/image" Target="../media/image114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348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78.png"/><Relationship Id="rId467" Type="http://schemas.openxmlformats.org/officeDocument/2006/relationships/image" Target="../media/image299.png"/><Relationship Id="rId271" Type="http://schemas.openxmlformats.org/officeDocument/2006/relationships/image" Target="../media/image201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131.png"/><Relationship Id="rId327" Type="http://schemas.openxmlformats.org/officeDocument/2006/relationships/image" Target="../media/image229.png"/><Relationship Id="rId369" Type="http://schemas.openxmlformats.org/officeDocument/2006/relationships/image" Target="../media/image250.png"/><Relationship Id="rId534" Type="http://schemas.openxmlformats.org/officeDocument/2006/relationships/customXml" Target="../ink/ink267.xml"/><Relationship Id="rId173" Type="http://schemas.openxmlformats.org/officeDocument/2006/relationships/image" Target="../media/image152.png"/><Relationship Id="rId229" Type="http://schemas.openxmlformats.org/officeDocument/2006/relationships/image" Target="../media/image180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35" Type="http://schemas.openxmlformats.org/officeDocument/2006/relationships/image" Target="../media/image83.png"/><Relationship Id="rId77" Type="http://schemas.openxmlformats.org/officeDocument/2006/relationships/image" Target="../media/image104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317.png"/><Relationship Id="rId545" Type="http://schemas.openxmlformats.org/officeDocument/2006/relationships/image" Target="../media/image338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261.png"/><Relationship Id="rId405" Type="http://schemas.openxmlformats.org/officeDocument/2006/relationships/image" Target="../media/image268.png"/><Relationship Id="rId447" Type="http://schemas.openxmlformats.org/officeDocument/2006/relationships/image" Target="../media/image289.png"/><Relationship Id="rId251" Type="http://schemas.openxmlformats.org/officeDocument/2006/relationships/image" Target="../media/image191.png"/><Relationship Id="rId489" Type="http://schemas.openxmlformats.org/officeDocument/2006/relationships/image" Target="../media/image310.png"/><Relationship Id="rId46" Type="http://schemas.openxmlformats.org/officeDocument/2006/relationships/customXml" Target="../ink/ink23.xml"/><Relationship Id="rId293" Type="http://schemas.openxmlformats.org/officeDocument/2006/relationships/image" Target="../media/image212.png"/><Relationship Id="rId307" Type="http://schemas.openxmlformats.org/officeDocument/2006/relationships/image" Target="../media/image219.png"/><Relationship Id="rId349" Type="http://schemas.openxmlformats.org/officeDocument/2006/relationships/image" Target="../media/image240.png"/><Relationship Id="rId514" Type="http://schemas.openxmlformats.org/officeDocument/2006/relationships/customXml" Target="../ink/ink257.xml"/><Relationship Id="rId556" Type="http://schemas.openxmlformats.org/officeDocument/2006/relationships/customXml" Target="../ink/ink278.xml"/><Relationship Id="rId88" Type="http://schemas.openxmlformats.org/officeDocument/2006/relationships/customXml" Target="../ink/ink44.xml"/><Relationship Id="rId111" Type="http://schemas.openxmlformats.org/officeDocument/2006/relationships/image" Target="../media/image121.png"/><Relationship Id="rId153" Type="http://schemas.openxmlformats.org/officeDocument/2006/relationships/image" Target="../media/image142.png"/><Relationship Id="rId195" Type="http://schemas.openxmlformats.org/officeDocument/2006/relationships/image" Target="../media/image163.png"/><Relationship Id="rId209" Type="http://schemas.openxmlformats.org/officeDocument/2006/relationships/image" Target="../media/image170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73.png"/><Relationship Id="rId57" Type="http://schemas.openxmlformats.org/officeDocument/2006/relationships/image" Target="../media/image94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image" Target="../media/image328.png"/><Relationship Id="rId567" Type="http://schemas.openxmlformats.org/officeDocument/2006/relationships/image" Target="../media/image349.png"/><Relationship Id="rId99" Type="http://schemas.openxmlformats.org/officeDocument/2006/relationships/image" Target="../media/image115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251.png"/><Relationship Id="rId427" Type="http://schemas.openxmlformats.org/officeDocument/2006/relationships/image" Target="../media/image279.png"/><Relationship Id="rId469" Type="http://schemas.openxmlformats.org/officeDocument/2006/relationships/image" Target="../media/image300.png"/><Relationship Id="rId26" Type="http://schemas.openxmlformats.org/officeDocument/2006/relationships/customXml" Target="../ink/ink13.xml"/><Relationship Id="rId231" Type="http://schemas.openxmlformats.org/officeDocument/2006/relationships/image" Target="../media/image181.png"/><Relationship Id="rId273" Type="http://schemas.openxmlformats.org/officeDocument/2006/relationships/image" Target="../media/image202.png"/><Relationship Id="rId329" Type="http://schemas.openxmlformats.org/officeDocument/2006/relationships/image" Target="../media/image230.png"/><Relationship Id="rId480" Type="http://schemas.openxmlformats.org/officeDocument/2006/relationships/customXml" Target="../ink/ink240.xml"/><Relationship Id="rId536" Type="http://schemas.openxmlformats.org/officeDocument/2006/relationships/customXml" Target="../ink/ink268.xml"/><Relationship Id="rId68" Type="http://schemas.openxmlformats.org/officeDocument/2006/relationships/customXml" Target="../ink/ink34.xml"/><Relationship Id="rId133" Type="http://schemas.openxmlformats.org/officeDocument/2006/relationships/image" Target="../media/image132.png"/><Relationship Id="rId175" Type="http://schemas.openxmlformats.org/officeDocument/2006/relationships/image" Target="../media/image153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311.png"/><Relationship Id="rId505" Type="http://schemas.openxmlformats.org/officeDocument/2006/relationships/image" Target="../media/image318.png"/><Relationship Id="rId37" Type="http://schemas.openxmlformats.org/officeDocument/2006/relationships/image" Target="../media/image84.png"/><Relationship Id="rId79" Type="http://schemas.openxmlformats.org/officeDocument/2006/relationships/image" Target="../media/image105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image" Target="../media/image339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241.png"/><Relationship Id="rId393" Type="http://schemas.openxmlformats.org/officeDocument/2006/relationships/image" Target="../media/image262.png"/><Relationship Id="rId407" Type="http://schemas.openxmlformats.org/officeDocument/2006/relationships/image" Target="../media/image269.png"/><Relationship Id="rId449" Type="http://schemas.openxmlformats.org/officeDocument/2006/relationships/image" Target="../media/image290.png"/><Relationship Id="rId211" Type="http://schemas.openxmlformats.org/officeDocument/2006/relationships/image" Target="../media/image171.png"/><Relationship Id="rId253" Type="http://schemas.openxmlformats.org/officeDocument/2006/relationships/image" Target="../media/image192.png"/><Relationship Id="rId295" Type="http://schemas.openxmlformats.org/officeDocument/2006/relationships/image" Target="../media/image213.png"/><Relationship Id="rId309" Type="http://schemas.openxmlformats.org/officeDocument/2006/relationships/image" Target="../media/image220.png"/><Relationship Id="rId460" Type="http://schemas.openxmlformats.org/officeDocument/2006/relationships/customXml" Target="../ink/ink230.xml"/><Relationship Id="rId516" Type="http://schemas.openxmlformats.org/officeDocument/2006/relationships/customXml" Target="../ink/ink258.xml"/><Relationship Id="rId48" Type="http://schemas.openxmlformats.org/officeDocument/2006/relationships/customXml" Target="../ink/ink24.xml"/><Relationship Id="rId113" Type="http://schemas.openxmlformats.org/officeDocument/2006/relationships/image" Target="../media/image122.png"/><Relationship Id="rId320" Type="http://schemas.openxmlformats.org/officeDocument/2006/relationships/customXml" Target="../ink/ink160.xml"/><Relationship Id="rId558" Type="http://schemas.openxmlformats.org/officeDocument/2006/relationships/customXml" Target="../ink/ink279.xml"/><Relationship Id="rId155" Type="http://schemas.openxmlformats.org/officeDocument/2006/relationships/image" Target="../media/image143.png"/><Relationship Id="rId197" Type="http://schemas.openxmlformats.org/officeDocument/2006/relationships/image" Target="../media/image164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301.png"/><Relationship Id="rId17" Type="http://schemas.openxmlformats.org/officeDocument/2006/relationships/image" Target="../media/image74.png"/><Relationship Id="rId59" Type="http://schemas.openxmlformats.org/officeDocument/2006/relationships/image" Target="../media/image95.png"/><Relationship Id="rId124" Type="http://schemas.openxmlformats.org/officeDocument/2006/relationships/customXml" Target="../ink/ink62.xml"/><Relationship Id="rId527" Type="http://schemas.openxmlformats.org/officeDocument/2006/relationships/image" Target="../media/image329.png"/><Relationship Id="rId569" Type="http://schemas.openxmlformats.org/officeDocument/2006/relationships/image" Target="../media/image350.png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231.png"/><Relationship Id="rId373" Type="http://schemas.openxmlformats.org/officeDocument/2006/relationships/image" Target="../media/image252.png"/><Relationship Id="rId429" Type="http://schemas.openxmlformats.org/officeDocument/2006/relationships/image" Target="../media/image280.png"/><Relationship Id="rId1" Type="http://schemas.openxmlformats.org/officeDocument/2006/relationships/slideLayout" Target="../slideLayouts/slideLayout12.xml"/><Relationship Id="rId233" Type="http://schemas.openxmlformats.org/officeDocument/2006/relationships/image" Target="../media/image182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203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538" Type="http://schemas.openxmlformats.org/officeDocument/2006/relationships/customXml" Target="../ink/ink269.xml"/><Relationship Id="rId81" Type="http://schemas.openxmlformats.org/officeDocument/2006/relationships/image" Target="../media/image106.png"/><Relationship Id="rId135" Type="http://schemas.openxmlformats.org/officeDocument/2006/relationships/image" Target="../media/image133.png"/><Relationship Id="rId177" Type="http://schemas.openxmlformats.org/officeDocument/2006/relationships/image" Target="../media/image154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85.png"/><Relationship Id="rId286" Type="http://schemas.openxmlformats.org/officeDocument/2006/relationships/customXml" Target="../ink/ink143.xml"/><Relationship Id="rId451" Type="http://schemas.openxmlformats.org/officeDocument/2006/relationships/image" Target="../media/image291.png"/><Relationship Id="rId493" Type="http://schemas.openxmlformats.org/officeDocument/2006/relationships/image" Target="../media/image312.png"/><Relationship Id="rId507" Type="http://schemas.openxmlformats.org/officeDocument/2006/relationships/image" Target="../media/image319.png"/><Relationship Id="rId549" Type="http://schemas.openxmlformats.org/officeDocument/2006/relationships/image" Target="../media/image340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221.png"/><Relationship Id="rId353" Type="http://schemas.openxmlformats.org/officeDocument/2006/relationships/image" Target="../media/image242.png"/><Relationship Id="rId395" Type="http://schemas.openxmlformats.org/officeDocument/2006/relationships/image" Target="../media/image263.png"/><Relationship Id="rId409" Type="http://schemas.openxmlformats.org/officeDocument/2006/relationships/image" Target="../media/image270.png"/><Relationship Id="rId560" Type="http://schemas.openxmlformats.org/officeDocument/2006/relationships/customXml" Target="../ink/ink280.xml"/><Relationship Id="rId92" Type="http://schemas.openxmlformats.org/officeDocument/2006/relationships/customXml" Target="../ink/ink46.xml"/><Relationship Id="rId213" Type="http://schemas.openxmlformats.org/officeDocument/2006/relationships/image" Target="../media/image172.png"/><Relationship Id="rId420" Type="http://schemas.openxmlformats.org/officeDocument/2006/relationships/customXml" Target="../ink/ink210.xml"/><Relationship Id="rId255" Type="http://schemas.openxmlformats.org/officeDocument/2006/relationships/image" Target="../media/image193.png"/><Relationship Id="rId297" Type="http://schemas.openxmlformats.org/officeDocument/2006/relationships/image" Target="../media/image214.png"/><Relationship Id="rId462" Type="http://schemas.openxmlformats.org/officeDocument/2006/relationships/customXml" Target="../ink/ink231.xml"/><Relationship Id="rId518" Type="http://schemas.openxmlformats.org/officeDocument/2006/relationships/customXml" Target="../ink/ink259.xml"/><Relationship Id="rId115" Type="http://schemas.openxmlformats.org/officeDocument/2006/relationships/image" Target="../media/image123.png"/><Relationship Id="rId157" Type="http://schemas.openxmlformats.org/officeDocument/2006/relationships/image" Target="../media/image144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96.png"/><Relationship Id="rId199" Type="http://schemas.openxmlformats.org/officeDocument/2006/relationships/image" Target="../media/image165.png"/><Relationship Id="rId571" Type="http://schemas.openxmlformats.org/officeDocument/2006/relationships/image" Target="../media/image351.png"/><Relationship Id="rId19" Type="http://schemas.openxmlformats.org/officeDocument/2006/relationships/image" Target="../media/image75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81.png"/><Relationship Id="rId473" Type="http://schemas.openxmlformats.org/officeDocument/2006/relationships/image" Target="../media/image302.png"/><Relationship Id="rId529" Type="http://schemas.openxmlformats.org/officeDocument/2006/relationships/image" Target="../media/image330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232.png"/><Relationship Id="rId540" Type="http://schemas.openxmlformats.org/officeDocument/2006/relationships/customXml" Target="../ink/ink270.xml"/><Relationship Id="rId72" Type="http://schemas.openxmlformats.org/officeDocument/2006/relationships/customXml" Target="../ink/ink36.xml"/><Relationship Id="rId375" Type="http://schemas.openxmlformats.org/officeDocument/2006/relationships/image" Target="../media/image253.png"/><Relationship Id="rId3" Type="http://schemas.openxmlformats.org/officeDocument/2006/relationships/image" Target="../media/image67.png"/><Relationship Id="rId235" Type="http://schemas.openxmlformats.org/officeDocument/2006/relationships/image" Target="../media/image183.png"/><Relationship Id="rId277" Type="http://schemas.openxmlformats.org/officeDocument/2006/relationships/image" Target="../media/image204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137" Type="http://schemas.openxmlformats.org/officeDocument/2006/relationships/image" Target="../media/image134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86.png"/><Relationship Id="rId83" Type="http://schemas.openxmlformats.org/officeDocument/2006/relationships/image" Target="../media/image107.png"/><Relationship Id="rId179" Type="http://schemas.openxmlformats.org/officeDocument/2006/relationships/image" Target="../media/image155.png"/><Relationship Id="rId386" Type="http://schemas.openxmlformats.org/officeDocument/2006/relationships/customXml" Target="../ink/ink193.xml"/><Relationship Id="rId551" Type="http://schemas.openxmlformats.org/officeDocument/2006/relationships/image" Target="../media/image341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71.png"/><Relationship Id="rId453" Type="http://schemas.openxmlformats.org/officeDocument/2006/relationships/image" Target="../media/image292.png"/><Relationship Id="rId509" Type="http://schemas.openxmlformats.org/officeDocument/2006/relationships/image" Target="../media/image320.png"/><Relationship Id="rId106" Type="http://schemas.openxmlformats.org/officeDocument/2006/relationships/customXml" Target="../ink/ink53.xml"/><Relationship Id="rId313" Type="http://schemas.openxmlformats.org/officeDocument/2006/relationships/image" Target="../media/image222.png"/><Relationship Id="rId495" Type="http://schemas.openxmlformats.org/officeDocument/2006/relationships/image" Target="../media/image313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243.png"/><Relationship Id="rId397" Type="http://schemas.openxmlformats.org/officeDocument/2006/relationships/image" Target="../media/image264.png"/><Relationship Id="rId520" Type="http://schemas.openxmlformats.org/officeDocument/2006/relationships/customXml" Target="../ink/ink260.xml"/><Relationship Id="rId562" Type="http://schemas.openxmlformats.org/officeDocument/2006/relationships/customXml" Target="../ink/ink281.xml"/><Relationship Id="rId215" Type="http://schemas.openxmlformats.org/officeDocument/2006/relationships/image" Target="../media/image173.png"/><Relationship Id="rId257" Type="http://schemas.openxmlformats.org/officeDocument/2006/relationships/image" Target="../media/image194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215.png"/><Relationship Id="rId63" Type="http://schemas.openxmlformats.org/officeDocument/2006/relationships/image" Target="../media/image97.png"/><Relationship Id="rId159" Type="http://schemas.openxmlformats.org/officeDocument/2006/relationships/image" Target="../media/image145.png"/><Relationship Id="rId366" Type="http://schemas.openxmlformats.org/officeDocument/2006/relationships/customXml" Target="../ink/ink183.xml"/><Relationship Id="rId226" Type="http://schemas.openxmlformats.org/officeDocument/2006/relationships/customXml" Target="../ink/ink113.xml"/><Relationship Id="rId433" Type="http://schemas.openxmlformats.org/officeDocument/2006/relationships/image" Target="../media/image282.png"/><Relationship Id="rId74" Type="http://schemas.openxmlformats.org/officeDocument/2006/relationships/customXml" Target="../ink/ink37.xml"/><Relationship Id="rId377" Type="http://schemas.openxmlformats.org/officeDocument/2006/relationships/image" Target="../media/image254.png"/><Relationship Id="rId500" Type="http://schemas.openxmlformats.org/officeDocument/2006/relationships/customXml" Target="../ink/ink250.xml"/><Relationship Id="rId5" Type="http://schemas.openxmlformats.org/officeDocument/2006/relationships/image" Target="../media/image68.png"/><Relationship Id="rId237" Type="http://schemas.openxmlformats.org/officeDocument/2006/relationships/image" Target="../media/image184.png"/><Relationship Id="rId444" Type="http://schemas.openxmlformats.org/officeDocument/2006/relationships/customXml" Target="../ink/ink222.xml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image" Target="../media/image321.png"/><Relationship Id="rId85" Type="http://schemas.openxmlformats.org/officeDocument/2006/relationships/image" Target="../media/image108.png"/><Relationship Id="rId150" Type="http://schemas.openxmlformats.org/officeDocument/2006/relationships/customXml" Target="../ink/ink75.xml"/><Relationship Id="rId248" Type="http://schemas.openxmlformats.org/officeDocument/2006/relationships/customXml" Target="../ink/ink124.xml"/><Relationship Id="rId455" Type="http://schemas.openxmlformats.org/officeDocument/2006/relationships/image" Target="../media/image293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223.png"/><Relationship Id="rId522" Type="http://schemas.openxmlformats.org/officeDocument/2006/relationships/customXml" Target="../ink/ink261.xml"/><Relationship Id="rId96" Type="http://schemas.openxmlformats.org/officeDocument/2006/relationships/customXml" Target="../ink/ink48.xml"/><Relationship Id="rId161" Type="http://schemas.openxmlformats.org/officeDocument/2006/relationships/image" Target="../media/image146.png"/><Relationship Id="rId399" Type="http://schemas.openxmlformats.org/officeDocument/2006/relationships/image" Target="../media/image265.png"/><Relationship Id="rId259" Type="http://schemas.openxmlformats.org/officeDocument/2006/relationships/image" Target="../media/image195.png"/><Relationship Id="rId466" Type="http://schemas.openxmlformats.org/officeDocument/2006/relationships/customXml" Target="../ink/ink233.xml"/><Relationship Id="rId23" Type="http://schemas.openxmlformats.org/officeDocument/2006/relationships/image" Target="../media/image77.png"/><Relationship Id="rId119" Type="http://schemas.openxmlformats.org/officeDocument/2006/relationships/image" Target="../media/image125.png"/><Relationship Id="rId326" Type="http://schemas.openxmlformats.org/officeDocument/2006/relationships/customXml" Target="../ink/ink163.xml"/><Relationship Id="rId533" Type="http://schemas.openxmlformats.org/officeDocument/2006/relationships/image" Target="../media/image3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5.jpg"/><Relationship Id="rId2" Type="http://schemas.openxmlformats.org/officeDocument/2006/relationships/image" Target="../media/image1524.jp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tijmen/csc321/slides/lecture_slides_lec6.pdf" TargetMode="External"/><Relationship Id="rId2" Type="http://schemas.openxmlformats.org/officeDocument/2006/relationships/hyperlink" Target="https://www.jmlr.org/papers/volume12/duchi11a/duchi11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book/10.1007/978-1-4419-8853-9" TargetMode="External"/><Relationship Id="rId5" Type="http://schemas.openxmlformats.org/officeDocument/2006/relationships/hyperlink" Target="https://arxiv.org/pdf/1212.5701.pdf" TargetMode="External"/><Relationship Id="rId4" Type="http://schemas.openxmlformats.org/officeDocument/2006/relationships/hyperlink" Target="https://arxiv.org/pdf/1412.6980.pdf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7.jpg"/><Relationship Id="rId2" Type="http://schemas.openxmlformats.org/officeDocument/2006/relationships/image" Target="../media/image1526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2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8.jpg"/><Relationship Id="rId2" Type="http://schemas.openxmlformats.org/officeDocument/2006/relationships/image" Target="../media/image1526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29.png"/><Relationship Id="rId4" Type="http://schemas.openxmlformats.org/officeDocument/2006/relationships/image" Target="../media/image152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8.jpg"/><Relationship Id="rId2" Type="http://schemas.openxmlformats.org/officeDocument/2006/relationships/image" Target="../media/image1526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30.png"/><Relationship Id="rId4" Type="http://schemas.openxmlformats.org/officeDocument/2006/relationships/image" Target="../media/image152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7.jpg"/><Relationship Id="rId2" Type="http://schemas.openxmlformats.org/officeDocument/2006/relationships/image" Target="../media/image1526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31.jpg"/><Relationship Id="rId4" Type="http://schemas.openxmlformats.org/officeDocument/2006/relationships/image" Target="../media/image1528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7.jpg"/><Relationship Id="rId2" Type="http://schemas.openxmlformats.org/officeDocument/2006/relationships/image" Target="../media/image1532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28.jpg"/><Relationship Id="rId4" Type="http://schemas.openxmlformats.org/officeDocument/2006/relationships/image" Target="../media/image153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3.jpg"/><Relationship Id="rId2" Type="http://schemas.openxmlformats.org/officeDocument/2006/relationships/image" Target="../media/image1527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34.png"/><Relationship Id="rId4" Type="http://schemas.openxmlformats.org/officeDocument/2006/relationships/image" Target="../media/image1528.jp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6.png"/><Relationship Id="rId21" Type="http://schemas.openxmlformats.org/officeDocument/2006/relationships/image" Target="../media/image371.png"/><Relationship Id="rId42" Type="http://schemas.openxmlformats.org/officeDocument/2006/relationships/image" Target="../media/image392.png"/><Relationship Id="rId47" Type="http://schemas.openxmlformats.org/officeDocument/2006/relationships/image" Target="../media/image397.png"/><Relationship Id="rId63" Type="http://schemas.openxmlformats.org/officeDocument/2006/relationships/image" Target="../media/image413.png"/><Relationship Id="rId68" Type="http://schemas.openxmlformats.org/officeDocument/2006/relationships/customXml" Target="../ink/ink287.xml"/><Relationship Id="rId84" Type="http://schemas.openxmlformats.org/officeDocument/2006/relationships/customXml" Target="../ink/ink295.xml"/><Relationship Id="rId89" Type="http://schemas.openxmlformats.org/officeDocument/2006/relationships/image" Target="../media/image427.png"/><Relationship Id="rId16" Type="http://schemas.openxmlformats.org/officeDocument/2006/relationships/image" Target="../media/image366.png"/><Relationship Id="rId11" Type="http://schemas.openxmlformats.org/officeDocument/2006/relationships/image" Target="../media/image361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53" Type="http://schemas.openxmlformats.org/officeDocument/2006/relationships/image" Target="../media/image403.png"/><Relationship Id="rId58" Type="http://schemas.openxmlformats.org/officeDocument/2006/relationships/image" Target="../media/image408.png"/><Relationship Id="rId74" Type="http://schemas.openxmlformats.org/officeDocument/2006/relationships/customXml" Target="../ink/ink290.xml"/><Relationship Id="rId79" Type="http://schemas.openxmlformats.org/officeDocument/2006/relationships/image" Target="../media/image422.png"/><Relationship Id="rId5" Type="http://schemas.openxmlformats.org/officeDocument/2006/relationships/image" Target="../media/image355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Relationship Id="rId27" Type="http://schemas.openxmlformats.org/officeDocument/2006/relationships/image" Target="../media/image377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Relationship Id="rId43" Type="http://schemas.openxmlformats.org/officeDocument/2006/relationships/image" Target="../media/image393.png"/><Relationship Id="rId48" Type="http://schemas.openxmlformats.org/officeDocument/2006/relationships/image" Target="../media/image398.png"/><Relationship Id="rId56" Type="http://schemas.openxmlformats.org/officeDocument/2006/relationships/image" Target="../media/image406.png"/><Relationship Id="rId64" Type="http://schemas.openxmlformats.org/officeDocument/2006/relationships/image" Target="../media/image414.png"/><Relationship Id="rId69" Type="http://schemas.openxmlformats.org/officeDocument/2006/relationships/image" Target="../media/image417.png"/><Relationship Id="rId77" Type="http://schemas.openxmlformats.org/officeDocument/2006/relationships/image" Target="../media/image421.png"/><Relationship Id="rId8" Type="http://schemas.openxmlformats.org/officeDocument/2006/relationships/image" Target="../media/image358.png"/><Relationship Id="rId51" Type="http://schemas.openxmlformats.org/officeDocument/2006/relationships/image" Target="../media/image401.png"/><Relationship Id="rId72" Type="http://schemas.openxmlformats.org/officeDocument/2006/relationships/customXml" Target="../ink/ink289.xml"/><Relationship Id="rId80" Type="http://schemas.openxmlformats.org/officeDocument/2006/relationships/customXml" Target="../ink/ink293.xml"/><Relationship Id="rId85" Type="http://schemas.openxmlformats.org/officeDocument/2006/relationships/image" Target="../media/image425.png"/><Relationship Id="rId3" Type="http://schemas.openxmlformats.org/officeDocument/2006/relationships/image" Target="../media/image353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5" Type="http://schemas.openxmlformats.org/officeDocument/2006/relationships/image" Target="../media/image375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Relationship Id="rId46" Type="http://schemas.openxmlformats.org/officeDocument/2006/relationships/image" Target="../media/image396.png"/><Relationship Id="rId59" Type="http://schemas.openxmlformats.org/officeDocument/2006/relationships/image" Target="../media/image409.png"/><Relationship Id="rId67" Type="http://schemas.openxmlformats.org/officeDocument/2006/relationships/image" Target="../media/image416.png"/><Relationship Id="rId20" Type="http://schemas.openxmlformats.org/officeDocument/2006/relationships/image" Target="../media/image370.png"/><Relationship Id="rId41" Type="http://schemas.openxmlformats.org/officeDocument/2006/relationships/image" Target="../media/image391.png"/><Relationship Id="rId54" Type="http://schemas.openxmlformats.org/officeDocument/2006/relationships/image" Target="../media/image404.png"/><Relationship Id="rId62" Type="http://schemas.openxmlformats.org/officeDocument/2006/relationships/image" Target="../media/image412.png"/><Relationship Id="rId70" Type="http://schemas.openxmlformats.org/officeDocument/2006/relationships/customXml" Target="../ink/ink288.xml"/><Relationship Id="rId75" Type="http://schemas.openxmlformats.org/officeDocument/2006/relationships/image" Target="../media/image420.png"/><Relationship Id="rId83" Type="http://schemas.openxmlformats.org/officeDocument/2006/relationships/image" Target="../media/image424.png"/><Relationship Id="rId88" Type="http://schemas.openxmlformats.org/officeDocument/2006/relationships/customXml" Target="../ink/ink2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49" Type="http://schemas.openxmlformats.org/officeDocument/2006/relationships/image" Target="../media/image399.png"/><Relationship Id="rId57" Type="http://schemas.openxmlformats.org/officeDocument/2006/relationships/image" Target="../media/image407.png"/><Relationship Id="rId10" Type="http://schemas.openxmlformats.org/officeDocument/2006/relationships/image" Target="../media/image360.png"/><Relationship Id="rId31" Type="http://schemas.openxmlformats.org/officeDocument/2006/relationships/image" Target="../media/image381.png"/><Relationship Id="rId44" Type="http://schemas.openxmlformats.org/officeDocument/2006/relationships/image" Target="../media/image394.png"/><Relationship Id="rId52" Type="http://schemas.openxmlformats.org/officeDocument/2006/relationships/image" Target="../media/image402.png"/><Relationship Id="rId60" Type="http://schemas.openxmlformats.org/officeDocument/2006/relationships/image" Target="../media/image410.png"/><Relationship Id="rId65" Type="http://schemas.openxmlformats.org/officeDocument/2006/relationships/image" Target="../media/image415.png"/><Relationship Id="rId73" Type="http://schemas.openxmlformats.org/officeDocument/2006/relationships/image" Target="../media/image419.png"/><Relationship Id="rId78" Type="http://schemas.openxmlformats.org/officeDocument/2006/relationships/customXml" Target="../ink/ink292.xml"/><Relationship Id="rId81" Type="http://schemas.openxmlformats.org/officeDocument/2006/relationships/image" Target="../media/image423.png"/><Relationship Id="rId86" Type="http://schemas.openxmlformats.org/officeDocument/2006/relationships/customXml" Target="../ink/ink296.xml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39" Type="http://schemas.openxmlformats.org/officeDocument/2006/relationships/image" Target="../media/image389.png"/><Relationship Id="rId34" Type="http://schemas.openxmlformats.org/officeDocument/2006/relationships/image" Target="../media/image384.png"/><Relationship Id="rId50" Type="http://schemas.openxmlformats.org/officeDocument/2006/relationships/image" Target="../media/image400.png"/><Relationship Id="rId55" Type="http://schemas.openxmlformats.org/officeDocument/2006/relationships/image" Target="../media/image405.png"/><Relationship Id="rId76" Type="http://schemas.openxmlformats.org/officeDocument/2006/relationships/customXml" Target="../ink/ink291.xml"/><Relationship Id="rId7" Type="http://schemas.openxmlformats.org/officeDocument/2006/relationships/image" Target="../media/image357.png"/><Relationship Id="rId71" Type="http://schemas.openxmlformats.org/officeDocument/2006/relationships/image" Target="../media/image418.png"/><Relationship Id="rId2" Type="http://schemas.openxmlformats.org/officeDocument/2006/relationships/image" Target="../media/image352.png"/><Relationship Id="rId29" Type="http://schemas.openxmlformats.org/officeDocument/2006/relationships/image" Target="../media/image379.png"/><Relationship Id="rId24" Type="http://schemas.openxmlformats.org/officeDocument/2006/relationships/image" Target="../media/image374.png"/><Relationship Id="rId40" Type="http://schemas.openxmlformats.org/officeDocument/2006/relationships/image" Target="../media/image390.png"/><Relationship Id="rId45" Type="http://schemas.openxmlformats.org/officeDocument/2006/relationships/image" Target="../media/image395.png"/><Relationship Id="rId66" Type="http://schemas.openxmlformats.org/officeDocument/2006/relationships/customXml" Target="../ink/ink286.xml"/><Relationship Id="rId87" Type="http://schemas.openxmlformats.org/officeDocument/2006/relationships/image" Target="../media/image426.png"/><Relationship Id="rId61" Type="http://schemas.openxmlformats.org/officeDocument/2006/relationships/image" Target="../media/image411.png"/><Relationship Id="rId82" Type="http://schemas.openxmlformats.org/officeDocument/2006/relationships/customXml" Target="../ink/ink294.xml"/><Relationship Id="rId19" Type="http://schemas.openxmlformats.org/officeDocument/2006/relationships/image" Target="../media/image36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5.jpg"/><Relationship Id="rId2" Type="http://schemas.openxmlformats.org/officeDocument/2006/relationships/image" Target="../media/image1528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37.jpg"/><Relationship Id="rId4" Type="http://schemas.openxmlformats.org/officeDocument/2006/relationships/image" Target="../media/image1536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6.jpg"/><Relationship Id="rId7" Type="http://schemas.openxmlformats.org/officeDocument/2006/relationships/image" Target="../media/image1540.png"/><Relationship Id="rId2" Type="http://schemas.openxmlformats.org/officeDocument/2006/relationships/image" Target="../media/image152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39.jpg"/><Relationship Id="rId5" Type="http://schemas.openxmlformats.org/officeDocument/2006/relationships/image" Target="../media/image1535.jpg"/><Relationship Id="rId4" Type="http://schemas.openxmlformats.org/officeDocument/2006/relationships/image" Target="../media/image15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6.jpg"/><Relationship Id="rId2" Type="http://schemas.openxmlformats.org/officeDocument/2006/relationships/image" Target="../media/image152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41.png"/><Relationship Id="rId5" Type="http://schemas.openxmlformats.org/officeDocument/2006/relationships/image" Target="../media/image1535.jpg"/><Relationship Id="rId4" Type="http://schemas.openxmlformats.org/officeDocument/2006/relationships/image" Target="../media/image153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6.jpg"/><Relationship Id="rId2" Type="http://schemas.openxmlformats.org/officeDocument/2006/relationships/image" Target="../media/image152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42.png"/><Relationship Id="rId5" Type="http://schemas.openxmlformats.org/officeDocument/2006/relationships/image" Target="../media/image1537.jpg"/><Relationship Id="rId4" Type="http://schemas.openxmlformats.org/officeDocument/2006/relationships/image" Target="../media/image1535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5.jpg"/><Relationship Id="rId3" Type="http://schemas.openxmlformats.org/officeDocument/2006/relationships/image" Target="../media/image1536.jpg"/><Relationship Id="rId7" Type="http://schemas.openxmlformats.org/officeDocument/2006/relationships/image" Target="../media/image154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43.jpg"/><Relationship Id="rId5" Type="http://schemas.openxmlformats.org/officeDocument/2006/relationships/image" Target="../media/image1537.jpg"/><Relationship Id="rId4" Type="http://schemas.openxmlformats.org/officeDocument/2006/relationships/image" Target="../media/image153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6.jpg"/><Relationship Id="rId7" Type="http://schemas.openxmlformats.org/officeDocument/2006/relationships/image" Target="../media/image1547.jpg"/><Relationship Id="rId2" Type="http://schemas.openxmlformats.org/officeDocument/2006/relationships/image" Target="../media/image152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46.jpg"/><Relationship Id="rId5" Type="http://schemas.openxmlformats.org/officeDocument/2006/relationships/image" Target="../media/image1537.jpg"/><Relationship Id="rId4" Type="http://schemas.openxmlformats.org/officeDocument/2006/relationships/image" Target="../media/image1535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8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2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5.xml"/><Relationship Id="rId21" Type="http://schemas.openxmlformats.org/officeDocument/2006/relationships/customXml" Target="../ink/ink307.xml"/><Relationship Id="rId42" Type="http://schemas.openxmlformats.org/officeDocument/2006/relationships/image" Target="../media/image453.png"/><Relationship Id="rId63" Type="http://schemas.openxmlformats.org/officeDocument/2006/relationships/customXml" Target="../ink/ink328.xml"/><Relationship Id="rId84" Type="http://schemas.openxmlformats.org/officeDocument/2006/relationships/image" Target="../media/image474.png"/><Relationship Id="rId138" Type="http://schemas.openxmlformats.org/officeDocument/2006/relationships/image" Target="../media/image501.png"/><Relationship Id="rId159" Type="http://schemas.openxmlformats.org/officeDocument/2006/relationships/customXml" Target="../ink/ink376.xml"/><Relationship Id="rId170" Type="http://schemas.openxmlformats.org/officeDocument/2006/relationships/image" Target="../media/image517.png"/><Relationship Id="rId107" Type="http://schemas.openxmlformats.org/officeDocument/2006/relationships/customXml" Target="../ink/ink350.xml"/><Relationship Id="rId11" Type="http://schemas.openxmlformats.org/officeDocument/2006/relationships/customXml" Target="../ink/ink302.xml"/><Relationship Id="rId32" Type="http://schemas.openxmlformats.org/officeDocument/2006/relationships/image" Target="../media/image448.png"/><Relationship Id="rId53" Type="http://schemas.openxmlformats.org/officeDocument/2006/relationships/customXml" Target="../ink/ink323.xml"/><Relationship Id="rId74" Type="http://schemas.openxmlformats.org/officeDocument/2006/relationships/image" Target="../media/image469.png"/><Relationship Id="rId128" Type="http://schemas.openxmlformats.org/officeDocument/2006/relationships/image" Target="../media/image496.png"/><Relationship Id="rId149" Type="http://schemas.openxmlformats.org/officeDocument/2006/relationships/customXml" Target="../ink/ink371.xml"/><Relationship Id="rId5" Type="http://schemas.openxmlformats.org/officeDocument/2006/relationships/customXml" Target="../ink/ink299.xml"/><Relationship Id="rId95" Type="http://schemas.openxmlformats.org/officeDocument/2006/relationships/customXml" Target="../ink/ink344.xml"/><Relationship Id="rId160" Type="http://schemas.openxmlformats.org/officeDocument/2006/relationships/image" Target="../media/image512.png"/><Relationship Id="rId22" Type="http://schemas.openxmlformats.org/officeDocument/2006/relationships/image" Target="../media/image443.png"/><Relationship Id="rId43" Type="http://schemas.openxmlformats.org/officeDocument/2006/relationships/customXml" Target="../ink/ink318.xml"/><Relationship Id="rId64" Type="http://schemas.openxmlformats.org/officeDocument/2006/relationships/image" Target="../media/image464.png"/><Relationship Id="rId118" Type="http://schemas.openxmlformats.org/officeDocument/2006/relationships/image" Target="../media/image491.png"/><Relationship Id="rId139" Type="http://schemas.openxmlformats.org/officeDocument/2006/relationships/customXml" Target="../ink/ink366.xml"/><Relationship Id="rId85" Type="http://schemas.openxmlformats.org/officeDocument/2006/relationships/customXml" Target="../ink/ink339.xml"/><Relationship Id="rId150" Type="http://schemas.openxmlformats.org/officeDocument/2006/relationships/image" Target="../media/image507.png"/><Relationship Id="rId171" Type="http://schemas.openxmlformats.org/officeDocument/2006/relationships/customXml" Target="../ink/ink382.xml"/><Relationship Id="rId12" Type="http://schemas.openxmlformats.org/officeDocument/2006/relationships/image" Target="../media/image438.png"/><Relationship Id="rId33" Type="http://schemas.openxmlformats.org/officeDocument/2006/relationships/customXml" Target="../ink/ink313.xml"/><Relationship Id="rId108" Type="http://schemas.openxmlformats.org/officeDocument/2006/relationships/image" Target="../media/image486.png"/><Relationship Id="rId129" Type="http://schemas.openxmlformats.org/officeDocument/2006/relationships/customXml" Target="../ink/ink361.xml"/><Relationship Id="rId54" Type="http://schemas.openxmlformats.org/officeDocument/2006/relationships/image" Target="../media/image459.png"/><Relationship Id="rId75" Type="http://schemas.openxmlformats.org/officeDocument/2006/relationships/customXml" Target="../ink/ink334.xml"/><Relationship Id="rId96" Type="http://schemas.openxmlformats.org/officeDocument/2006/relationships/image" Target="../media/image480.png"/><Relationship Id="rId140" Type="http://schemas.openxmlformats.org/officeDocument/2006/relationships/image" Target="../media/image502.png"/><Relationship Id="rId161" Type="http://schemas.openxmlformats.org/officeDocument/2006/relationships/customXml" Target="../ink/ink377.xml"/><Relationship Id="rId6" Type="http://schemas.openxmlformats.org/officeDocument/2006/relationships/image" Target="../media/image435.png"/><Relationship Id="rId23" Type="http://schemas.openxmlformats.org/officeDocument/2006/relationships/customXml" Target="../ink/ink308.xml"/><Relationship Id="rId28" Type="http://schemas.openxmlformats.org/officeDocument/2006/relationships/image" Target="../media/image446.png"/><Relationship Id="rId49" Type="http://schemas.openxmlformats.org/officeDocument/2006/relationships/customXml" Target="../ink/ink321.xml"/><Relationship Id="rId114" Type="http://schemas.openxmlformats.org/officeDocument/2006/relationships/image" Target="../media/image489.png"/><Relationship Id="rId119" Type="http://schemas.openxmlformats.org/officeDocument/2006/relationships/customXml" Target="../ink/ink356.xml"/><Relationship Id="rId44" Type="http://schemas.openxmlformats.org/officeDocument/2006/relationships/image" Target="../media/image454.png"/><Relationship Id="rId60" Type="http://schemas.openxmlformats.org/officeDocument/2006/relationships/image" Target="../media/image462.png"/><Relationship Id="rId65" Type="http://schemas.openxmlformats.org/officeDocument/2006/relationships/customXml" Target="../ink/ink329.xml"/><Relationship Id="rId81" Type="http://schemas.openxmlformats.org/officeDocument/2006/relationships/customXml" Target="../ink/ink337.xml"/><Relationship Id="rId86" Type="http://schemas.openxmlformats.org/officeDocument/2006/relationships/image" Target="../media/image475.png"/><Relationship Id="rId130" Type="http://schemas.openxmlformats.org/officeDocument/2006/relationships/image" Target="../media/image497.png"/><Relationship Id="rId135" Type="http://schemas.openxmlformats.org/officeDocument/2006/relationships/customXml" Target="../ink/ink364.xml"/><Relationship Id="rId151" Type="http://schemas.openxmlformats.org/officeDocument/2006/relationships/customXml" Target="../ink/ink372.xml"/><Relationship Id="rId156" Type="http://schemas.openxmlformats.org/officeDocument/2006/relationships/image" Target="../media/image510.png"/><Relationship Id="rId177" Type="http://schemas.openxmlformats.org/officeDocument/2006/relationships/customXml" Target="../ink/ink385.xml"/><Relationship Id="rId172" Type="http://schemas.openxmlformats.org/officeDocument/2006/relationships/image" Target="../media/image518.png"/><Relationship Id="rId13" Type="http://schemas.openxmlformats.org/officeDocument/2006/relationships/customXml" Target="../ink/ink303.xml"/><Relationship Id="rId18" Type="http://schemas.openxmlformats.org/officeDocument/2006/relationships/image" Target="../media/image441.png"/><Relationship Id="rId39" Type="http://schemas.openxmlformats.org/officeDocument/2006/relationships/customXml" Target="../ink/ink316.xml"/><Relationship Id="rId109" Type="http://schemas.openxmlformats.org/officeDocument/2006/relationships/customXml" Target="../ink/ink351.xml"/><Relationship Id="rId34" Type="http://schemas.openxmlformats.org/officeDocument/2006/relationships/image" Target="../media/image449.png"/><Relationship Id="rId50" Type="http://schemas.openxmlformats.org/officeDocument/2006/relationships/image" Target="../media/image457.png"/><Relationship Id="rId55" Type="http://schemas.openxmlformats.org/officeDocument/2006/relationships/customXml" Target="../ink/ink324.xml"/><Relationship Id="rId76" Type="http://schemas.openxmlformats.org/officeDocument/2006/relationships/image" Target="../media/image470.png"/><Relationship Id="rId97" Type="http://schemas.openxmlformats.org/officeDocument/2006/relationships/customXml" Target="../ink/ink345.xml"/><Relationship Id="rId104" Type="http://schemas.openxmlformats.org/officeDocument/2006/relationships/image" Target="../media/image484.png"/><Relationship Id="rId120" Type="http://schemas.openxmlformats.org/officeDocument/2006/relationships/image" Target="../media/image492.png"/><Relationship Id="rId125" Type="http://schemas.openxmlformats.org/officeDocument/2006/relationships/customXml" Target="../ink/ink359.xml"/><Relationship Id="rId141" Type="http://schemas.openxmlformats.org/officeDocument/2006/relationships/customXml" Target="../ink/ink367.xml"/><Relationship Id="rId146" Type="http://schemas.openxmlformats.org/officeDocument/2006/relationships/image" Target="../media/image505.png"/><Relationship Id="rId167" Type="http://schemas.openxmlformats.org/officeDocument/2006/relationships/customXml" Target="../ink/ink380.xml"/><Relationship Id="rId7" Type="http://schemas.openxmlformats.org/officeDocument/2006/relationships/customXml" Target="../ink/ink300.xml"/><Relationship Id="rId71" Type="http://schemas.openxmlformats.org/officeDocument/2006/relationships/customXml" Target="../ink/ink332.xml"/><Relationship Id="rId92" Type="http://schemas.openxmlformats.org/officeDocument/2006/relationships/image" Target="../media/image478.png"/><Relationship Id="rId162" Type="http://schemas.openxmlformats.org/officeDocument/2006/relationships/image" Target="../media/image513.png"/><Relationship Id="rId2" Type="http://schemas.openxmlformats.org/officeDocument/2006/relationships/image" Target="../media/image433.png"/><Relationship Id="rId29" Type="http://schemas.openxmlformats.org/officeDocument/2006/relationships/customXml" Target="../ink/ink311.xml"/><Relationship Id="rId24" Type="http://schemas.openxmlformats.org/officeDocument/2006/relationships/image" Target="../media/image444.png"/><Relationship Id="rId40" Type="http://schemas.openxmlformats.org/officeDocument/2006/relationships/image" Target="../media/image452.png"/><Relationship Id="rId45" Type="http://schemas.openxmlformats.org/officeDocument/2006/relationships/customXml" Target="../ink/ink319.xml"/><Relationship Id="rId66" Type="http://schemas.openxmlformats.org/officeDocument/2006/relationships/image" Target="../media/image465.png"/><Relationship Id="rId87" Type="http://schemas.openxmlformats.org/officeDocument/2006/relationships/customXml" Target="../ink/ink340.xml"/><Relationship Id="rId110" Type="http://schemas.openxmlformats.org/officeDocument/2006/relationships/image" Target="../media/image487.png"/><Relationship Id="rId115" Type="http://schemas.openxmlformats.org/officeDocument/2006/relationships/customXml" Target="../ink/ink354.xml"/><Relationship Id="rId131" Type="http://schemas.openxmlformats.org/officeDocument/2006/relationships/customXml" Target="../ink/ink362.xml"/><Relationship Id="rId136" Type="http://schemas.openxmlformats.org/officeDocument/2006/relationships/image" Target="../media/image500.png"/><Relationship Id="rId157" Type="http://schemas.openxmlformats.org/officeDocument/2006/relationships/customXml" Target="../ink/ink375.xml"/><Relationship Id="rId178" Type="http://schemas.openxmlformats.org/officeDocument/2006/relationships/image" Target="../media/image521.png"/><Relationship Id="rId61" Type="http://schemas.openxmlformats.org/officeDocument/2006/relationships/customXml" Target="../ink/ink327.xml"/><Relationship Id="rId82" Type="http://schemas.openxmlformats.org/officeDocument/2006/relationships/image" Target="../media/image473.png"/><Relationship Id="rId152" Type="http://schemas.openxmlformats.org/officeDocument/2006/relationships/image" Target="../media/image508.png"/><Relationship Id="rId173" Type="http://schemas.openxmlformats.org/officeDocument/2006/relationships/customXml" Target="../ink/ink383.xml"/><Relationship Id="rId19" Type="http://schemas.openxmlformats.org/officeDocument/2006/relationships/customXml" Target="../ink/ink306.xml"/><Relationship Id="rId14" Type="http://schemas.openxmlformats.org/officeDocument/2006/relationships/image" Target="../media/image439.png"/><Relationship Id="rId30" Type="http://schemas.openxmlformats.org/officeDocument/2006/relationships/image" Target="../media/image447.png"/><Relationship Id="rId35" Type="http://schemas.openxmlformats.org/officeDocument/2006/relationships/customXml" Target="../ink/ink314.xml"/><Relationship Id="rId56" Type="http://schemas.openxmlformats.org/officeDocument/2006/relationships/image" Target="../media/image460.png"/><Relationship Id="rId77" Type="http://schemas.openxmlformats.org/officeDocument/2006/relationships/customXml" Target="../ink/ink335.xml"/><Relationship Id="rId100" Type="http://schemas.openxmlformats.org/officeDocument/2006/relationships/image" Target="../media/image482.png"/><Relationship Id="rId105" Type="http://schemas.openxmlformats.org/officeDocument/2006/relationships/customXml" Target="../ink/ink349.xml"/><Relationship Id="rId126" Type="http://schemas.openxmlformats.org/officeDocument/2006/relationships/image" Target="../media/image495.png"/><Relationship Id="rId147" Type="http://schemas.openxmlformats.org/officeDocument/2006/relationships/customXml" Target="../ink/ink370.xml"/><Relationship Id="rId168" Type="http://schemas.openxmlformats.org/officeDocument/2006/relationships/image" Target="../media/image516.png"/><Relationship Id="rId8" Type="http://schemas.openxmlformats.org/officeDocument/2006/relationships/image" Target="../media/image436.png"/><Relationship Id="rId51" Type="http://schemas.openxmlformats.org/officeDocument/2006/relationships/customXml" Target="../ink/ink322.xml"/><Relationship Id="rId72" Type="http://schemas.openxmlformats.org/officeDocument/2006/relationships/image" Target="../media/image468.png"/><Relationship Id="rId93" Type="http://schemas.openxmlformats.org/officeDocument/2006/relationships/customXml" Target="../ink/ink343.xml"/><Relationship Id="rId98" Type="http://schemas.openxmlformats.org/officeDocument/2006/relationships/image" Target="../media/image481.png"/><Relationship Id="rId121" Type="http://schemas.openxmlformats.org/officeDocument/2006/relationships/customXml" Target="../ink/ink357.xml"/><Relationship Id="rId142" Type="http://schemas.openxmlformats.org/officeDocument/2006/relationships/image" Target="../media/image503.png"/><Relationship Id="rId163" Type="http://schemas.openxmlformats.org/officeDocument/2006/relationships/customXml" Target="../ink/ink378.xml"/><Relationship Id="rId3" Type="http://schemas.openxmlformats.org/officeDocument/2006/relationships/customXml" Target="../ink/ink298.xml"/><Relationship Id="rId25" Type="http://schemas.openxmlformats.org/officeDocument/2006/relationships/customXml" Target="../ink/ink309.xml"/><Relationship Id="rId46" Type="http://schemas.openxmlformats.org/officeDocument/2006/relationships/image" Target="../media/image455.png"/><Relationship Id="rId67" Type="http://schemas.openxmlformats.org/officeDocument/2006/relationships/customXml" Target="../ink/ink330.xml"/><Relationship Id="rId116" Type="http://schemas.openxmlformats.org/officeDocument/2006/relationships/image" Target="../media/image490.png"/><Relationship Id="rId137" Type="http://schemas.openxmlformats.org/officeDocument/2006/relationships/customXml" Target="../ink/ink365.xml"/><Relationship Id="rId158" Type="http://schemas.openxmlformats.org/officeDocument/2006/relationships/image" Target="../media/image511.png"/><Relationship Id="rId20" Type="http://schemas.openxmlformats.org/officeDocument/2006/relationships/image" Target="../media/image442.png"/><Relationship Id="rId41" Type="http://schemas.openxmlformats.org/officeDocument/2006/relationships/customXml" Target="../ink/ink317.xml"/><Relationship Id="rId62" Type="http://schemas.openxmlformats.org/officeDocument/2006/relationships/image" Target="../media/image463.png"/><Relationship Id="rId83" Type="http://schemas.openxmlformats.org/officeDocument/2006/relationships/customXml" Target="../ink/ink338.xml"/><Relationship Id="rId88" Type="http://schemas.openxmlformats.org/officeDocument/2006/relationships/image" Target="../media/image476.png"/><Relationship Id="rId111" Type="http://schemas.openxmlformats.org/officeDocument/2006/relationships/customXml" Target="../ink/ink352.xml"/><Relationship Id="rId132" Type="http://schemas.openxmlformats.org/officeDocument/2006/relationships/image" Target="../media/image498.png"/><Relationship Id="rId153" Type="http://schemas.openxmlformats.org/officeDocument/2006/relationships/customXml" Target="../ink/ink373.xml"/><Relationship Id="rId174" Type="http://schemas.openxmlformats.org/officeDocument/2006/relationships/image" Target="../media/image519.png"/><Relationship Id="rId179" Type="http://schemas.openxmlformats.org/officeDocument/2006/relationships/customXml" Target="../ink/ink386.xml"/><Relationship Id="rId15" Type="http://schemas.openxmlformats.org/officeDocument/2006/relationships/customXml" Target="../ink/ink304.xml"/><Relationship Id="rId36" Type="http://schemas.openxmlformats.org/officeDocument/2006/relationships/image" Target="../media/image450.png"/><Relationship Id="rId57" Type="http://schemas.openxmlformats.org/officeDocument/2006/relationships/customXml" Target="../ink/ink325.xml"/><Relationship Id="rId106" Type="http://schemas.openxmlformats.org/officeDocument/2006/relationships/image" Target="../media/image485.png"/><Relationship Id="rId127" Type="http://schemas.openxmlformats.org/officeDocument/2006/relationships/customXml" Target="../ink/ink360.xml"/><Relationship Id="rId10" Type="http://schemas.openxmlformats.org/officeDocument/2006/relationships/image" Target="../media/image437.png"/><Relationship Id="rId31" Type="http://schemas.openxmlformats.org/officeDocument/2006/relationships/customXml" Target="../ink/ink312.xml"/><Relationship Id="rId52" Type="http://schemas.openxmlformats.org/officeDocument/2006/relationships/image" Target="../media/image458.png"/><Relationship Id="rId73" Type="http://schemas.openxmlformats.org/officeDocument/2006/relationships/customXml" Target="../ink/ink333.xml"/><Relationship Id="rId78" Type="http://schemas.openxmlformats.org/officeDocument/2006/relationships/image" Target="../media/image471.png"/><Relationship Id="rId94" Type="http://schemas.openxmlformats.org/officeDocument/2006/relationships/image" Target="../media/image479.png"/><Relationship Id="rId99" Type="http://schemas.openxmlformats.org/officeDocument/2006/relationships/customXml" Target="../ink/ink346.xml"/><Relationship Id="rId101" Type="http://schemas.openxmlformats.org/officeDocument/2006/relationships/customXml" Target="../ink/ink347.xml"/><Relationship Id="rId122" Type="http://schemas.openxmlformats.org/officeDocument/2006/relationships/image" Target="../media/image493.png"/><Relationship Id="rId143" Type="http://schemas.openxmlformats.org/officeDocument/2006/relationships/customXml" Target="../ink/ink368.xml"/><Relationship Id="rId148" Type="http://schemas.openxmlformats.org/officeDocument/2006/relationships/image" Target="../media/image506.png"/><Relationship Id="rId164" Type="http://schemas.openxmlformats.org/officeDocument/2006/relationships/image" Target="../media/image514.png"/><Relationship Id="rId169" Type="http://schemas.openxmlformats.org/officeDocument/2006/relationships/customXml" Target="../ink/ink381.xml"/><Relationship Id="rId4" Type="http://schemas.openxmlformats.org/officeDocument/2006/relationships/image" Target="../media/image434.png"/><Relationship Id="rId9" Type="http://schemas.openxmlformats.org/officeDocument/2006/relationships/customXml" Target="../ink/ink301.xml"/><Relationship Id="rId180" Type="http://schemas.openxmlformats.org/officeDocument/2006/relationships/image" Target="../media/image522.png"/><Relationship Id="rId26" Type="http://schemas.openxmlformats.org/officeDocument/2006/relationships/image" Target="../media/image445.png"/><Relationship Id="rId47" Type="http://schemas.openxmlformats.org/officeDocument/2006/relationships/customXml" Target="../ink/ink320.xml"/><Relationship Id="rId68" Type="http://schemas.openxmlformats.org/officeDocument/2006/relationships/image" Target="../media/image466.png"/><Relationship Id="rId89" Type="http://schemas.openxmlformats.org/officeDocument/2006/relationships/customXml" Target="../ink/ink341.xml"/><Relationship Id="rId112" Type="http://schemas.openxmlformats.org/officeDocument/2006/relationships/image" Target="../media/image488.png"/><Relationship Id="rId133" Type="http://schemas.openxmlformats.org/officeDocument/2006/relationships/customXml" Target="../ink/ink363.xml"/><Relationship Id="rId154" Type="http://schemas.openxmlformats.org/officeDocument/2006/relationships/image" Target="../media/image509.png"/><Relationship Id="rId175" Type="http://schemas.openxmlformats.org/officeDocument/2006/relationships/customXml" Target="../ink/ink384.xml"/><Relationship Id="rId16" Type="http://schemas.openxmlformats.org/officeDocument/2006/relationships/image" Target="../media/image440.png"/><Relationship Id="rId37" Type="http://schemas.openxmlformats.org/officeDocument/2006/relationships/customXml" Target="../ink/ink315.xml"/><Relationship Id="rId58" Type="http://schemas.openxmlformats.org/officeDocument/2006/relationships/image" Target="../media/image461.png"/><Relationship Id="rId79" Type="http://schemas.openxmlformats.org/officeDocument/2006/relationships/customXml" Target="../ink/ink336.xml"/><Relationship Id="rId102" Type="http://schemas.openxmlformats.org/officeDocument/2006/relationships/image" Target="../media/image483.png"/><Relationship Id="rId123" Type="http://schemas.openxmlformats.org/officeDocument/2006/relationships/customXml" Target="../ink/ink358.xml"/><Relationship Id="rId144" Type="http://schemas.openxmlformats.org/officeDocument/2006/relationships/image" Target="../media/image504.png"/><Relationship Id="rId90" Type="http://schemas.openxmlformats.org/officeDocument/2006/relationships/image" Target="../media/image477.png"/><Relationship Id="rId165" Type="http://schemas.openxmlformats.org/officeDocument/2006/relationships/customXml" Target="../ink/ink379.xml"/><Relationship Id="rId27" Type="http://schemas.openxmlformats.org/officeDocument/2006/relationships/customXml" Target="../ink/ink310.xml"/><Relationship Id="rId48" Type="http://schemas.openxmlformats.org/officeDocument/2006/relationships/image" Target="../media/image456.png"/><Relationship Id="rId69" Type="http://schemas.openxmlformats.org/officeDocument/2006/relationships/customXml" Target="../ink/ink331.xml"/><Relationship Id="rId113" Type="http://schemas.openxmlformats.org/officeDocument/2006/relationships/customXml" Target="../ink/ink353.xml"/><Relationship Id="rId134" Type="http://schemas.openxmlformats.org/officeDocument/2006/relationships/image" Target="../media/image499.png"/><Relationship Id="rId80" Type="http://schemas.openxmlformats.org/officeDocument/2006/relationships/image" Target="../media/image472.png"/><Relationship Id="rId155" Type="http://schemas.openxmlformats.org/officeDocument/2006/relationships/customXml" Target="../ink/ink374.xml"/><Relationship Id="rId176" Type="http://schemas.openxmlformats.org/officeDocument/2006/relationships/image" Target="../media/image520.png"/><Relationship Id="rId17" Type="http://schemas.openxmlformats.org/officeDocument/2006/relationships/customXml" Target="../ink/ink305.xml"/><Relationship Id="rId38" Type="http://schemas.openxmlformats.org/officeDocument/2006/relationships/image" Target="../media/image451.png"/><Relationship Id="rId59" Type="http://schemas.openxmlformats.org/officeDocument/2006/relationships/customXml" Target="../ink/ink326.xml"/><Relationship Id="rId103" Type="http://schemas.openxmlformats.org/officeDocument/2006/relationships/customXml" Target="../ink/ink348.xml"/><Relationship Id="rId124" Type="http://schemas.openxmlformats.org/officeDocument/2006/relationships/image" Target="../media/image494.png"/><Relationship Id="rId70" Type="http://schemas.openxmlformats.org/officeDocument/2006/relationships/image" Target="../media/image467.png"/><Relationship Id="rId91" Type="http://schemas.openxmlformats.org/officeDocument/2006/relationships/customXml" Target="../ink/ink342.xml"/><Relationship Id="rId145" Type="http://schemas.openxmlformats.org/officeDocument/2006/relationships/customXml" Target="../ink/ink369.xml"/><Relationship Id="rId166" Type="http://schemas.openxmlformats.org/officeDocument/2006/relationships/image" Target="../media/image5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324D-F930-44E6-ABB9-A058B845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CIS 4526 Foundations of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87C00-6AC0-887D-AEA9-243D779A4B7F}"/>
              </a:ext>
            </a:extLst>
          </p:cNvPr>
          <p:cNvSpPr txBox="1"/>
          <p:nvPr/>
        </p:nvSpPr>
        <p:spPr>
          <a:xfrm>
            <a:off x="2619038" y="2398486"/>
            <a:ext cx="63212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</a:rPr>
              <a:t>Chapter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FC1C9-83F1-2CBD-6B8A-2FE474DBEA7A}"/>
              </a:ext>
            </a:extLst>
          </p:cNvPr>
          <p:cNvSpPr txBox="1"/>
          <p:nvPr/>
        </p:nvSpPr>
        <p:spPr>
          <a:xfrm>
            <a:off x="1689652" y="3751629"/>
            <a:ext cx="88126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</a:rPr>
              <a:t>Deeper Dive of Deep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07791-C968-1305-7D94-CB574D439BC8}"/>
              </a:ext>
            </a:extLst>
          </p:cNvPr>
          <p:cNvSpPr txBox="1"/>
          <p:nvPr/>
        </p:nvSpPr>
        <p:spPr>
          <a:xfrm>
            <a:off x="1892300" y="5156200"/>
            <a:ext cx="881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 Andrew Ng Lectures 8.1 to 8.7 and 9.1 to 9.4</a:t>
            </a:r>
          </a:p>
          <a:p>
            <a:r>
              <a:rPr lang="en-US" dirty="0">
                <a:hlinkClick r:id="rId2"/>
              </a:rPr>
              <a:t>Lecture 9.2 — Neural Networks Learning | Backpropagation Algorithm</a:t>
            </a:r>
            <a:endParaRPr lang="en-US" dirty="0"/>
          </a:p>
          <a:p>
            <a:r>
              <a:rPr lang="en-US" dirty="0">
                <a:hlinkClick r:id="rId3"/>
              </a:rPr>
              <a:t>Lecture 9.3 — Neural Networks Learning | Backpropagation Intuition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DDEC-6B7A-3E7B-FD6B-AB661162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over Units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3FEDF-0580-C74A-B313-C80C4CDB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8" y="1380839"/>
            <a:ext cx="6573167" cy="2048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4C2A1-502E-8CA7-5B74-06A585F7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70" y="4086716"/>
            <a:ext cx="5391902" cy="8859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0AD3E04-FD2C-3847-F5A1-DD0C8166C431}"/>
              </a:ext>
            </a:extLst>
          </p:cNvPr>
          <p:cNvGrpSpPr/>
          <p:nvPr/>
        </p:nvGrpSpPr>
        <p:grpSpPr>
          <a:xfrm>
            <a:off x="8172012" y="2100985"/>
            <a:ext cx="390600" cy="601920"/>
            <a:chOff x="8172012" y="2100985"/>
            <a:chExt cx="390600" cy="6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F7D00D-252B-B154-B295-96C39441926D}"/>
                    </a:ext>
                  </a:extLst>
                </p14:cNvPr>
                <p14:cNvContentPartPr/>
                <p14:nvPr/>
              </p14:nvContentPartPr>
              <p14:xfrm>
                <a:off x="8298012" y="2323825"/>
                <a:ext cx="264600" cy="37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F7D00D-252B-B154-B295-96C3944192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0372" y="2306185"/>
                  <a:ext cx="3002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C77399A-7509-9CB3-25D1-553B3D382E7D}"/>
                    </a:ext>
                  </a:extLst>
                </p14:cNvPr>
                <p14:cNvContentPartPr/>
                <p14:nvPr/>
              </p14:nvContentPartPr>
              <p14:xfrm>
                <a:off x="8172012" y="2149585"/>
                <a:ext cx="177120" cy="44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C77399A-7509-9CB3-25D1-553B3D382E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54012" y="2131585"/>
                  <a:ext cx="212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698975-8727-CFB6-274D-D13BF30E9C9F}"/>
                    </a:ext>
                  </a:extLst>
                </p14:cNvPr>
                <p14:cNvContentPartPr/>
                <p14:nvPr/>
              </p14:nvContentPartPr>
              <p14:xfrm>
                <a:off x="8320332" y="2100985"/>
                <a:ext cx="108360" cy="18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698975-8727-CFB6-274D-D13BF30E9C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02332" y="2083345"/>
                  <a:ext cx="1440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43CC30-8923-2F35-405B-9D0A70A6CEBA}"/>
              </a:ext>
            </a:extLst>
          </p:cNvPr>
          <p:cNvGrpSpPr/>
          <p:nvPr/>
        </p:nvGrpSpPr>
        <p:grpSpPr>
          <a:xfrm>
            <a:off x="8633532" y="2435425"/>
            <a:ext cx="178560" cy="105120"/>
            <a:chOff x="8633532" y="2435425"/>
            <a:chExt cx="17856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416686-778E-13F6-30A2-292AF782987B}"/>
                    </a:ext>
                  </a:extLst>
                </p14:cNvPr>
                <p14:cNvContentPartPr/>
                <p14:nvPr/>
              </p14:nvContentPartPr>
              <p14:xfrm>
                <a:off x="8633532" y="2435425"/>
                <a:ext cx="178560" cy="12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416686-778E-13F6-30A2-292AF78298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15892" y="2417425"/>
                  <a:ext cx="214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7CD9E8-D09B-5D87-B0AD-F5B60201D6F9}"/>
                    </a:ext>
                  </a:extLst>
                </p14:cNvPr>
                <p14:cNvContentPartPr/>
                <p14:nvPr/>
              </p14:nvContentPartPr>
              <p14:xfrm>
                <a:off x="8640732" y="2529385"/>
                <a:ext cx="164160" cy="11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7CD9E8-D09B-5D87-B0AD-F5B60201D6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22732" y="2511745"/>
                  <a:ext cx="1998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4C1629-BF3F-E034-915A-46B74C38681C}"/>
              </a:ext>
            </a:extLst>
          </p:cNvPr>
          <p:cNvGrpSpPr/>
          <p:nvPr/>
        </p:nvGrpSpPr>
        <p:grpSpPr>
          <a:xfrm>
            <a:off x="9068052" y="2161825"/>
            <a:ext cx="463320" cy="837720"/>
            <a:chOff x="9068052" y="2161825"/>
            <a:chExt cx="463320" cy="8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FCB1C45-BD82-4214-82F7-C1B0AF25BA18}"/>
                    </a:ext>
                  </a:extLst>
                </p14:cNvPr>
                <p14:cNvContentPartPr/>
                <p14:nvPr/>
              </p14:nvContentPartPr>
              <p14:xfrm>
                <a:off x="9068052" y="2376385"/>
                <a:ext cx="242640" cy="62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FCB1C45-BD82-4214-82F7-C1B0AF25BA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50052" y="2358385"/>
                  <a:ext cx="27828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5A62A66-C247-5456-D7C7-7A9AD7CFDDF7}"/>
                    </a:ext>
                  </a:extLst>
                </p14:cNvPr>
                <p14:cNvContentPartPr/>
                <p14:nvPr/>
              </p14:nvContentPartPr>
              <p14:xfrm>
                <a:off x="9281172" y="2161825"/>
                <a:ext cx="250200" cy="675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5A62A66-C247-5456-D7C7-7A9AD7CFDD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63172" y="2143825"/>
                  <a:ext cx="285840" cy="71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18FEB4C-5443-164B-7AAE-3DD00E6993EE}"/>
                  </a:ext>
                </a:extLst>
              </p14:cNvPr>
              <p14:cNvContentPartPr/>
              <p14:nvPr/>
            </p14:nvContentPartPr>
            <p14:xfrm>
              <a:off x="10727292" y="2149585"/>
              <a:ext cx="192600" cy="668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18FEB4C-5443-164B-7AAE-3DD00E6993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09652" y="2131585"/>
                <a:ext cx="228240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96B3C8C-B106-CC4A-BD57-C7212CC04068}"/>
                  </a:ext>
                </a:extLst>
              </p14:cNvPr>
              <p14:cNvContentPartPr/>
              <p14:nvPr/>
            </p14:nvContentPartPr>
            <p14:xfrm>
              <a:off x="8206212" y="3062185"/>
              <a:ext cx="286560" cy="186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96B3C8C-B106-CC4A-BD57-C7212CC0406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88572" y="3044545"/>
                <a:ext cx="32220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81230F4-7488-8DA9-C7DA-1B31FCF40D2A}"/>
              </a:ext>
            </a:extLst>
          </p:cNvPr>
          <p:cNvGrpSpPr/>
          <p:nvPr/>
        </p:nvGrpSpPr>
        <p:grpSpPr>
          <a:xfrm>
            <a:off x="8312412" y="3416785"/>
            <a:ext cx="621000" cy="412200"/>
            <a:chOff x="8312412" y="3416785"/>
            <a:chExt cx="62100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9AA05E-6BDC-0C33-9D86-439A681F5FF6}"/>
                    </a:ext>
                  </a:extLst>
                </p14:cNvPr>
                <p14:cNvContentPartPr/>
                <p14:nvPr/>
              </p14:nvContentPartPr>
              <p14:xfrm>
                <a:off x="8312412" y="3416785"/>
                <a:ext cx="243360" cy="412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9AA05E-6BDC-0C33-9D86-439A681F5F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94412" y="3399145"/>
                  <a:ext cx="2790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D20A67-DA5D-6583-EEA9-205881F85333}"/>
                    </a:ext>
                  </a:extLst>
                </p14:cNvPr>
                <p14:cNvContentPartPr/>
                <p14:nvPr/>
              </p14:nvContentPartPr>
              <p14:xfrm>
                <a:off x="8761692" y="3435865"/>
                <a:ext cx="142920" cy="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D20A67-DA5D-6583-EEA9-205881F8533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44052" y="3417865"/>
                  <a:ext cx="178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0E7D7B-F248-9B79-4891-5BD4AA3E8379}"/>
                    </a:ext>
                  </a:extLst>
                </p14:cNvPr>
                <p14:cNvContentPartPr/>
                <p14:nvPr/>
              </p14:nvContentPartPr>
              <p14:xfrm>
                <a:off x="8719212" y="3547105"/>
                <a:ext cx="214200" cy="2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0E7D7B-F248-9B79-4891-5BD4AA3E837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01212" y="3529465"/>
                  <a:ext cx="2498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655153-25FB-A24E-A36E-FB1034B20D1B}"/>
              </a:ext>
            </a:extLst>
          </p:cNvPr>
          <p:cNvGrpSpPr/>
          <p:nvPr/>
        </p:nvGrpSpPr>
        <p:grpSpPr>
          <a:xfrm>
            <a:off x="9415452" y="3171625"/>
            <a:ext cx="565920" cy="663480"/>
            <a:chOff x="9415452" y="3171625"/>
            <a:chExt cx="565920" cy="66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2F6D74-1ABE-F0C8-296E-17A5CBEA9352}"/>
                    </a:ext>
                  </a:extLst>
                </p14:cNvPr>
                <p14:cNvContentPartPr/>
                <p14:nvPr/>
              </p14:nvContentPartPr>
              <p14:xfrm>
                <a:off x="9415452" y="3340105"/>
                <a:ext cx="215280" cy="495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2F6D74-1ABE-F0C8-296E-17A5CBEA93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97812" y="3322105"/>
                  <a:ext cx="2509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59CCA1-4EDE-6C91-6607-FCA2D548217A}"/>
                    </a:ext>
                  </a:extLst>
                </p14:cNvPr>
                <p14:cNvContentPartPr/>
                <p14:nvPr/>
              </p14:nvContentPartPr>
              <p14:xfrm>
                <a:off x="9723252" y="3263425"/>
                <a:ext cx="121320" cy="123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59CCA1-4EDE-6C91-6607-FCA2D54821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05252" y="3245425"/>
                  <a:ext cx="156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D55B75-4EAE-9ED7-74DF-2A1F45DBDE63}"/>
                    </a:ext>
                  </a:extLst>
                </p14:cNvPr>
                <p14:cNvContentPartPr/>
                <p14:nvPr/>
              </p14:nvContentPartPr>
              <p14:xfrm>
                <a:off x="9915492" y="3221305"/>
                <a:ext cx="65880" cy="267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D55B75-4EAE-9ED7-74DF-2A1F45DBDE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97492" y="3203665"/>
                  <a:ext cx="101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48CD25E-3F3D-F780-43B5-8D75AD3EE137}"/>
                    </a:ext>
                  </a:extLst>
                </p14:cNvPr>
                <p14:cNvContentPartPr/>
                <p14:nvPr/>
              </p14:nvContentPartPr>
              <p14:xfrm>
                <a:off x="9573492" y="3171625"/>
                <a:ext cx="178560" cy="308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48CD25E-3F3D-F780-43B5-8D75AD3EE1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55852" y="3153625"/>
                  <a:ext cx="21420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8E2D53-A3F7-333E-9F58-EC6DE4027519}"/>
              </a:ext>
            </a:extLst>
          </p:cNvPr>
          <p:cNvGrpSpPr/>
          <p:nvPr/>
        </p:nvGrpSpPr>
        <p:grpSpPr>
          <a:xfrm>
            <a:off x="10122132" y="3353425"/>
            <a:ext cx="334800" cy="474840"/>
            <a:chOff x="10122132" y="3353425"/>
            <a:chExt cx="33480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90CAA0-74BB-2092-B128-ACD0AE160A15}"/>
                    </a:ext>
                  </a:extLst>
                </p14:cNvPr>
                <p14:cNvContentPartPr/>
                <p14:nvPr/>
              </p14:nvContentPartPr>
              <p14:xfrm>
                <a:off x="10170372" y="3526225"/>
                <a:ext cx="286560" cy="30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90CAA0-74BB-2092-B128-ACD0AE160A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52732" y="3508225"/>
                  <a:ext cx="322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4072DDD-3905-B8B0-9C00-0B1197CE19D4}"/>
                    </a:ext>
                  </a:extLst>
                </p14:cNvPr>
                <p14:cNvContentPartPr/>
                <p14:nvPr/>
              </p14:nvContentPartPr>
              <p14:xfrm>
                <a:off x="10122132" y="3353425"/>
                <a:ext cx="213840" cy="76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4072DDD-3905-B8B0-9C00-0B1197CE19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04132" y="3335785"/>
                  <a:ext cx="249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9107935-72AE-C908-C284-BAA98CC70941}"/>
                    </a:ext>
                  </a:extLst>
                </p14:cNvPr>
                <p14:cNvContentPartPr/>
                <p14:nvPr/>
              </p14:nvContentPartPr>
              <p14:xfrm>
                <a:off x="10307172" y="3359905"/>
                <a:ext cx="21960" cy="107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9107935-72AE-C908-C284-BAA98CC7094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89172" y="3342265"/>
                  <a:ext cx="576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46A75D-1E95-0813-99AD-4E389D6FE974}"/>
              </a:ext>
            </a:extLst>
          </p:cNvPr>
          <p:cNvGrpSpPr/>
          <p:nvPr/>
        </p:nvGrpSpPr>
        <p:grpSpPr>
          <a:xfrm>
            <a:off x="9623532" y="2088385"/>
            <a:ext cx="912600" cy="662040"/>
            <a:chOff x="9623532" y="2088385"/>
            <a:chExt cx="91260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A54C06-5CBF-6331-AB7D-F9C804AA8A65}"/>
                    </a:ext>
                  </a:extLst>
                </p14:cNvPr>
                <p14:cNvContentPartPr/>
                <p14:nvPr/>
              </p14:nvContentPartPr>
              <p14:xfrm>
                <a:off x="9623532" y="2321665"/>
                <a:ext cx="264600" cy="428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A54C06-5CBF-6331-AB7D-F9C804AA8A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05532" y="2304025"/>
                  <a:ext cx="300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14CA33-181C-B026-32E6-3F3BC197395A}"/>
                    </a:ext>
                  </a:extLst>
                </p14:cNvPr>
                <p14:cNvContentPartPr/>
                <p14:nvPr/>
              </p14:nvContentPartPr>
              <p14:xfrm>
                <a:off x="9906852" y="2088385"/>
                <a:ext cx="101520" cy="25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14CA33-181C-B026-32E6-3F3BC197395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88852" y="2070745"/>
                  <a:ext cx="137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4FF2B0-D364-FB86-724F-01FF3B80FF4E}"/>
                    </a:ext>
                  </a:extLst>
                </p14:cNvPr>
                <p14:cNvContentPartPr/>
                <p14:nvPr/>
              </p14:nvContentPartPr>
              <p14:xfrm>
                <a:off x="10143372" y="2134825"/>
                <a:ext cx="93600" cy="17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4FF2B0-D364-FB86-724F-01FF3B80FF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25372" y="2116825"/>
                  <a:ext cx="129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6EF85A2-746D-C442-4732-E600F84181B5}"/>
                    </a:ext>
                  </a:extLst>
                </p14:cNvPr>
                <p14:cNvContentPartPr/>
                <p14:nvPr/>
              </p14:nvContentPartPr>
              <p14:xfrm>
                <a:off x="10022412" y="2147425"/>
                <a:ext cx="360" cy="189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6EF85A2-746D-C442-4732-E600F84181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04412" y="2129425"/>
                  <a:ext cx="36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478B0E-04A2-35F6-1FC0-169C79B163DA}"/>
                    </a:ext>
                  </a:extLst>
                </p14:cNvPr>
                <p14:cNvContentPartPr/>
                <p14:nvPr/>
              </p14:nvContentPartPr>
              <p14:xfrm>
                <a:off x="10227612" y="2507785"/>
                <a:ext cx="124200" cy="218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478B0E-04A2-35F6-1FC0-169C79B163D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09972" y="2489785"/>
                  <a:ext cx="159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ADA022-0BC1-EA31-E57D-2E90DDCF9E8E}"/>
                    </a:ext>
                  </a:extLst>
                </p14:cNvPr>
                <p14:cNvContentPartPr/>
                <p14:nvPr/>
              </p14:nvContentPartPr>
              <p14:xfrm>
                <a:off x="10349292" y="2428945"/>
                <a:ext cx="136440" cy="31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ADA022-0BC1-EA31-E57D-2E90DDCF9E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31292" y="2411305"/>
                  <a:ext cx="1720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D67C68C-D6CA-BDB1-2B6C-B6421F03BDCE}"/>
                    </a:ext>
                  </a:extLst>
                </p14:cNvPr>
                <p14:cNvContentPartPr/>
                <p14:nvPr/>
              </p14:nvContentPartPr>
              <p14:xfrm>
                <a:off x="10278732" y="2309065"/>
                <a:ext cx="36000" cy="25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D67C68C-D6CA-BDB1-2B6C-B6421F03BD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60732" y="2291425"/>
                  <a:ext cx="71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F989456-3F83-0921-8588-17709E20E436}"/>
                    </a:ext>
                  </a:extLst>
                </p14:cNvPr>
                <p14:cNvContentPartPr/>
                <p14:nvPr/>
              </p14:nvContentPartPr>
              <p14:xfrm>
                <a:off x="10278732" y="2292505"/>
                <a:ext cx="228240" cy="42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F989456-3F83-0921-8588-17709E20E43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60732" y="2274505"/>
                  <a:ext cx="263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040FD2D-C2EA-38A3-5239-9696D45A3DD5}"/>
                    </a:ext>
                  </a:extLst>
                </p14:cNvPr>
                <p14:cNvContentPartPr/>
                <p14:nvPr/>
              </p14:nvContentPartPr>
              <p14:xfrm>
                <a:off x="10456572" y="2178745"/>
                <a:ext cx="79560" cy="261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040FD2D-C2EA-38A3-5239-9696D45A3D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38932" y="2161105"/>
                  <a:ext cx="115200" cy="29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187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D1E1-32F5-7D58-F544-62F81D55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Neural Network (forward propagation)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C932A-4C56-C383-CB8F-461BA110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3" y="1622006"/>
            <a:ext cx="5553850" cy="523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459B7-2737-24D6-9B53-6EBCE0C9A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12" y="2819264"/>
            <a:ext cx="6554115" cy="2286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F4F78B-77A1-7112-C751-56736EF15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13" y="1453840"/>
            <a:ext cx="3905795" cy="36104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2BA6E3-746A-C407-D3D5-43CB3F8E6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702" y="1560788"/>
            <a:ext cx="3458058" cy="36009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AE1F09-9623-B384-F9FF-3A07816EF853}"/>
              </a:ext>
            </a:extLst>
          </p:cNvPr>
          <p:cNvSpPr txBox="1"/>
          <p:nvPr/>
        </p:nvSpPr>
        <p:spPr>
          <a:xfrm>
            <a:off x="539495" y="1168311"/>
            <a:ext cx="181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2F6"/>
                </a:solidFill>
              </a:rPr>
              <a:t>Eq. 6.10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716E47-0F02-81FF-9853-6E24CDB8D29C}"/>
              </a:ext>
            </a:extLst>
          </p:cNvPr>
          <p:cNvSpPr txBox="1"/>
          <p:nvPr/>
        </p:nvSpPr>
        <p:spPr>
          <a:xfrm>
            <a:off x="539495" y="2342984"/>
            <a:ext cx="181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2F6"/>
                </a:solidFill>
              </a:rPr>
              <a:t>Eq. 6.11</a:t>
            </a:r>
          </a:p>
        </p:txBody>
      </p:sp>
    </p:spTree>
    <p:extLst>
      <p:ext uri="{BB962C8B-B14F-4D97-AF65-F5344CB8AC3E}">
        <p14:creationId xmlns:p14="http://schemas.microsoft.com/office/powerpoint/2010/main" val="3923986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3BC6-A075-3F46-9329-838CEFF9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over Data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456F5-9400-1A44-B09B-F67CCBF098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222594"/>
            <a:ext cx="11048070" cy="554751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dirty="0"/>
              <a:t>We have so far just focus on one single data point. Let ignore h(x) and the bias term for easier notation</a:t>
            </a:r>
            <a:endParaRPr lang="en-US" sz="2800" dirty="0"/>
          </a:p>
          <a:p>
            <a:pPr marL="0" indent="0" algn="l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A42FC4-0D80-1B5D-567D-9CA2E4186C11}"/>
                  </a:ext>
                </a:extLst>
              </p14:cNvPr>
              <p14:cNvContentPartPr/>
              <p14:nvPr/>
            </p14:nvContentPartPr>
            <p14:xfrm>
              <a:off x="3007452" y="2590585"/>
              <a:ext cx="144000" cy="37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A42FC4-0D80-1B5D-567D-9CA2E4186C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9812" y="2572945"/>
                <a:ext cx="17964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20C49A-9A92-0EF5-6757-F86AD0AF6BFD}"/>
                  </a:ext>
                </a:extLst>
              </p14:cNvPr>
              <p14:cNvContentPartPr/>
              <p14:nvPr/>
            </p14:nvContentPartPr>
            <p14:xfrm>
              <a:off x="3228492" y="2845105"/>
              <a:ext cx="14760" cy="189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20C49A-9A92-0EF5-6757-F86AD0AF6B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0492" y="2827465"/>
                <a:ext cx="504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475A99-0DD5-2CC6-61E7-02C8C44B7581}"/>
                  </a:ext>
                </a:extLst>
              </p14:cNvPr>
              <p14:cNvContentPartPr/>
              <p14:nvPr/>
            </p14:nvContentPartPr>
            <p14:xfrm>
              <a:off x="3021492" y="3162265"/>
              <a:ext cx="107640" cy="383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475A99-0DD5-2CC6-61E7-02C8C44B75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3852" y="3144625"/>
                <a:ext cx="14328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3A5B22C-F35C-2C10-1954-010D9D0BCF4B}"/>
                  </a:ext>
                </a:extLst>
              </p14:cNvPr>
              <p14:cNvContentPartPr/>
              <p14:nvPr/>
            </p14:nvContentPartPr>
            <p14:xfrm>
              <a:off x="3221292" y="3398065"/>
              <a:ext cx="85680" cy="120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3A5B22C-F35C-2C10-1954-010D9D0BCF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3292" y="3380065"/>
                <a:ext cx="1213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EE67715-117D-A329-C7F8-BB970745D2D0}"/>
                  </a:ext>
                </a:extLst>
              </p14:cNvPr>
              <p14:cNvContentPartPr/>
              <p14:nvPr/>
            </p14:nvContentPartPr>
            <p14:xfrm>
              <a:off x="3128772" y="3759505"/>
              <a:ext cx="14760" cy="4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EE67715-117D-A329-C7F8-BB970745D2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0772" y="3741505"/>
                <a:ext cx="504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A8F285F-57A2-9D74-393A-7A209B8C91C9}"/>
                  </a:ext>
                </a:extLst>
              </p14:cNvPr>
              <p14:cNvContentPartPr/>
              <p14:nvPr/>
            </p14:nvContentPartPr>
            <p14:xfrm>
              <a:off x="3157212" y="3881185"/>
              <a:ext cx="360" cy="27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A8F285F-57A2-9D74-393A-7A209B8C91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39212" y="3863545"/>
                <a:ext cx="360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710FD6-743D-80CB-D2B6-2ABE91B8744A}"/>
                  </a:ext>
                </a:extLst>
              </p14:cNvPr>
              <p14:cNvContentPartPr/>
              <p14:nvPr/>
            </p14:nvContentPartPr>
            <p14:xfrm>
              <a:off x="3164412" y="3996745"/>
              <a:ext cx="7560" cy="17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710FD6-743D-80CB-D2B6-2ABE91B874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6412" y="3979105"/>
                <a:ext cx="43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67EC4F-A405-ABB7-8BA6-44E13BF3E43D}"/>
                  </a:ext>
                </a:extLst>
              </p14:cNvPr>
              <p14:cNvContentPartPr/>
              <p14:nvPr/>
            </p14:nvContentPartPr>
            <p14:xfrm>
              <a:off x="3135972" y="4286905"/>
              <a:ext cx="179640" cy="479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67EC4F-A405-ABB7-8BA6-44E13BF3E4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17972" y="4268905"/>
                <a:ext cx="21528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720D80-12EE-CBF5-56BD-0798A1E9D589}"/>
                  </a:ext>
                </a:extLst>
              </p14:cNvPr>
              <p14:cNvContentPartPr/>
              <p14:nvPr/>
            </p14:nvContentPartPr>
            <p14:xfrm>
              <a:off x="3327492" y="4524505"/>
              <a:ext cx="207360" cy="140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720D80-12EE-CBF5-56BD-0798A1E9D5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09852" y="4506505"/>
                <a:ext cx="2430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3C2C8BE-6CAC-72B8-BB8A-B491A26944D2}"/>
                  </a:ext>
                </a:extLst>
              </p14:cNvPr>
              <p14:cNvContentPartPr/>
              <p14:nvPr/>
            </p14:nvContentPartPr>
            <p14:xfrm>
              <a:off x="2608932" y="2632705"/>
              <a:ext cx="349200" cy="188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3C2C8BE-6CAC-72B8-BB8A-B491A26944D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90932" y="2615065"/>
                <a:ext cx="384840" cy="19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2702EC2-31DC-C90C-2CD9-5587C87E3F36}"/>
              </a:ext>
            </a:extLst>
          </p:cNvPr>
          <p:cNvGrpSpPr/>
          <p:nvPr/>
        </p:nvGrpSpPr>
        <p:grpSpPr>
          <a:xfrm>
            <a:off x="7059612" y="2445505"/>
            <a:ext cx="1360800" cy="2383920"/>
            <a:chOff x="7059612" y="2445505"/>
            <a:chExt cx="1360800" cy="23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2231B3D-F801-D4B9-5978-B6766A8B184D}"/>
                    </a:ext>
                  </a:extLst>
                </p14:cNvPr>
                <p14:cNvContentPartPr/>
                <p14:nvPr/>
              </p14:nvContentPartPr>
              <p14:xfrm>
                <a:off x="7059612" y="2496265"/>
                <a:ext cx="385200" cy="1791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2231B3D-F801-D4B9-5978-B6766A8B18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41612" y="2478265"/>
                  <a:ext cx="420840" cy="18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7CCBF6-FC73-54AA-3597-4AC839528CB5}"/>
                    </a:ext>
                  </a:extLst>
                </p14:cNvPr>
                <p14:cNvContentPartPr/>
                <p14:nvPr/>
              </p14:nvContentPartPr>
              <p14:xfrm>
                <a:off x="7401972" y="2691385"/>
                <a:ext cx="94320" cy="22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7CCBF6-FC73-54AA-3597-4AC839528C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83972" y="2673745"/>
                  <a:ext cx="129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5E76A8C-DF23-A22E-FFB9-EB8298742D6A}"/>
                    </a:ext>
                  </a:extLst>
                </p14:cNvPr>
                <p14:cNvContentPartPr/>
                <p14:nvPr/>
              </p14:nvContentPartPr>
              <p14:xfrm>
                <a:off x="7515372" y="2666545"/>
                <a:ext cx="141120" cy="24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5E76A8C-DF23-A22E-FFB9-EB8298742D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97732" y="2648545"/>
                  <a:ext cx="176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2ECA2B-BC7E-662C-8102-086F62E5C948}"/>
                    </a:ext>
                  </a:extLst>
                </p14:cNvPr>
                <p14:cNvContentPartPr/>
                <p14:nvPr/>
              </p14:nvContentPartPr>
              <p14:xfrm>
                <a:off x="7756932" y="2904145"/>
                <a:ext cx="22320" cy="153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2ECA2B-BC7E-662C-8102-086F62E5C94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39292" y="2886145"/>
                  <a:ext cx="57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D84B6C5-C6CD-E43A-DD9B-633AABD87C40}"/>
                    </a:ext>
                  </a:extLst>
                </p14:cNvPr>
                <p14:cNvContentPartPr/>
                <p14:nvPr/>
              </p14:nvContentPartPr>
              <p14:xfrm>
                <a:off x="7473972" y="3291145"/>
                <a:ext cx="114480" cy="14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D84B6C5-C6CD-E43A-DD9B-633AABD87C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56332" y="3273505"/>
                  <a:ext cx="150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CEAED9-63B4-8DAF-2B66-DB58CABB06DD}"/>
                    </a:ext>
                  </a:extLst>
                </p14:cNvPr>
                <p14:cNvContentPartPr/>
                <p14:nvPr/>
              </p14:nvContentPartPr>
              <p14:xfrm>
                <a:off x="7578732" y="3216985"/>
                <a:ext cx="172080" cy="235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CEAED9-63B4-8DAF-2B66-DB58CABB06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61092" y="3199345"/>
                  <a:ext cx="207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DEA49F-52A2-B12F-7263-F0225D19F831}"/>
                    </a:ext>
                  </a:extLst>
                </p14:cNvPr>
                <p14:cNvContentPartPr/>
                <p14:nvPr/>
              </p14:nvContentPartPr>
              <p14:xfrm>
                <a:off x="7807332" y="3338665"/>
                <a:ext cx="142920" cy="169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DEA49F-52A2-B12F-7263-F0225D19F8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89692" y="3320665"/>
                  <a:ext cx="178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112E1B-A4FB-F96E-60F3-D6C1A7849BE2}"/>
                    </a:ext>
                  </a:extLst>
                </p14:cNvPr>
                <p14:cNvContentPartPr/>
                <p14:nvPr/>
              </p14:nvContentPartPr>
              <p14:xfrm>
                <a:off x="7565412" y="3767785"/>
                <a:ext cx="14760" cy="5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112E1B-A4FB-F96E-60F3-D6C1A7849B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47412" y="3750145"/>
                  <a:ext cx="50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D1B1F3-8CF2-82EE-9203-4C244BD1645C}"/>
                    </a:ext>
                  </a:extLst>
                </p14:cNvPr>
                <p14:cNvContentPartPr/>
                <p14:nvPr/>
              </p14:nvContentPartPr>
              <p14:xfrm>
                <a:off x="7593492" y="3927625"/>
                <a:ext cx="21960" cy="122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D1B1F3-8CF2-82EE-9203-4C244BD164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75852" y="3909625"/>
                  <a:ext cx="57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302DC07-7058-2D37-72A8-F1D6F9E0F80A}"/>
                    </a:ext>
                  </a:extLst>
                </p14:cNvPr>
                <p14:cNvContentPartPr/>
                <p14:nvPr/>
              </p14:nvContentPartPr>
              <p14:xfrm>
                <a:off x="7586652" y="4248745"/>
                <a:ext cx="80280" cy="24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302DC07-7058-2D37-72A8-F1D6F9E0F8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68652" y="4230745"/>
                  <a:ext cx="115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14FFA03-E1AC-4445-5EA6-D65E5C9A2E28}"/>
                    </a:ext>
                  </a:extLst>
                </p14:cNvPr>
                <p14:cNvContentPartPr/>
                <p14:nvPr/>
              </p14:nvContentPartPr>
              <p14:xfrm>
                <a:off x="7679172" y="4156585"/>
                <a:ext cx="221040" cy="359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14FFA03-E1AC-4445-5EA6-D65E5C9A2E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61532" y="4138945"/>
                  <a:ext cx="2566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40D94B8-B603-A635-DB9F-341FBEA43DF3}"/>
                    </a:ext>
                  </a:extLst>
                </p14:cNvPr>
                <p14:cNvContentPartPr/>
                <p14:nvPr/>
              </p14:nvContentPartPr>
              <p14:xfrm>
                <a:off x="7921092" y="4351705"/>
                <a:ext cx="107280" cy="47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40D94B8-B603-A635-DB9F-341FBEA43D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03452" y="4334065"/>
                  <a:ext cx="1429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69A6A2-0FD4-0E98-9CEC-F6DF198CEC72}"/>
                    </a:ext>
                  </a:extLst>
                </p14:cNvPr>
                <p14:cNvContentPartPr/>
                <p14:nvPr/>
              </p14:nvContentPartPr>
              <p14:xfrm>
                <a:off x="8001012" y="2445505"/>
                <a:ext cx="419400" cy="1967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69A6A2-0FD4-0E98-9CEC-F6DF198CEC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83012" y="2427865"/>
                  <a:ext cx="455040" cy="20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108558-1917-D189-835E-F323B0CB0A7D}"/>
                  </a:ext>
                </a:extLst>
              </p14:cNvPr>
              <p14:cNvContentPartPr/>
              <p14:nvPr/>
            </p14:nvContentPartPr>
            <p14:xfrm>
              <a:off x="3527652" y="2683465"/>
              <a:ext cx="506160" cy="1787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108558-1917-D189-835E-F323B0CB0A7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09652" y="2665465"/>
                <a:ext cx="541800" cy="18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055E17D-2BFD-4D14-B665-66ADE2B46C74}"/>
                  </a:ext>
                </a:extLst>
              </p14:cNvPr>
              <p14:cNvContentPartPr/>
              <p14:nvPr/>
            </p14:nvContentPartPr>
            <p14:xfrm>
              <a:off x="4217052" y="3544225"/>
              <a:ext cx="115560" cy="11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055E17D-2BFD-4D14-B665-66ADE2B46C7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99412" y="3526585"/>
                <a:ext cx="1512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E0F6C1-E492-B87D-7FC5-98B23491BB7D}"/>
                  </a:ext>
                </a:extLst>
              </p14:cNvPr>
              <p14:cNvContentPartPr/>
              <p14:nvPr/>
            </p14:nvContentPartPr>
            <p14:xfrm>
              <a:off x="4233612" y="3631345"/>
              <a:ext cx="198720" cy="11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E0F6C1-E492-B87D-7FC5-98B23491BB7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15972" y="3613345"/>
                <a:ext cx="2343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C536C2-AB98-B133-534C-5EC06D1C3F60}"/>
                  </a:ext>
                </a:extLst>
              </p14:cNvPr>
              <p14:cNvContentPartPr/>
              <p14:nvPr/>
            </p14:nvContentPartPr>
            <p14:xfrm>
              <a:off x="4480932" y="2634865"/>
              <a:ext cx="442800" cy="1700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C536C2-AB98-B133-534C-5EC06D1C3F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62932" y="2617225"/>
                <a:ext cx="478440" cy="17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02BA026-7834-295D-11F2-1A058555BD79}"/>
                  </a:ext>
                </a:extLst>
              </p14:cNvPr>
              <p14:cNvContentPartPr/>
              <p14:nvPr/>
            </p14:nvContentPartPr>
            <p14:xfrm>
              <a:off x="6419892" y="2620105"/>
              <a:ext cx="577440" cy="1822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02BA026-7834-295D-11F2-1A058555BD7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02252" y="2602465"/>
                <a:ext cx="613080" cy="18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A7D91B5-B629-4F37-C96C-86D19440F0D9}"/>
                  </a:ext>
                </a:extLst>
              </p14:cNvPr>
              <p14:cNvContentPartPr/>
              <p14:nvPr/>
            </p14:nvContentPartPr>
            <p14:xfrm>
              <a:off x="4702692" y="2717305"/>
              <a:ext cx="213840" cy="311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A7D91B5-B629-4F37-C96C-86D19440F0D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84692" y="2699305"/>
                <a:ext cx="2494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6C54174-9CBD-812B-A037-3A28AA10B701}"/>
                  </a:ext>
                </a:extLst>
              </p14:cNvPr>
              <p14:cNvContentPartPr/>
              <p14:nvPr/>
            </p14:nvContentPartPr>
            <p14:xfrm>
              <a:off x="4951812" y="2944105"/>
              <a:ext cx="50040" cy="162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6C54174-9CBD-812B-A037-3A28AA10B70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33812" y="2926105"/>
                <a:ext cx="856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3BBD820-2228-A006-46AF-0ED4F9DE8BDE}"/>
                  </a:ext>
                </a:extLst>
              </p14:cNvPr>
              <p14:cNvContentPartPr/>
              <p14:nvPr/>
            </p14:nvContentPartPr>
            <p14:xfrm>
              <a:off x="5029572" y="2960665"/>
              <a:ext cx="36360" cy="135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3BBD820-2228-A006-46AF-0ED4F9DE8BD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11932" y="2943025"/>
                <a:ext cx="72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B444A21-8992-A7C1-5AF5-2610F8398B67}"/>
                  </a:ext>
                </a:extLst>
              </p14:cNvPr>
              <p14:cNvContentPartPr/>
              <p14:nvPr/>
            </p14:nvContentPartPr>
            <p14:xfrm>
              <a:off x="5285172" y="2688145"/>
              <a:ext cx="165960" cy="252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B444A21-8992-A7C1-5AF5-2610F8398B6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67532" y="2670145"/>
                <a:ext cx="2016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F71330E-DC71-EB58-95EC-72475F9D2CAE}"/>
                  </a:ext>
                </a:extLst>
              </p14:cNvPr>
              <p14:cNvContentPartPr/>
              <p14:nvPr/>
            </p14:nvContentPartPr>
            <p14:xfrm>
              <a:off x="5528532" y="2912425"/>
              <a:ext cx="7560" cy="1339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F71330E-DC71-EB58-95EC-72475F9D2CA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10892" y="2894425"/>
                <a:ext cx="432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E8AFA27-7C27-CB5E-173C-7E4113C7FD9F}"/>
                  </a:ext>
                </a:extLst>
              </p14:cNvPr>
              <p14:cNvContentPartPr/>
              <p14:nvPr/>
            </p14:nvContentPartPr>
            <p14:xfrm>
              <a:off x="5571372" y="2919265"/>
              <a:ext cx="135720" cy="132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E8AFA27-7C27-CB5E-173C-7E4113C7FD9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53372" y="2901625"/>
                <a:ext cx="1713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1E06D5E-E4AE-9E0E-AD2F-7A40FB076B6F}"/>
                  </a:ext>
                </a:extLst>
              </p14:cNvPr>
              <p14:cNvContentPartPr/>
              <p14:nvPr/>
            </p14:nvContentPartPr>
            <p14:xfrm>
              <a:off x="5806092" y="2788225"/>
              <a:ext cx="36000" cy="6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1E06D5E-E4AE-9E0E-AD2F-7A40FB076B6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88452" y="2770585"/>
                <a:ext cx="71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4E2A42-7E5B-C6AA-CEA2-D36BCC7CAC60}"/>
                  </a:ext>
                </a:extLst>
              </p14:cNvPr>
              <p14:cNvContentPartPr/>
              <p14:nvPr/>
            </p14:nvContentPartPr>
            <p14:xfrm>
              <a:off x="5913012" y="2796865"/>
              <a:ext cx="36000" cy="6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4E2A42-7E5B-C6AA-CEA2-D36BCC7CAC6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95372" y="2778865"/>
                <a:ext cx="71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C8042A3-D27C-467B-1F43-B551B4FA3922}"/>
                  </a:ext>
                </a:extLst>
              </p14:cNvPr>
              <p14:cNvContentPartPr/>
              <p14:nvPr/>
            </p14:nvContentPartPr>
            <p14:xfrm>
              <a:off x="6034332" y="2788225"/>
              <a:ext cx="14760" cy="6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C8042A3-D27C-467B-1F43-B551B4FA392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16332" y="2770585"/>
                <a:ext cx="50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371524C-0B45-40D8-BE1C-49A82E557929}"/>
                  </a:ext>
                </a:extLst>
              </p14:cNvPr>
              <p14:cNvContentPartPr/>
              <p14:nvPr/>
            </p14:nvContentPartPr>
            <p14:xfrm>
              <a:off x="6105612" y="2674825"/>
              <a:ext cx="264240" cy="297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371524C-0B45-40D8-BE1C-49A82E55792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87612" y="2657185"/>
                <a:ext cx="2998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20A5F5E-08C3-D3B1-1A3A-4E9B00770CBD}"/>
                  </a:ext>
                </a:extLst>
              </p14:cNvPr>
              <p14:cNvContentPartPr/>
              <p14:nvPr/>
            </p14:nvContentPartPr>
            <p14:xfrm>
              <a:off x="6504132" y="2920705"/>
              <a:ext cx="360" cy="212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20A5F5E-08C3-D3B1-1A3A-4E9B00770CB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486492" y="2903065"/>
                <a:ext cx="360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A490996-BF43-EBF5-4F61-736449128EC2}"/>
                  </a:ext>
                </a:extLst>
              </p14:cNvPr>
              <p14:cNvContentPartPr/>
              <p14:nvPr/>
            </p14:nvContentPartPr>
            <p14:xfrm>
              <a:off x="6566412" y="2895145"/>
              <a:ext cx="87840" cy="239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A490996-BF43-EBF5-4F61-736449128EC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48772" y="2877505"/>
                <a:ext cx="1234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9E036CA-81FC-F685-5101-C291F095C2FB}"/>
                  </a:ext>
                </a:extLst>
              </p14:cNvPr>
              <p14:cNvContentPartPr/>
              <p14:nvPr/>
            </p14:nvContentPartPr>
            <p14:xfrm>
              <a:off x="4745172" y="3331465"/>
              <a:ext cx="178560" cy="201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9E036CA-81FC-F685-5101-C291F095C2F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27532" y="3313465"/>
                <a:ext cx="2142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F4B06A2-7275-72A6-F8F0-DB0718DF9421}"/>
                  </a:ext>
                </a:extLst>
              </p14:cNvPr>
              <p14:cNvContentPartPr/>
              <p14:nvPr/>
            </p14:nvContentPartPr>
            <p14:xfrm>
              <a:off x="4965852" y="3476545"/>
              <a:ext cx="135720" cy="132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F4B06A2-7275-72A6-F8F0-DB0718DF94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48212" y="3458545"/>
                <a:ext cx="1713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7DE8CC0-16FB-ECBA-E2E8-0D36CC7E0177}"/>
                  </a:ext>
                </a:extLst>
              </p14:cNvPr>
              <p14:cNvContentPartPr/>
              <p14:nvPr/>
            </p14:nvContentPartPr>
            <p14:xfrm>
              <a:off x="5158452" y="3517585"/>
              <a:ext cx="36000" cy="126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7DE8CC0-16FB-ECBA-E2E8-0D36CC7E017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40452" y="3499945"/>
                <a:ext cx="716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6B7088E-1183-3F53-9212-A65925D3EC8B}"/>
                  </a:ext>
                </a:extLst>
              </p14:cNvPr>
              <p14:cNvContentPartPr/>
              <p14:nvPr/>
            </p14:nvContentPartPr>
            <p14:xfrm>
              <a:off x="5350332" y="3336865"/>
              <a:ext cx="164520" cy="210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6B7088E-1183-3F53-9212-A65925D3EC8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332332" y="3319225"/>
                <a:ext cx="2001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15C1078-574F-2D75-96D9-8B40D9D435AA}"/>
                  </a:ext>
                </a:extLst>
              </p14:cNvPr>
              <p14:cNvContentPartPr/>
              <p14:nvPr/>
            </p14:nvContentPartPr>
            <p14:xfrm>
              <a:off x="5571372" y="3492385"/>
              <a:ext cx="78840" cy="124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15C1078-574F-2D75-96D9-8B40D9D435A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53372" y="3474385"/>
                <a:ext cx="1144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06BB7A7-DE48-218A-7C9E-D5FE989FED33}"/>
                  </a:ext>
                </a:extLst>
              </p14:cNvPr>
              <p14:cNvContentPartPr/>
              <p14:nvPr/>
            </p14:nvContentPartPr>
            <p14:xfrm>
              <a:off x="5642652" y="3460705"/>
              <a:ext cx="178560" cy="137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06BB7A7-DE48-218A-7C9E-D5FE989FED3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624652" y="3442705"/>
                <a:ext cx="2142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0F79377-E2DB-B52A-2302-DC09244BABA9}"/>
                  </a:ext>
                </a:extLst>
              </p14:cNvPr>
              <p14:cNvContentPartPr/>
              <p14:nvPr/>
            </p14:nvContentPartPr>
            <p14:xfrm>
              <a:off x="5877732" y="3389425"/>
              <a:ext cx="14760" cy="10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0F79377-E2DB-B52A-2302-DC09244BABA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59732" y="3371785"/>
                <a:ext cx="50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C4FB5EE-2DC2-C772-BBFE-C02F4ACD536C}"/>
                  </a:ext>
                </a:extLst>
              </p14:cNvPr>
              <p14:cNvContentPartPr/>
              <p14:nvPr/>
            </p14:nvContentPartPr>
            <p14:xfrm>
              <a:off x="6048372" y="3408505"/>
              <a:ext cx="28800" cy="4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C4FB5EE-2DC2-C772-BBFE-C02F4ACD536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30732" y="3390505"/>
                <a:ext cx="64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D8CC8DA-F685-7B00-4CF6-3263CB12CAE8}"/>
                  </a:ext>
                </a:extLst>
              </p14:cNvPr>
              <p14:cNvContentPartPr/>
              <p14:nvPr/>
            </p14:nvContentPartPr>
            <p14:xfrm>
              <a:off x="6198132" y="3414625"/>
              <a:ext cx="36000" cy="4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D8CC8DA-F685-7B00-4CF6-3263CB12CAE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180132" y="3396985"/>
                <a:ext cx="716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BA0DBA7-3001-C872-8D48-5AE05BBC54AA}"/>
                  </a:ext>
                </a:extLst>
              </p14:cNvPr>
              <p14:cNvContentPartPr/>
              <p14:nvPr/>
            </p14:nvContentPartPr>
            <p14:xfrm>
              <a:off x="6326292" y="3213025"/>
              <a:ext cx="171360" cy="3726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BA0DBA7-3001-C872-8D48-5AE05BBC54A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08292" y="3195025"/>
                <a:ext cx="20700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8D39B1E-3570-15A0-0BFD-6FEC36BDF91D}"/>
                  </a:ext>
                </a:extLst>
              </p14:cNvPr>
              <p14:cNvContentPartPr/>
              <p14:nvPr/>
            </p14:nvContentPartPr>
            <p14:xfrm>
              <a:off x="6560652" y="3549265"/>
              <a:ext cx="143640" cy="157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8D39B1E-3570-15A0-0BFD-6FEC36BDF91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542652" y="3531265"/>
                <a:ext cx="1792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3602C8E-864F-DBED-8A38-906FC5679DE9}"/>
                  </a:ext>
                </a:extLst>
              </p14:cNvPr>
              <p14:cNvContentPartPr/>
              <p14:nvPr/>
            </p14:nvContentPartPr>
            <p14:xfrm>
              <a:off x="6682332" y="3494545"/>
              <a:ext cx="142920" cy="356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3602C8E-864F-DBED-8A38-906FC5679DE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64332" y="3476905"/>
                <a:ext cx="1785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C46272E-7D89-4525-9B24-ECAC58829250}"/>
                  </a:ext>
                </a:extLst>
              </p14:cNvPr>
              <p14:cNvContentPartPr/>
              <p14:nvPr/>
            </p14:nvContentPartPr>
            <p14:xfrm>
              <a:off x="4887732" y="3736105"/>
              <a:ext cx="7560" cy="48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C46272E-7D89-4525-9B24-ECAC5882925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69732" y="3718465"/>
                <a:ext cx="432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6BE7561-BD7E-85D5-FBD5-168F27822CDF}"/>
                  </a:ext>
                </a:extLst>
              </p14:cNvPr>
              <p14:cNvContentPartPr/>
              <p14:nvPr/>
            </p14:nvContentPartPr>
            <p14:xfrm>
              <a:off x="4901772" y="3904585"/>
              <a:ext cx="14760" cy="44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6BE7561-BD7E-85D5-FBD5-168F27822CD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84132" y="3886585"/>
                <a:ext cx="504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96B2280-592F-445D-DAB9-8CFCB8900859}"/>
                  </a:ext>
                </a:extLst>
              </p14:cNvPr>
              <p14:cNvContentPartPr/>
              <p14:nvPr/>
            </p14:nvContentPartPr>
            <p14:xfrm>
              <a:off x="4923372" y="4021945"/>
              <a:ext cx="147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96B2280-592F-445D-DAB9-8CFCB890085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05372" y="4004305"/>
                <a:ext cx="50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EAEEC59-D502-FE1B-123F-4FE90DF7591F}"/>
                  </a:ext>
                </a:extLst>
              </p14:cNvPr>
              <p14:cNvContentPartPr/>
              <p14:nvPr/>
            </p14:nvContentPartPr>
            <p14:xfrm>
              <a:off x="4851012" y="4072705"/>
              <a:ext cx="215280" cy="306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EAEEC59-D502-FE1B-123F-4FE90DF7591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33012" y="4054705"/>
                <a:ext cx="2509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A356AA4-484D-0A51-1539-8BC26CB5A2A3}"/>
                  </a:ext>
                </a:extLst>
              </p14:cNvPr>
              <p14:cNvContentPartPr/>
              <p14:nvPr/>
            </p14:nvContentPartPr>
            <p14:xfrm>
              <a:off x="5079972" y="4371145"/>
              <a:ext cx="164160" cy="149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A356AA4-484D-0A51-1539-8BC26CB5A2A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062332" y="4353145"/>
                <a:ext cx="1998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FAA5B93-1C8B-96DC-14ED-2E8C5A59BD7E}"/>
                  </a:ext>
                </a:extLst>
              </p14:cNvPr>
              <p14:cNvContentPartPr/>
              <p14:nvPr/>
            </p14:nvContentPartPr>
            <p14:xfrm>
              <a:off x="5285172" y="4322545"/>
              <a:ext cx="23040" cy="147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FAA5B93-1C8B-96DC-14ED-2E8C5A59BD7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267532" y="4304905"/>
                <a:ext cx="5868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D9254903-28F2-C8B9-0115-EC442EE7015B}"/>
              </a:ext>
            </a:extLst>
          </p:cNvPr>
          <p:cNvGrpSpPr/>
          <p:nvPr/>
        </p:nvGrpSpPr>
        <p:grpSpPr>
          <a:xfrm>
            <a:off x="5499732" y="4021945"/>
            <a:ext cx="1746360" cy="972000"/>
            <a:chOff x="5499732" y="4021945"/>
            <a:chExt cx="174636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2B68AA-F22B-C819-449F-A66D5CBB86D0}"/>
                    </a:ext>
                  </a:extLst>
                </p14:cNvPr>
                <p14:cNvContentPartPr/>
                <p14:nvPr/>
              </p14:nvContentPartPr>
              <p14:xfrm>
                <a:off x="5499732" y="4110505"/>
                <a:ext cx="165240" cy="214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2B68AA-F22B-C819-449F-A66D5CBB86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81732" y="4092505"/>
                  <a:ext cx="200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646A548-6C96-3EA2-6DE7-6D143C09171A}"/>
                    </a:ext>
                  </a:extLst>
                </p14:cNvPr>
                <p14:cNvContentPartPr/>
                <p14:nvPr/>
              </p14:nvContentPartPr>
              <p14:xfrm>
                <a:off x="5706732" y="4322185"/>
                <a:ext cx="85680" cy="117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646A548-6C96-3EA2-6DE7-6D143C0917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88732" y="4304185"/>
                  <a:ext cx="121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04A5F20-8AE6-1F2B-E3D8-8D7061AE760C}"/>
                    </a:ext>
                  </a:extLst>
                </p14:cNvPr>
                <p14:cNvContentPartPr/>
                <p14:nvPr/>
              </p14:nvContentPartPr>
              <p14:xfrm>
                <a:off x="5806452" y="4313905"/>
                <a:ext cx="114480" cy="122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04A5F20-8AE6-1F2B-E3D8-8D7061AE76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88452" y="4295905"/>
                  <a:ext cx="150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EDC0C01-AB0D-6255-CE51-DD5B8D5E7D4E}"/>
                    </a:ext>
                  </a:extLst>
                </p14:cNvPr>
                <p14:cNvContentPartPr/>
                <p14:nvPr/>
              </p14:nvContentPartPr>
              <p14:xfrm>
                <a:off x="6005892" y="4194385"/>
                <a:ext cx="147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EDC0C01-AB0D-6255-CE51-DD5B8D5E7D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87892" y="4176745"/>
                  <a:ext cx="50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445972F-97B9-F5C7-3B04-C7C9463BE6C0}"/>
                    </a:ext>
                  </a:extLst>
                </p14:cNvPr>
                <p14:cNvContentPartPr/>
                <p14:nvPr/>
              </p14:nvContentPartPr>
              <p14:xfrm>
                <a:off x="6005892" y="4194385"/>
                <a:ext cx="128520" cy="27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445972F-97B9-F5C7-3B04-C7C9463BE6C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87892" y="4176745"/>
                  <a:ext cx="164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D4193F-BD2F-0F3F-0DBB-9350542CB2AE}"/>
                    </a:ext>
                  </a:extLst>
                </p14:cNvPr>
                <p14:cNvContentPartPr/>
                <p14:nvPr/>
              </p14:nvContentPartPr>
              <p14:xfrm>
                <a:off x="6226572" y="4219585"/>
                <a:ext cx="2160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D4193F-BD2F-0F3F-0DBB-9350542CB2A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08572" y="4201945"/>
                  <a:ext cx="5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22DFB98-36BB-8B9D-D8BD-23636F7F8EE6}"/>
                    </a:ext>
                  </a:extLst>
                </p14:cNvPr>
                <p14:cNvContentPartPr/>
                <p14:nvPr/>
              </p14:nvContentPartPr>
              <p14:xfrm>
                <a:off x="6369132" y="4021945"/>
                <a:ext cx="179640" cy="303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22DFB98-36BB-8B9D-D8BD-23636F7F8EE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51132" y="4004305"/>
                  <a:ext cx="2152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675A51A-C181-1E7E-FD6F-07C5ED188B0E}"/>
                    </a:ext>
                  </a:extLst>
                </p14:cNvPr>
                <p14:cNvContentPartPr/>
                <p14:nvPr/>
              </p14:nvContentPartPr>
              <p14:xfrm>
                <a:off x="6618252" y="4234345"/>
                <a:ext cx="107280" cy="114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675A51A-C181-1E7E-FD6F-07C5ED188B0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00252" y="4216705"/>
                  <a:ext cx="142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D57FCCB-3F39-097E-D390-71B095DBA681}"/>
                    </a:ext>
                  </a:extLst>
                </p14:cNvPr>
                <p14:cNvContentPartPr/>
                <p14:nvPr/>
              </p14:nvContentPartPr>
              <p14:xfrm>
                <a:off x="6732012" y="4206265"/>
                <a:ext cx="58320" cy="259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D57FCCB-3F39-097E-D390-71B095DBA68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14372" y="4188265"/>
                  <a:ext cx="93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251B120-7D7A-F3E7-4F86-4BADC3F92AD3}"/>
                    </a:ext>
                  </a:extLst>
                </p14:cNvPr>
                <p14:cNvContentPartPr/>
                <p14:nvPr/>
              </p14:nvContentPartPr>
              <p14:xfrm>
                <a:off x="6760092" y="4715665"/>
                <a:ext cx="243000" cy="235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251B120-7D7A-F3E7-4F86-4BADC3F92AD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42092" y="4698025"/>
                  <a:ext cx="278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3F5AF26-41D7-3BDF-6D7A-37DC4A9EC141}"/>
                    </a:ext>
                  </a:extLst>
                </p14:cNvPr>
                <p14:cNvContentPartPr/>
                <p14:nvPr/>
              </p14:nvContentPartPr>
              <p14:xfrm>
                <a:off x="7038372" y="4745185"/>
                <a:ext cx="64440" cy="172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3F5AF26-41D7-3BDF-6D7A-37DC4A9EC14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20732" y="4727185"/>
                  <a:ext cx="100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6165C53-D40A-5FE5-6C98-F0F639ADE20F}"/>
                    </a:ext>
                  </a:extLst>
                </p14:cNvPr>
                <p14:cNvContentPartPr/>
                <p14:nvPr/>
              </p14:nvContentPartPr>
              <p14:xfrm>
                <a:off x="6953052" y="4766065"/>
                <a:ext cx="171360" cy="154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6165C53-D40A-5FE5-6C98-F0F639ADE20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935052" y="4748425"/>
                  <a:ext cx="207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8F17DC6-EC11-8658-6F08-9D0DFBFBB11A}"/>
                    </a:ext>
                  </a:extLst>
                </p14:cNvPr>
                <p14:cNvContentPartPr/>
                <p14:nvPr/>
              </p14:nvContentPartPr>
              <p14:xfrm>
                <a:off x="7137732" y="4587505"/>
                <a:ext cx="108360" cy="406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8F17DC6-EC11-8658-6F08-9D0DFBFBB11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120092" y="4569505"/>
                  <a:ext cx="144000" cy="44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F89A8F6-5627-07FF-5B61-9BDF1D8C2F84}"/>
              </a:ext>
            </a:extLst>
          </p:cNvPr>
          <p:cNvGrpSpPr/>
          <p:nvPr/>
        </p:nvGrpSpPr>
        <p:grpSpPr>
          <a:xfrm>
            <a:off x="3825012" y="4845985"/>
            <a:ext cx="543240" cy="241920"/>
            <a:chOff x="3825012" y="4845985"/>
            <a:chExt cx="54324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527D61A-FE73-9339-7F68-9E4CABA06B85}"/>
                    </a:ext>
                  </a:extLst>
                </p14:cNvPr>
                <p14:cNvContentPartPr/>
                <p14:nvPr/>
              </p14:nvContentPartPr>
              <p14:xfrm>
                <a:off x="3825012" y="4846345"/>
                <a:ext cx="251280" cy="227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527D61A-FE73-9339-7F68-9E4CABA06B8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07012" y="4828345"/>
                  <a:ext cx="286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053A411-3E1C-6215-CD4D-49F15BB678DC}"/>
                    </a:ext>
                  </a:extLst>
                </p14:cNvPr>
                <p14:cNvContentPartPr/>
                <p14:nvPr/>
              </p14:nvContentPartPr>
              <p14:xfrm>
                <a:off x="4132812" y="4879465"/>
                <a:ext cx="85680" cy="188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053A411-3E1C-6215-CD4D-49F15BB678D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14812" y="4861825"/>
                  <a:ext cx="121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E129DB-1FC7-1C9A-10A0-965DBA935C3D}"/>
                    </a:ext>
                  </a:extLst>
                </p14:cNvPr>
                <p14:cNvContentPartPr/>
                <p14:nvPr/>
              </p14:nvContentPartPr>
              <p14:xfrm>
                <a:off x="4091412" y="4915465"/>
                <a:ext cx="134640" cy="88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E129DB-1FC7-1C9A-10A0-965DBA935C3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073412" y="4897465"/>
                  <a:ext cx="170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45715F9-B0A1-D685-A9C3-85FF65FBDEA5}"/>
                    </a:ext>
                  </a:extLst>
                </p14:cNvPr>
                <p14:cNvContentPartPr/>
                <p14:nvPr/>
              </p14:nvContentPartPr>
              <p14:xfrm>
                <a:off x="4303812" y="4845985"/>
                <a:ext cx="64440" cy="241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45715F9-B0A1-D685-A9C3-85FF65FBDEA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5812" y="4827985"/>
                  <a:ext cx="10008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9B1DF23-C421-6119-3DB7-CAEC23A7CA5F}"/>
              </a:ext>
            </a:extLst>
          </p:cNvPr>
          <p:cNvGrpSpPr/>
          <p:nvPr/>
        </p:nvGrpSpPr>
        <p:grpSpPr>
          <a:xfrm>
            <a:off x="8305572" y="4644385"/>
            <a:ext cx="506520" cy="433080"/>
            <a:chOff x="8305572" y="4644385"/>
            <a:chExt cx="50652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C8BB8AA-469B-4D88-3C9F-733C407D6281}"/>
                    </a:ext>
                  </a:extLst>
                </p14:cNvPr>
                <p14:cNvContentPartPr/>
                <p14:nvPr/>
              </p14:nvContentPartPr>
              <p14:xfrm>
                <a:off x="8305572" y="4683265"/>
                <a:ext cx="94320" cy="394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C8BB8AA-469B-4D88-3C9F-733C407D628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87932" y="4665625"/>
                  <a:ext cx="1299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2DDD14C-3303-0500-7A39-E78C5F7003B7}"/>
                    </a:ext>
                  </a:extLst>
                </p14:cNvPr>
                <p14:cNvContentPartPr/>
                <p14:nvPr/>
              </p14:nvContentPartPr>
              <p14:xfrm>
                <a:off x="8597892" y="4690465"/>
                <a:ext cx="50040" cy="10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2DDD14C-3303-0500-7A39-E78C5F7003B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80252" y="4672465"/>
                  <a:ext cx="85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3691EB8-A4C6-040E-A6AE-112958435ADC}"/>
                    </a:ext>
                  </a:extLst>
                </p14:cNvPr>
                <p14:cNvContentPartPr/>
                <p14:nvPr/>
              </p14:nvContentPartPr>
              <p14:xfrm>
                <a:off x="8498172" y="4673185"/>
                <a:ext cx="149760" cy="215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3691EB8-A4C6-040E-A6AE-112958435AD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480532" y="4655185"/>
                  <a:ext cx="185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667FC4-62A3-E677-94AC-232C24F4FDD8}"/>
                    </a:ext>
                  </a:extLst>
                </p14:cNvPr>
                <p14:cNvContentPartPr/>
                <p14:nvPr/>
              </p14:nvContentPartPr>
              <p14:xfrm>
                <a:off x="8462172" y="4734745"/>
                <a:ext cx="157320" cy="143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667FC4-62A3-E677-94AC-232C24F4FDD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44532" y="4716745"/>
                  <a:ext cx="192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C9DE1B-F821-FC43-A663-3DC3080793EE}"/>
                    </a:ext>
                  </a:extLst>
                </p14:cNvPr>
                <p14:cNvContentPartPr/>
                <p14:nvPr/>
              </p14:nvContentPartPr>
              <p14:xfrm>
                <a:off x="8790132" y="4644385"/>
                <a:ext cx="21960" cy="276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C9DE1B-F821-FC43-A663-3DC3080793E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772492" y="4626385"/>
                  <a:ext cx="5760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FBEB6F3-1E11-AE2F-1C53-17E11772C1EE}"/>
              </a:ext>
            </a:extLst>
          </p:cNvPr>
          <p:cNvGrpSpPr/>
          <p:nvPr/>
        </p:nvGrpSpPr>
        <p:grpSpPr>
          <a:xfrm>
            <a:off x="5087172" y="4940665"/>
            <a:ext cx="1354680" cy="769680"/>
            <a:chOff x="5087172" y="4940665"/>
            <a:chExt cx="1354680" cy="7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5FF0737-CEF2-47E3-F2E0-F7B40D154F72}"/>
                    </a:ext>
                  </a:extLst>
                </p14:cNvPr>
                <p14:cNvContentPartPr/>
                <p14:nvPr/>
              </p14:nvContentPartPr>
              <p14:xfrm>
                <a:off x="5087172" y="4940665"/>
                <a:ext cx="1354680" cy="36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5FF0737-CEF2-47E3-F2E0-F7B40D154F7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69172" y="4922665"/>
                  <a:ext cx="13903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6868597-BBFE-AE17-89C9-A11767F6C133}"/>
                    </a:ext>
                  </a:extLst>
                </p14:cNvPr>
                <p14:cNvContentPartPr/>
                <p14:nvPr/>
              </p14:nvContentPartPr>
              <p14:xfrm>
                <a:off x="5407572" y="5428105"/>
                <a:ext cx="406440" cy="282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6868597-BBFE-AE17-89C9-A11767F6C13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89572" y="5410465"/>
                  <a:ext cx="442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CD29DA4-7812-1FB4-C73B-31AA0E5F89B1}"/>
                    </a:ext>
                  </a:extLst>
                </p14:cNvPr>
                <p14:cNvContentPartPr/>
                <p14:nvPr/>
              </p14:nvContentPartPr>
              <p14:xfrm>
                <a:off x="6019932" y="5279065"/>
                <a:ext cx="28800" cy="157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CD29DA4-7812-1FB4-C73B-31AA0E5F89B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02292" y="5261065"/>
                  <a:ext cx="64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53C470-8079-5588-B947-CF41A9425E68}"/>
                    </a:ext>
                  </a:extLst>
                </p14:cNvPr>
                <p14:cNvContentPartPr/>
                <p14:nvPr/>
              </p14:nvContentPartPr>
              <p14:xfrm>
                <a:off x="5883492" y="5259985"/>
                <a:ext cx="144000" cy="215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53C470-8079-5588-B947-CF41A9425E6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865492" y="5242345"/>
                  <a:ext cx="179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4ADE292-253F-B9EC-FECC-3ADAF87CF9DF}"/>
                    </a:ext>
                  </a:extLst>
                </p14:cNvPr>
                <p14:cNvContentPartPr/>
                <p14:nvPr/>
              </p14:nvContentPartPr>
              <p14:xfrm>
                <a:off x="6155292" y="5243065"/>
                <a:ext cx="64440" cy="167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ADE292-253F-B9EC-FECC-3ADAF87CF9D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137652" y="5225425"/>
                  <a:ext cx="1000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E33AC76-B3DF-785F-B997-0B55B768C6A7}"/>
              </a:ext>
            </a:extLst>
          </p:cNvPr>
          <p:cNvGrpSpPr/>
          <p:nvPr/>
        </p:nvGrpSpPr>
        <p:grpSpPr>
          <a:xfrm>
            <a:off x="4224972" y="6102745"/>
            <a:ext cx="799200" cy="426600"/>
            <a:chOff x="4224972" y="6102745"/>
            <a:chExt cx="7992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7BFEA9C-B854-8448-6A61-46E014FC867B}"/>
                    </a:ext>
                  </a:extLst>
                </p14:cNvPr>
                <p14:cNvContentPartPr/>
                <p14:nvPr/>
              </p14:nvContentPartPr>
              <p14:xfrm>
                <a:off x="4224972" y="6193105"/>
                <a:ext cx="171720" cy="25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7BFEA9C-B854-8448-6A61-46E014FC867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06972" y="6175465"/>
                  <a:ext cx="207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654645E-BB1F-4F4F-E9E4-F11E3954848E}"/>
                    </a:ext>
                  </a:extLst>
                </p14:cNvPr>
                <p14:cNvContentPartPr/>
                <p14:nvPr/>
              </p14:nvContentPartPr>
              <p14:xfrm>
                <a:off x="4246932" y="6336025"/>
                <a:ext cx="228240" cy="12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654645E-BB1F-4F4F-E9E4-F11E3954848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228932" y="6318385"/>
                  <a:ext cx="263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A16AFD5-32ED-70C7-1849-D9FAA9B8EE7C}"/>
                    </a:ext>
                  </a:extLst>
                </p14:cNvPr>
                <p14:cNvContentPartPr/>
                <p14:nvPr/>
              </p14:nvContentPartPr>
              <p14:xfrm>
                <a:off x="4624212" y="6102745"/>
                <a:ext cx="399960" cy="426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A16AFD5-32ED-70C7-1849-D9FAA9B8EE7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606212" y="6085105"/>
                  <a:ext cx="43560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5B21728-6DA6-1D92-3C11-7C8F51D2218B}"/>
              </a:ext>
            </a:extLst>
          </p:cNvPr>
          <p:cNvGrpSpPr/>
          <p:nvPr/>
        </p:nvGrpSpPr>
        <p:grpSpPr>
          <a:xfrm>
            <a:off x="6283452" y="5730865"/>
            <a:ext cx="500040" cy="800640"/>
            <a:chOff x="6283452" y="5730865"/>
            <a:chExt cx="500040" cy="8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E0A750F-ED81-4012-B135-DB06FF7D5B6B}"/>
                    </a:ext>
                  </a:extLst>
                </p14:cNvPr>
                <p14:cNvContentPartPr/>
                <p14:nvPr/>
              </p14:nvContentPartPr>
              <p14:xfrm>
                <a:off x="6283452" y="6004105"/>
                <a:ext cx="335160" cy="27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E0A750F-ED81-4012-B135-DB06FF7D5B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265812" y="5986105"/>
                  <a:ext cx="370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E15AEA7-50C6-BAB2-1206-74D42B469AE3}"/>
                    </a:ext>
                  </a:extLst>
                </p14:cNvPr>
                <p14:cNvContentPartPr/>
                <p14:nvPr/>
              </p14:nvContentPartPr>
              <p14:xfrm>
                <a:off x="6369132" y="6125425"/>
                <a:ext cx="292680" cy="3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E15AEA7-50C6-BAB2-1206-74D42B469AE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351132" y="6107785"/>
                  <a:ext cx="328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0A2154-DEAF-B321-94C9-CAB6A40E7319}"/>
                    </a:ext>
                  </a:extLst>
                </p14:cNvPr>
                <p14:cNvContentPartPr/>
                <p14:nvPr/>
              </p14:nvContentPartPr>
              <p14:xfrm>
                <a:off x="6411612" y="5730865"/>
                <a:ext cx="371880" cy="800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0A2154-DEAF-B321-94C9-CAB6A40E731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393972" y="5712865"/>
                  <a:ext cx="407520" cy="83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D598584-C1B7-B258-B613-DFC55E8CD1B6}"/>
                  </a:ext>
                </a:extLst>
              </p14:cNvPr>
              <p14:cNvContentPartPr/>
              <p14:nvPr/>
            </p14:nvContentPartPr>
            <p14:xfrm>
              <a:off x="9117732" y="5501545"/>
              <a:ext cx="7560" cy="46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D598584-C1B7-B258-B613-DFC55E8CD1B6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9100092" y="5483905"/>
                <a:ext cx="432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07A450A-F059-6712-2E9A-E12BB92099A1}"/>
              </a:ext>
            </a:extLst>
          </p:cNvPr>
          <p:cNvGrpSpPr/>
          <p:nvPr/>
        </p:nvGrpSpPr>
        <p:grpSpPr>
          <a:xfrm>
            <a:off x="7014972" y="5850385"/>
            <a:ext cx="2324160" cy="718920"/>
            <a:chOff x="7014972" y="5850385"/>
            <a:chExt cx="232416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A62B95E-A002-F6C6-40D5-42BFC8815DF4}"/>
                    </a:ext>
                  </a:extLst>
                </p14:cNvPr>
                <p14:cNvContentPartPr/>
                <p14:nvPr/>
              </p14:nvContentPartPr>
              <p14:xfrm>
                <a:off x="7014972" y="5850385"/>
                <a:ext cx="201960" cy="515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A62B95E-A002-F6C6-40D5-42BFC8815DF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96972" y="5832745"/>
                  <a:ext cx="23760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90A3124-99A4-890A-CDD6-DE53A244EC09}"/>
                    </a:ext>
                  </a:extLst>
                </p14:cNvPr>
                <p14:cNvContentPartPr/>
                <p14:nvPr/>
              </p14:nvContentPartPr>
              <p14:xfrm>
                <a:off x="7251852" y="6018145"/>
                <a:ext cx="157680" cy="453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90A3124-99A4-890A-CDD6-DE53A244EC0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234212" y="6000145"/>
                  <a:ext cx="1933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C4D1C6-90D0-704A-00EE-DF6C69C367E5}"/>
                    </a:ext>
                  </a:extLst>
                </p14:cNvPr>
                <p14:cNvContentPartPr/>
                <p14:nvPr/>
              </p14:nvContentPartPr>
              <p14:xfrm>
                <a:off x="7451292" y="6189145"/>
                <a:ext cx="36000" cy="119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C4D1C6-90D0-704A-00EE-DF6C69C367E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33652" y="6171145"/>
                  <a:ext cx="71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25366DB-6B4B-B73A-97FB-0A675632E848}"/>
                    </a:ext>
                  </a:extLst>
                </p14:cNvPr>
                <p14:cNvContentPartPr/>
                <p14:nvPr/>
              </p14:nvContentPartPr>
              <p14:xfrm>
                <a:off x="7649652" y="5967385"/>
                <a:ext cx="215280" cy="600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25366DB-6B4B-B73A-97FB-0A675632E84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32012" y="5949385"/>
                  <a:ext cx="25092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6D1D617-169C-D76D-B95B-6F78C2047BF5}"/>
                    </a:ext>
                  </a:extLst>
                </p14:cNvPr>
                <p14:cNvContentPartPr/>
                <p14:nvPr/>
              </p14:nvContentPartPr>
              <p14:xfrm>
                <a:off x="7863492" y="6210025"/>
                <a:ext cx="150840" cy="168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6D1D617-169C-D76D-B95B-6F78C2047BF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845492" y="6192025"/>
                  <a:ext cx="186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91A048F-F967-6402-698E-CAF27923DD78}"/>
                    </a:ext>
                  </a:extLst>
                </p14:cNvPr>
                <p14:cNvContentPartPr/>
                <p14:nvPr/>
              </p14:nvContentPartPr>
              <p14:xfrm>
                <a:off x="8028372" y="6073225"/>
                <a:ext cx="28800" cy="12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91A048F-F967-6402-698E-CAF27923DD7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10372" y="6055585"/>
                  <a:ext cx="64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8D9E96F-325B-5CF7-4D5D-0F28382488E7}"/>
                    </a:ext>
                  </a:extLst>
                </p14:cNvPr>
                <p14:cNvContentPartPr/>
                <p14:nvPr/>
              </p14:nvContentPartPr>
              <p14:xfrm>
                <a:off x="8156532" y="6100585"/>
                <a:ext cx="3600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8D9E96F-325B-5CF7-4D5D-0F28382488E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38532" y="6082945"/>
                  <a:ext cx="71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C2B8EA8-0B8F-8D2D-0826-7643021C4C4E}"/>
                    </a:ext>
                  </a:extLst>
                </p14:cNvPr>
                <p14:cNvContentPartPr/>
                <p14:nvPr/>
              </p14:nvContentPartPr>
              <p14:xfrm>
                <a:off x="8341572" y="6109225"/>
                <a:ext cx="50040" cy="2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C2B8EA8-0B8F-8D2D-0826-7643021C4C4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23932" y="6091225"/>
                  <a:ext cx="85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0C6D9E-979D-0F35-30BE-44747746C27F}"/>
                    </a:ext>
                  </a:extLst>
                </p14:cNvPr>
                <p14:cNvContentPartPr/>
                <p14:nvPr/>
              </p14:nvContentPartPr>
              <p14:xfrm>
                <a:off x="8555412" y="5964145"/>
                <a:ext cx="214560" cy="605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0C6D9E-979D-0F35-30BE-44747746C27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37412" y="5946145"/>
                  <a:ext cx="2502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C14E7ED-2016-54B0-018A-B878ED6901E9}"/>
                    </a:ext>
                  </a:extLst>
                </p14:cNvPr>
                <p14:cNvContentPartPr/>
                <p14:nvPr/>
              </p14:nvContentPartPr>
              <p14:xfrm>
                <a:off x="8839812" y="6229105"/>
                <a:ext cx="221400" cy="180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C14E7ED-2016-54B0-018A-B878ED6901E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21812" y="6211465"/>
                  <a:ext cx="257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67AADE3-9AB6-9336-BE1A-1750C74D912D}"/>
                    </a:ext>
                  </a:extLst>
                </p14:cNvPr>
                <p14:cNvContentPartPr/>
                <p14:nvPr/>
              </p14:nvContentPartPr>
              <p14:xfrm>
                <a:off x="9075252" y="5863345"/>
                <a:ext cx="263880" cy="603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67AADE3-9AB6-9336-BE1A-1750C74D912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057252" y="5845345"/>
                  <a:ext cx="299520" cy="63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7E29CEB-8CBB-8AF8-760F-BE1ECEE756F5}"/>
              </a:ext>
            </a:extLst>
          </p:cNvPr>
          <p:cNvGrpSpPr/>
          <p:nvPr/>
        </p:nvGrpSpPr>
        <p:grpSpPr>
          <a:xfrm>
            <a:off x="9361092" y="6052345"/>
            <a:ext cx="227160" cy="151560"/>
            <a:chOff x="9361092" y="6052345"/>
            <a:chExt cx="22716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7D34038-5CD4-6A58-ECF1-DC6D89FA1697}"/>
                    </a:ext>
                  </a:extLst>
                </p14:cNvPr>
                <p14:cNvContentPartPr/>
                <p14:nvPr/>
              </p14:nvContentPartPr>
              <p14:xfrm>
                <a:off x="9361092" y="6052345"/>
                <a:ext cx="169920" cy="63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7D34038-5CD4-6A58-ECF1-DC6D89FA169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343452" y="6034705"/>
                  <a:ext cx="205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50D54DF-9555-BE00-8122-D4A2BE8D58F3}"/>
                    </a:ext>
                  </a:extLst>
                </p14:cNvPr>
                <p14:cNvContentPartPr/>
                <p14:nvPr/>
              </p14:nvContentPartPr>
              <p14:xfrm>
                <a:off x="9368292" y="6180505"/>
                <a:ext cx="219960" cy="23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50D54DF-9555-BE00-8122-D4A2BE8D58F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350292" y="6162865"/>
                  <a:ext cx="255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E6DDBF0-9C11-AE6E-E098-CFFC229BCDF2}"/>
              </a:ext>
            </a:extLst>
          </p:cNvPr>
          <p:cNvGrpSpPr/>
          <p:nvPr/>
        </p:nvGrpSpPr>
        <p:grpSpPr>
          <a:xfrm>
            <a:off x="9834132" y="5663545"/>
            <a:ext cx="1303560" cy="692280"/>
            <a:chOff x="9834132" y="5663545"/>
            <a:chExt cx="1303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F73C966-9D18-2C1C-6BDD-F11753885011}"/>
                    </a:ext>
                  </a:extLst>
                </p14:cNvPr>
                <p14:cNvContentPartPr/>
                <p14:nvPr/>
              </p14:nvContentPartPr>
              <p14:xfrm>
                <a:off x="9834132" y="6001585"/>
                <a:ext cx="217080" cy="313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F73C966-9D18-2C1C-6BDD-F1175388501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816492" y="5983585"/>
                  <a:ext cx="2527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A0587E-E92F-1BA3-1EE9-479C86256715}"/>
                    </a:ext>
                  </a:extLst>
                </p14:cNvPr>
                <p14:cNvContentPartPr/>
                <p14:nvPr/>
              </p14:nvContentPartPr>
              <p14:xfrm>
                <a:off x="9901092" y="5991505"/>
                <a:ext cx="164160" cy="311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A0587E-E92F-1BA3-1EE9-479C8625671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883452" y="5973505"/>
                  <a:ext cx="1998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5D5E1DE-6D6B-66E5-A7AB-637927ADAE62}"/>
                    </a:ext>
                  </a:extLst>
                </p14:cNvPr>
                <p14:cNvContentPartPr/>
                <p14:nvPr/>
              </p14:nvContentPartPr>
              <p14:xfrm>
                <a:off x="10243092" y="5695225"/>
                <a:ext cx="242640" cy="349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5D5E1DE-6D6B-66E5-A7AB-637927ADAE6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225092" y="5677225"/>
                  <a:ext cx="278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AC4C2BE-55EB-3CD2-64E5-89B3AF0F3F8B}"/>
                    </a:ext>
                  </a:extLst>
                </p14:cNvPr>
                <p14:cNvContentPartPr/>
                <p14:nvPr/>
              </p14:nvContentPartPr>
              <p14:xfrm>
                <a:off x="10549092" y="5927785"/>
                <a:ext cx="357840" cy="428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AC4C2BE-55EB-3CD2-64E5-89B3AF0F3F8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31452" y="5909785"/>
                  <a:ext cx="3934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5E673AA-DF06-E698-FFF5-CC492720DCD3}"/>
                    </a:ext>
                  </a:extLst>
                </p14:cNvPr>
                <p14:cNvContentPartPr/>
                <p14:nvPr/>
              </p14:nvContentPartPr>
              <p14:xfrm>
                <a:off x="10927812" y="5663545"/>
                <a:ext cx="209880" cy="244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5E673AA-DF06-E698-FFF5-CC492720DC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910172" y="5645905"/>
                  <a:ext cx="245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D13DDC3-3D42-3C81-BF61-07B52E324B6C}"/>
                    </a:ext>
                  </a:extLst>
                </p14:cNvPr>
                <p14:cNvContentPartPr/>
                <p14:nvPr/>
              </p14:nvContentPartPr>
              <p14:xfrm>
                <a:off x="9879852" y="6321265"/>
                <a:ext cx="1641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D13DDC3-3D42-3C81-BF61-07B52E324B6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861852" y="6303625"/>
                  <a:ext cx="199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0A705C3-C3BA-A327-F17A-17FD8BE40697}"/>
                    </a:ext>
                  </a:extLst>
                </p14:cNvPr>
                <p14:cNvContentPartPr/>
                <p14:nvPr/>
              </p14:nvContentPartPr>
              <p14:xfrm>
                <a:off x="10589412" y="6315145"/>
                <a:ext cx="316440" cy="36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0A705C3-C3BA-A327-F17A-17FD8BE4069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571772" y="6297145"/>
                  <a:ext cx="35208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384192D-7255-96E8-435B-43F6551E4A37}"/>
              </a:ext>
            </a:extLst>
          </p:cNvPr>
          <p:cNvGrpSpPr/>
          <p:nvPr/>
        </p:nvGrpSpPr>
        <p:grpSpPr>
          <a:xfrm>
            <a:off x="5357532" y="6174385"/>
            <a:ext cx="290520" cy="433080"/>
            <a:chOff x="5357532" y="6174385"/>
            <a:chExt cx="29052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1CD671E-E989-61CC-1026-83DB5E1BF797}"/>
                    </a:ext>
                  </a:extLst>
                </p14:cNvPr>
                <p14:cNvContentPartPr/>
                <p14:nvPr/>
              </p14:nvContentPartPr>
              <p14:xfrm>
                <a:off x="5357532" y="6192025"/>
                <a:ext cx="171360" cy="243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1CD671E-E989-61CC-1026-83DB5E1BF79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339892" y="6174385"/>
                  <a:ext cx="207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F384B09-980B-AE22-FC9D-B52CB9FEE815}"/>
                    </a:ext>
                  </a:extLst>
                </p14:cNvPr>
                <p14:cNvContentPartPr/>
                <p14:nvPr/>
              </p14:nvContentPartPr>
              <p14:xfrm>
                <a:off x="5386332" y="6174385"/>
                <a:ext cx="114480" cy="380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F384B09-980B-AE22-FC9D-B52CB9FEE81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368332" y="6156385"/>
                  <a:ext cx="1501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5FEC77D-5B24-8CF5-02E9-E250EF8BDEA7}"/>
                    </a:ext>
                  </a:extLst>
                </p14:cNvPr>
                <p14:cNvContentPartPr/>
                <p14:nvPr/>
              </p14:nvContentPartPr>
              <p14:xfrm>
                <a:off x="5464452" y="6604945"/>
                <a:ext cx="43200" cy="2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5FEC77D-5B24-8CF5-02E9-E250EF8BDEA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46812" y="6587305"/>
                  <a:ext cx="78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6035EA9-6009-251C-7CE3-F98FF561783D}"/>
                    </a:ext>
                  </a:extLst>
                </p14:cNvPr>
                <p14:cNvContentPartPr/>
                <p14:nvPr/>
              </p14:nvContentPartPr>
              <p14:xfrm>
                <a:off x="5357532" y="6525385"/>
                <a:ext cx="290520" cy="71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6035EA9-6009-251C-7CE3-F98FF561783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39892" y="6507385"/>
                  <a:ext cx="32616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B3C3520-29B2-2A10-CDEC-DA9719622EC6}"/>
                  </a:ext>
                </a:extLst>
              </p14:cNvPr>
              <p14:cNvContentPartPr/>
              <p14:nvPr/>
            </p14:nvContentPartPr>
            <p14:xfrm>
              <a:off x="4759572" y="6503785"/>
              <a:ext cx="281160" cy="889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B3C3520-29B2-2A10-CDEC-DA9719622EC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741572" y="6486145"/>
                <a:ext cx="31680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9171920-FB9C-068E-9D25-BFF89F492A71}"/>
              </a:ext>
            </a:extLst>
          </p:cNvPr>
          <p:cNvGrpSpPr/>
          <p:nvPr/>
        </p:nvGrpSpPr>
        <p:grpSpPr>
          <a:xfrm>
            <a:off x="3377892" y="6045145"/>
            <a:ext cx="361440" cy="530640"/>
            <a:chOff x="3377892" y="6045145"/>
            <a:chExt cx="36144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1196DC4-BE4F-2097-AAE9-1E29E9C6FEC5}"/>
                    </a:ext>
                  </a:extLst>
                </p14:cNvPr>
                <p14:cNvContentPartPr/>
                <p14:nvPr/>
              </p14:nvContentPartPr>
              <p14:xfrm>
                <a:off x="3441972" y="6045145"/>
                <a:ext cx="249840" cy="486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1196DC4-BE4F-2097-AAE9-1E29E9C6FEC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23972" y="6027145"/>
                  <a:ext cx="2854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7ADDFB7-F395-DAE6-C2C5-9B7301F2843C}"/>
                    </a:ext>
                  </a:extLst>
                </p14:cNvPr>
                <p14:cNvContentPartPr/>
                <p14:nvPr/>
              </p14:nvContentPartPr>
              <p14:xfrm>
                <a:off x="3377892" y="6568585"/>
                <a:ext cx="361440" cy="7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7ADDFB7-F395-DAE6-C2C5-9B7301F2843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360252" y="6550945"/>
                  <a:ext cx="397080" cy="4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819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3BC6-A075-3F46-9329-838CEFF9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over Data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456F5-9400-1A44-B09B-F67CCBF098E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222593"/>
                <a:ext cx="11048070" cy="10791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stack the above equation for multiple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dirty="0"/>
                  <a:t>etc</a:t>
                </a:r>
              </a:p>
              <a:p>
                <a:pPr marL="0" indent="0" algn="l">
                  <a:buNone/>
                </a:pPr>
                <a:endParaRPr lang="en-US" dirty="0"/>
              </a:p>
              <a:p>
                <a:pPr marL="0" indent="0" algn="l">
                  <a:buNone/>
                </a:pPr>
                <a:endParaRPr lang="en-US" sz="2800" dirty="0"/>
              </a:p>
              <a:p>
                <a:pPr marL="0" indent="0" algn="l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456F5-9400-1A44-B09B-F67CCBF09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222593"/>
                <a:ext cx="11048070" cy="1079173"/>
              </a:xfrm>
              <a:blipFill>
                <a:blip r:embed="rId2"/>
                <a:stretch>
                  <a:fillRect l="-883" t="-3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73DF0425-660E-DBE7-97CF-FB68AA45FC29}"/>
              </a:ext>
            </a:extLst>
          </p:cNvPr>
          <p:cNvGrpSpPr/>
          <p:nvPr/>
        </p:nvGrpSpPr>
        <p:grpSpPr>
          <a:xfrm>
            <a:off x="2245692" y="2485825"/>
            <a:ext cx="377640" cy="48960"/>
            <a:chOff x="2245692" y="2485825"/>
            <a:chExt cx="377640" cy="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84BCB6-B696-7C7E-BBDC-2486F3F40EFC}"/>
                    </a:ext>
                  </a:extLst>
                </p14:cNvPr>
                <p14:cNvContentPartPr/>
                <p14:nvPr/>
              </p14:nvContentPartPr>
              <p14:xfrm>
                <a:off x="2245692" y="2525785"/>
                <a:ext cx="43200" cy="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84BCB6-B696-7C7E-BBDC-2486F3F40E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27692" y="2507785"/>
                  <a:ext cx="78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E908AF-1FEE-6203-4201-5352D08CCD0D}"/>
                    </a:ext>
                  </a:extLst>
                </p14:cNvPr>
                <p14:cNvContentPartPr/>
                <p14:nvPr/>
              </p14:nvContentPartPr>
              <p14:xfrm>
                <a:off x="2416692" y="2517145"/>
                <a:ext cx="5004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E908AF-1FEE-6203-4201-5352D08CCD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98692" y="2499505"/>
                  <a:ext cx="85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EFCD1B-A6CE-DF46-9D84-5C4F5E9BF8DA}"/>
                    </a:ext>
                  </a:extLst>
                </p14:cNvPr>
                <p14:cNvContentPartPr/>
                <p14:nvPr/>
              </p14:nvContentPartPr>
              <p14:xfrm>
                <a:off x="2573292" y="2485825"/>
                <a:ext cx="50040" cy="7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EFCD1B-A6CE-DF46-9D84-5C4F5E9BF8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5292" y="2467825"/>
                  <a:ext cx="856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08468B0-494D-644C-8795-EE88D4ED5B43}"/>
                  </a:ext>
                </a:extLst>
              </p14:cNvPr>
              <p14:cNvContentPartPr/>
              <p14:nvPr/>
            </p14:nvContentPartPr>
            <p14:xfrm>
              <a:off x="2899812" y="2430745"/>
              <a:ext cx="237960" cy="518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08468B0-494D-644C-8795-EE88D4ED5B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2172" y="2412745"/>
                <a:ext cx="27360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540A09-C9C4-026E-C831-628DB3D937B6}"/>
                  </a:ext>
                </a:extLst>
              </p14:cNvPr>
              <p14:cNvContentPartPr/>
              <p14:nvPr/>
            </p14:nvContentPartPr>
            <p14:xfrm>
              <a:off x="3170892" y="2611105"/>
              <a:ext cx="150480" cy="160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540A09-C9C4-026E-C831-628DB3D937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52892" y="2593105"/>
                <a:ext cx="18612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2B7F8E2-51DF-1E4A-3210-3420C15536EB}"/>
              </a:ext>
            </a:extLst>
          </p:cNvPr>
          <p:cNvGrpSpPr/>
          <p:nvPr/>
        </p:nvGrpSpPr>
        <p:grpSpPr>
          <a:xfrm>
            <a:off x="1291332" y="2138785"/>
            <a:ext cx="782640" cy="679320"/>
            <a:chOff x="1291332" y="2138785"/>
            <a:chExt cx="78264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966A74-E361-411E-11A4-3135ACC29383}"/>
                    </a:ext>
                  </a:extLst>
                </p14:cNvPr>
                <p14:cNvContentPartPr/>
                <p14:nvPr/>
              </p14:nvContentPartPr>
              <p14:xfrm>
                <a:off x="1291332" y="2420305"/>
                <a:ext cx="136080" cy="370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966A74-E361-411E-11A4-3135ACC293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73332" y="2402305"/>
                  <a:ext cx="1717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35D419-C26E-D004-A0E0-A99D11D22140}"/>
                    </a:ext>
                  </a:extLst>
                </p14:cNvPr>
                <p14:cNvContentPartPr/>
                <p14:nvPr/>
              </p14:nvContentPartPr>
              <p14:xfrm>
                <a:off x="1503732" y="2639185"/>
                <a:ext cx="15840" cy="10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35D419-C26E-D004-A0E0-A99D11D221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5732" y="2621185"/>
                  <a:ext cx="51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A44B41-4488-F7AB-9AC6-F4A593A0A402}"/>
                    </a:ext>
                  </a:extLst>
                </p14:cNvPr>
                <p14:cNvContentPartPr/>
                <p14:nvPr/>
              </p14:nvContentPartPr>
              <p14:xfrm>
                <a:off x="1724772" y="2426425"/>
                <a:ext cx="173880" cy="39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A44B41-4488-F7AB-9AC6-F4A593A0A4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07132" y="2408785"/>
                  <a:ext cx="2095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198CC4-228A-B6BD-8ED7-76EA913F76B8}"/>
                    </a:ext>
                  </a:extLst>
                </p14:cNvPr>
                <p14:cNvContentPartPr/>
                <p14:nvPr/>
              </p14:nvContentPartPr>
              <p14:xfrm>
                <a:off x="1960572" y="2643145"/>
                <a:ext cx="113400" cy="11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198CC4-228A-B6BD-8ED7-76EA913F76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42572" y="2625505"/>
                  <a:ext cx="149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54BBDF-9EA9-C378-11B2-3D7779407EE5}"/>
                    </a:ext>
                  </a:extLst>
                </p14:cNvPr>
                <p14:cNvContentPartPr/>
                <p14:nvPr/>
              </p14:nvContentPartPr>
              <p14:xfrm>
                <a:off x="1462332" y="2197825"/>
                <a:ext cx="28800" cy="96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54BBDF-9EA9-C378-11B2-3D7779407EE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44332" y="2179825"/>
                  <a:ext cx="64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815A1E-11BA-93D0-11F9-EC34C7561E58}"/>
                    </a:ext>
                  </a:extLst>
                </p14:cNvPr>
                <p14:cNvContentPartPr/>
                <p14:nvPr/>
              </p14:nvContentPartPr>
              <p14:xfrm>
                <a:off x="1369812" y="2195665"/>
                <a:ext cx="57240" cy="126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815A1E-11BA-93D0-11F9-EC34C7561E5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51812" y="2178025"/>
                  <a:ext cx="92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567FF6D-F575-A7D6-67B5-399BE7059CB2}"/>
                    </a:ext>
                  </a:extLst>
                </p14:cNvPr>
                <p14:cNvContentPartPr/>
                <p14:nvPr/>
              </p14:nvContentPartPr>
              <p14:xfrm>
                <a:off x="1505172" y="2138785"/>
                <a:ext cx="92880" cy="116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567FF6D-F575-A7D6-67B5-399BE7059CB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87172" y="2120785"/>
                  <a:ext cx="1285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57EE072-D605-43F6-22C0-F3A8C0CBA599}"/>
              </a:ext>
            </a:extLst>
          </p:cNvPr>
          <p:cNvGrpSpPr/>
          <p:nvPr/>
        </p:nvGrpSpPr>
        <p:grpSpPr>
          <a:xfrm>
            <a:off x="1782732" y="2170465"/>
            <a:ext cx="263880" cy="192600"/>
            <a:chOff x="1782732" y="2170465"/>
            <a:chExt cx="26388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7335FDC-6B46-C556-E3C6-BD09F1AE288A}"/>
                    </a:ext>
                  </a:extLst>
                </p14:cNvPr>
                <p14:cNvContentPartPr/>
                <p14:nvPr/>
              </p14:nvContentPartPr>
              <p14:xfrm>
                <a:off x="1916652" y="2223025"/>
                <a:ext cx="16560" cy="115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7335FDC-6B46-C556-E3C6-BD09F1AE288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99012" y="2205385"/>
                  <a:ext cx="52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18C789F-F78A-6591-DDE3-2406B37D8158}"/>
                    </a:ext>
                  </a:extLst>
                </p14:cNvPr>
                <p14:cNvContentPartPr/>
                <p14:nvPr/>
              </p14:nvContentPartPr>
              <p14:xfrm>
                <a:off x="1782732" y="2187385"/>
                <a:ext cx="142920" cy="175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18C789F-F78A-6591-DDE3-2406B37D815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65092" y="2169385"/>
                  <a:ext cx="178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F0E52EE-4BAB-A654-4EAF-3A395FF46336}"/>
                    </a:ext>
                  </a:extLst>
                </p14:cNvPr>
                <p14:cNvContentPartPr/>
                <p14:nvPr/>
              </p14:nvContentPartPr>
              <p14:xfrm>
                <a:off x="1953732" y="2170465"/>
                <a:ext cx="92880" cy="166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F0E52EE-4BAB-A654-4EAF-3A395FF4633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35732" y="2152825"/>
                  <a:ext cx="1285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1A042FF-9BF9-29B3-0AB8-0B83EAA041E5}"/>
              </a:ext>
            </a:extLst>
          </p:cNvPr>
          <p:cNvGrpSpPr/>
          <p:nvPr/>
        </p:nvGrpSpPr>
        <p:grpSpPr>
          <a:xfrm>
            <a:off x="3071532" y="2103145"/>
            <a:ext cx="257040" cy="301680"/>
            <a:chOff x="3071532" y="2103145"/>
            <a:chExt cx="25704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D2F1808-8696-94D2-AC25-D1B387579A1B}"/>
                    </a:ext>
                  </a:extLst>
                </p14:cNvPr>
                <p14:cNvContentPartPr/>
                <p14:nvPr/>
              </p14:nvContentPartPr>
              <p14:xfrm>
                <a:off x="3071532" y="2170465"/>
                <a:ext cx="100440" cy="234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D2F1808-8696-94D2-AC25-D1B387579A1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53532" y="2152825"/>
                  <a:ext cx="136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A4E6920-09E9-B57C-B0F7-D7ECBE012D37}"/>
                    </a:ext>
                  </a:extLst>
                </p14:cNvPr>
                <p14:cNvContentPartPr/>
                <p14:nvPr/>
              </p14:nvContentPartPr>
              <p14:xfrm>
                <a:off x="3164412" y="2210425"/>
                <a:ext cx="14760" cy="137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A4E6920-09E9-B57C-B0F7-D7ECBE012D3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46412" y="2192785"/>
                  <a:ext cx="50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F0AFCC9-AFC2-C9A9-514B-F264DC883FBC}"/>
                    </a:ext>
                  </a:extLst>
                </p14:cNvPr>
                <p14:cNvContentPartPr/>
                <p14:nvPr/>
              </p14:nvContentPartPr>
              <p14:xfrm>
                <a:off x="3235692" y="2103145"/>
                <a:ext cx="92880" cy="210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F0AFCC9-AFC2-C9A9-514B-F264DC883F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17692" y="2085505"/>
                  <a:ext cx="1285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D91280CC-C517-CCC8-6587-91098C8100E8}"/>
              </a:ext>
            </a:extLst>
          </p:cNvPr>
          <p:cNvGrpSpPr/>
          <p:nvPr/>
        </p:nvGrpSpPr>
        <p:grpSpPr>
          <a:xfrm>
            <a:off x="1289532" y="3332905"/>
            <a:ext cx="258840" cy="549000"/>
            <a:chOff x="1289532" y="3332905"/>
            <a:chExt cx="25884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E057130-4C4F-BF14-7F40-5A22E9CBF1D0}"/>
                    </a:ext>
                  </a:extLst>
                </p14:cNvPr>
                <p14:cNvContentPartPr/>
                <p14:nvPr/>
              </p14:nvContentPartPr>
              <p14:xfrm>
                <a:off x="1289532" y="3332905"/>
                <a:ext cx="203040" cy="549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E057130-4C4F-BF14-7F40-5A22E9CBF1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71892" y="3314905"/>
                  <a:ext cx="23868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342B9DB-E395-B1E2-7910-B85859C5975C}"/>
                    </a:ext>
                  </a:extLst>
                </p14:cNvPr>
                <p14:cNvContentPartPr/>
                <p14:nvPr/>
              </p14:nvContentPartPr>
              <p14:xfrm>
                <a:off x="1533612" y="3627025"/>
                <a:ext cx="14760" cy="132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342B9DB-E395-B1E2-7910-B85859C5975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15612" y="3609025"/>
                  <a:ext cx="5040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1E7D2DD-CC0D-282B-D96E-33C775A744A3}"/>
              </a:ext>
            </a:extLst>
          </p:cNvPr>
          <p:cNvGrpSpPr/>
          <p:nvPr/>
        </p:nvGrpSpPr>
        <p:grpSpPr>
          <a:xfrm>
            <a:off x="1818372" y="3427225"/>
            <a:ext cx="919080" cy="460800"/>
            <a:chOff x="1818372" y="3427225"/>
            <a:chExt cx="91908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1D607D7-99A9-F603-359C-DADA38596A7D}"/>
                    </a:ext>
                  </a:extLst>
                </p14:cNvPr>
                <p14:cNvContentPartPr/>
                <p14:nvPr/>
              </p14:nvContentPartPr>
              <p14:xfrm>
                <a:off x="1818372" y="3427945"/>
                <a:ext cx="171720" cy="46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1D607D7-99A9-F603-359C-DADA38596A7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00372" y="3410305"/>
                  <a:ext cx="2073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EDC3842-6558-EDDC-BDC9-092B1F1A2E0B}"/>
                    </a:ext>
                  </a:extLst>
                </p14:cNvPr>
                <p14:cNvContentPartPr/>
                <p14:nvPr/>
              </p14:nvContentPartPr>
              <p14:xfrm>
                <a:off x="2046252" y="3635305"/>
                <a:ext cx="100080" cy="97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EDC3842-6558-EDDC-BDC9-092B1F1A2E0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28252" y="3617665"/>
                  <a:ext cx="135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42E1843-1B4F-21B0-5E72-4193C8DED10A}"/>
                    </a:ext>
                  </a:extLst>
                </p14:cNvPr>
                <p14:cNvContentPartPr/>
                <p14:nvPr/>
              </p14:nvContentPartPr>
              <p14:xfrm>
                <a:off x="2010612" y="3610105"/>
                <a:ext cx="43560" cy="50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42E1843-1B4F-21B0-5E72-4193C8DED10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92972" y="3592465"/>
                  <a:ext cx="79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6AB868-FA5E-F6D0-E649-4339AEE7C0C6}"/>
                    </a:ext>
                  </a:extLst>
                </p14:cNvPr>
                <p14:cNvContentPartPr/>
                <p14:nvPr/>
              </p14:nvContentPartPr>
              <p14:xfrm>
                <a:off x="2259732" y="3427225"/>
                <a:ext cx="135720" cy="38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6AB868-FA5E-F6D0-E649-4339AEE7C0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42092" y="3409585"/>
                  <a:ext cx="171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9499E92-8EA9-0A8F-5C3C-92957CFED511}"/>
                    </a:ext>
                  </a:extLst>
                </p14:cNvPr>
                <p14:cNvContentPartPr/>
                <p14:nvPr/>
              </p14:nvContentPartPr>
              <p14:xfrm>
                <a:off x="2509212" y="3429385"/>
                <a:ext cx="71640" cy="4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9499E92-8EA9-0A8F-5C3C-92957CFED51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91212" y="3411745"/>
                  <a:ext cx="107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204280F-AAA0-0B7F-6745-2CE6663F8550}"/>
                    </a:ext>
                  </a:extLst>
                </p14:cNvPr>
                <p14:cNvContentPartPr/>
                <p14:nvPr/>
              </p14:nvContentPartPr>
              <p14:xfrm>
                <a:off x="2665812" y="3433705"/>
                <a:ext cx="71640" cy="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204280F-AAA0-0B7F-6745-2CE6663F855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47812" y="3415705"/>
                  <a:ext cx="1072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60811CE-4967-B23C-FCF1-93CCCCA6E72C}"/>
              </a:ext>
            </a:extLst>
          </p:cNvPr>
          <p:cNvGrpSpPr/>
          <p:nvPr/>
        </p:nvGrpSpPr>
        <p:grpSpPr>
          <a:xfrm>
            <a:off x="2964972" y="3164785"/>
            <a:ext cx="413280" cy="733320"/>
            <a:chOff x="2964972" y="3164785"/>
            <a:chExt cx="413280" cy="73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AF40ADA-9352-5DDF-C8EE-061536FF14DA}"/>
                    </a:ext>
                  </a:extLst>
                </p14:cNvPr>
                <p14:cNvContentPartPr/>
                <p14:nvPr/>
              </p14:nvContentPartPr>
              <p14:xfrm>
                <a:off x="2964972" y="3349465"/>
                <a:ext cx="214920" cy="548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AF40ADA-9352-5DDF-C8EE-061536FF14D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46972" y="3331825"/>
                  <a:ext cx="2505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2A1D131-E984-3087-7579-ACB7982B4D1C}"/>
                    </a:ext>
                  </a:extLst>
                </p14:cNvPr>
                <p14:cNvContentPartPr/>
                <p14:nvPr/>
              </p14:nvContentPartPr>
              <p14:xfrm>
                <a:off x="3206892" y="3601825"/>
                <a:ext cx="156960" cy="140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2A1D131-E984-3087-7579-ACB7982B4D1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89252" y="3583825"/>
                  <a:ext cx="192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4ADB134-B72D-D2F4-60C7-C7FC7422647F}"/>
                    </a:ext>
                  </a:extLst>
                </p14:cNvPr>
                <p14:cNvContentPartPr/>
                <p14:nvPr/>
              </p14:nvContentPartPr>
              <p14:xfrm>
                <a:off x="3178092" y="3214825"/>
                <a:ext cx="114480" cy="90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4ADB134-B72D-D2F4-60C7-C7FC7422647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60452" y="3196825"/>
                  <a:ext cx="150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E146FE6-9784-222A-FC81-7B7ABA33D680}"/>
                    </a:ext>
                  </a:extLst>
                </p14:cNvPr>
                <p14:cNvContentPartPr/>
                <p14:nvPr/>
              </p14:nvContentPartPr>
              <p14:xfrm>
                <a:off x="3313812" y="3164785"/>
                <a:ext cx="64440" cy="235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E146FE6-9784-222A-FC81-7B7ABA33D68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96172" y="3146785"/>
                  <a:ext cx="100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D607317-6BF0-9C84-3ED4-46C499EE2F8E}"/>
                    </a:ext>
                  </a:extLst>
                </p14:cNvPr>
                <p14:cNvContentPartPr/>
                <p14:nvPr/>
              </p14:nvContentPartPr>
              <p14:xfrm>
                <a:off x="3100332" y="3170905"/>
                <a:ext cx="100080" cy="177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D607317-6BF0-9C84-3ED4-46C499EE2F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82332" y="3152905"/>
                  <a:ext cx="13572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7884AD2-E92A-9A68-7E35-7E0303A111B0}"/>
              </a:ext>
            </a:extLst>
          </p:cNvPr>
          <p:cNvGrpSpPr/>
          <p:nvPr/>
        </p:nvGrpSpPr>
        <p:grpSpPr>
          <a:xfrm>
            <a:off x="1391052" y="3139225"/>
            <a:ext cx="249480" cy="229320"/>
            <a:chOff x="1391052" y="3139225"/>
            <a:chExt cx="24948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280F75F-9BF2-39CE-836D-8CFC0F092249}"/>
                    </a:ext>
                  </a:extLst>
                </p14:cNvPr>
                <p14:cNvContentPartPr/>
                <p14:nvPr/>
              </p14:nvContentPartPr>
              <p14:xfrm>
                <a:off x="1476012" y="3173065"/>
                <a:ext cx="86040" cy="137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280F75F-9BF2-39CE-836D-8CFC0F0922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58372" y="3155065"/>
                  <a:ext cx="121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60F0E6E-896E-E007-768F-840F000833AC}"/>
                    </a:ext>
                  </a:extLst>
                </p14:cNvPr>
                <p14:cNvContentPartPr/>
                <p14:nvPr/>
              </p14:nvContentPartPr>
              <p14:xfrm>
                <a:off x="1576092" y="3139225"/>
                <a:ext cx="64440" cy="229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60F0E6E-896E-E007-768F-840F000833A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58452" y="3121585"/>
                  <a:ext cx="100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CA241DF-54AB-2FC1-6ED5-C8CDEAA6523C}"/>
                    </a:ext>
                  </a:extLst>
                </p14:cNvPr>
                <p14:cNvContentPartPr/>
                <p14:nvPr/>
              </p14:nvContentPartPr>
              <p14:xfrm>
                <a:off x="1391052" y="3143545"/>
                <a:ext cx="149760" cy="195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CA241DF-54AB-2FC1-6ED5-C8CDEAA6523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373412" y="3125905"/>
                  <a:ext cx="18540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CF48232-0054-5D12-9D67-2922E1F2A519}"/>
              </a:ext>
            </a:extLst>
          </p:cNvPr>
          <p:cNvGrpSpPr/>
          <p:nvPr/>
        </p:nvGrpSpPr>
        <p:grpSpPr>
          <a:xfrm>
            <a:off x="1866612" y="3074065"/>
            <a:ext cx="331200" cy="225720"/>
            <a:chOff x="1866612" y="3074065"/>
            <a:chExt cx="33120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1C7D629-EB87-92A1-B56A-C8A292B089C5}"/>
                    </a:ext>
                  </a:extLst>
                </p14:cNvPr>
                <p14:cNvContentPartPr/>
                <p14:nvPr/>
              </p14:nvContentPartPr>
              <p14:xfrm>
                <a:off x="1982172" y="3126625"/>
                <a:ext cx="135720" cy="109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1C7D629-EB87-92A1-B56A-C8A292B089C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64172" y="3108625"/>
                  <a:ext cx="171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E529530-A7BC-53D7-C24C-E44AC623BC3B}"/>
                    </a:ext>
                  </a:extLst>
                </p14:cNvPr>
                <p14:cNvContentPartPr/>
                <p14:nvPr/>
              </p14:nvContentPartPr>
              <p14:xfrm>
                <a:off x="2131572" y="3076225"/>
                <a:ext cx="66240" cy="218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E529530-A7BC-53D7-C24C-E44AC623BC3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13932" y="3058585"/>
                  <a:ext cx="101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D41CC56-8E03-88DE-56EB-71C18154230F}"/>
                    </a:ext>
                  </a:extLst>
                </p14:cNvPr>
                <p14:cNvContentPartPr/>
                <p14:nvPr/>
              </p14:nvContentPartPr>
              <p14:xfrm>
                <a:off x="1866612" y="3074065"/>
                <a:ext cx="108720" cy="225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D41CC56-8E03-88DE-56EB-71C18154230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848972" y="3056425"/>
                  <a:ext cx="14436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3B9EFE0-81E3-D58C-4393-7DC0AD4807B0}"/>
              </a:ext>
            </a:extLst>
          </p:cNvPr>
          <p:cNvGrpSpPr/>
          <p:nvPr/>
        </p:nvGrpSpPr>
        <p:grpSpPr>
          <a:xfrm>
            <a:off x="750252" y="2491945"/>
            <a:ext cx="392760" cy="2472840"/>
            <a:chOff x="750252" y="2491945"/>
            <a:chExt cx="392760" cy="24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3C386A9-2908-9E6C-F538-3AB992BF8C2D}"/>
                    </a:ext>
                  </a:extLst>
                </p14:cNvPr>
                <p14:cNvContentPartPr/>
                <p14:nvPr/>
              </p14:nvContentPartPr>
              <p14:xfrm>
                <a:off x="750252" y="2491945"/>
                <a:ext cx="178560" cy="1933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3C386A9-2908-9E6C-F538-3AB992BF8C2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2252" y="2474305"/>
                  <a:ext cx="214200" cy="19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136A950-94D0-5068-BC0E-3A5D6F5206C6}"/>
                    </a:ext>
                  </a:extLst>
                </p14:cNvPr>
                <p14:cNvContentPartPr/>
                <p14:nvPr/>
              </p14:nvContentPartPr>
              <p14:xfrm>
                <a:off x="856812" y="4257385"/>
                <a:ext cx="14760" cy="29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136A950-94D0-5068-BC0E-3A5D6F5206C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9172" y="4239745"/>
                  <a:ext cx="50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369A5A1-88B0-816A-A5EA-5646C81EDFAA}"/>
                    </a:ext>
                  </a:extLst>
                </p14:cNvPr>
                <p14:cNvContentPartPr/>
                <p14:nvPr/>
              </p14:nvContentPartPr>
              <p14:xfrm>
                <a:off x="919812" y="4324705"/>
                <a:ext cx="223200" cy="640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369A5A1-88B0-816A-A5EA-5646C81EDFA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1812" y="4307065"/>
                  <a:ext cx="258840" cy="67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91112B7-47FA-4637-8ADC-D83448D24A83}"/>
              </a:ext>
            </a:extLst>
          </p:cNvPr>
          <p:cNvGrpSpPr/>
          <p:nvPr/>
        </p:nvGrpSpPr>
        <p:grpSpPr>
          <a:xfrm>
            <a:off x="1440732" y="4233985"/>
            <a:ext cx="436320" cy="1101960"/>
            <a:chOff x="1440732" y="4233985"/>
            <a:chExt cx="436320" cy="11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163D6AC-A4BA-76EE-49C0-4CCB92B39CA0}"/>
                    </a:ext>
                  </a:extLst>
                </p14:cNvPr>
                <p14:cNvContentPartPr/>
                <p14:nvPr/>
              </p14:nvContentPartPr>
              <p14:xfrm>
                <a:off x="1478892" y="4233985"/>
                <a:ext cx="26280" cy="19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163D6AC-A4BA-76EE-49C0-4CCB92B39CA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461252" y="4216345"/>
                  <a:ext cx="61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DE67112-11F9-0509-F52A-47DB73BBBF24}"/>
                    </a:ext>
                  </a:extLst>
                </p14:cNvPr>
                <p14:cNvContentPartPr/>
                <p14:nvPr/>
              </p14:nvContentPartPr>
              <p14:xfrm>
                <a:off x="1547292" y="4349905"/>
                <a:ext cx="57600" cy="107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DE67112-11F9-0509-F52A-47DB73BBBF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529652" y="4332265"/>
                  <a:ext cx="93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7012414-8DBC-2703-8A3E-7C7B123E13EA}"/>
                    </a:ext>
                  </a:extLst>
                </p14:cNvPr>
                <p14:cNvContentPartPr/>
                <p14:nvPr/>
              </p14:nvContentPartPr>
              <p14:xfrm>
                <a:off x="1440732" y="4827985"/>
                <a:ext cx="214200" cy="499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7012414-8DBC-2703-8A3E-7C7B123E13E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23092" y="4809985"/>
                  <a:ext cx="2498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43A6CA3-EB04-5949-E292-E163E1EF61C6}"/>
                    </a:ext>
                  </a:extLst>
                </p14:cNvPr>
                <p14:cNvContentPartPr/>
                <p14:nvPr/>
              </p14:nvContentPartPr>
              <p14:xfrm>
                <a:off x="1681932" y="4692985"/>
                <a:ext cx="72720" cy="126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43A6CA3-EB04-5949-E292-E163E1EF61C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663932" y="4674985"/>
                  <a:ext cx="108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274FF9A-B5F0-DB8A-ABCD-DD277C70A08A}"/>
                    </a:ext>
                  </a:extLst>
                </p14:cNvPr>
                <p14:cNvContentPartPr/>
                <p14:nvPr/>
              </p14:nvContentPartPr>
              <p14:xfrm>
                <a:off x="1803972" y="4585345"/>
                <a:ext cx="73080" cy="269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274FF9A-B5F0-DB8A-ABCD-DD277C70A08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86332" y="4567705"/>
                  <a:ext cx="1087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E9A53EF-AA21-46EE-FFD1-C622EDDBDD24}"/>
                    </a:ext>
                  </a:extLst>
                </p14:cNvPr>
                <p14:cNvContentPartPr/>
                <p14:nvPr/>
              </p14:nvContentPartPr>
              <p14:xfrm>
                <a:off x="1569252" y="4610545"/>
                <a:ext cx="142920" cy="225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E9A53EF-AA21-46EE-FFD1-C622EDDBDD2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51252" y="4592905"/>
                  <a:ext cx="178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B9D3D22-52D6-6130-AB50-A1F4AFFACFA5}"/>
                    </a:ext>
                  </a:extLst>
                </p14:cNvPr>
                <p14:cNvContentPartPr/>
                <p14:nvPr/>
              </p14:nvContentPartPr>
              <p14:xfrm>
                <a:off x="1811172" y="5142265"/>
                <a:ext cx="57240" cy="193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B9D3D22-52D6-6130-AB50-A1F4AFFACFA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93532" y="5124625"/>
                  <a:ext cx="928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3310FA5-8653-E96F-E7E1-D0841CE4190C}"/>
              </a:ext>
            </a:extLst>
          </p:cNvPr>
          <p:cNvGrpSpPr/>
          <p:nvPr/>
        </p:nvGrpSpPr>
        <p:grpSpPr>
          <a:xfrm>
            <a:off x="2122932" y="4446745"/>
            <a:ext cx="443880" cy="972000"/>
            <a:chOff x="2122932" y="4446745"/>
            <a:chExt cx="44388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FDC620F-8669-93AA-09DD-A13406BEC7A9}"/>
                    </a:ext>
                  </a:extLst>
                </p14:cNvPr>
                <p14:cNvContentPartPr/>
                <p14:nvPr/>
              </p14:nvContentPartPr>
              <p14:xfrm>
                <a:off x="2122932" y="4780825"/>
                <a:ext cx="229680" cy="637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FDC620F-8669-93AA-09DD-A13406BEC7A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05292" y="4762825"/>
                  <a:ext cx="26532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093C90B-A4E4-C96F-F618-36B1B5349F61}"/>
                    </a:ext>
                  </a:extLst>
                </p14:cNvPr>
                <p14:cNvContentPartPr/>
                <p14:nvPr/>
              </p14:nvContentPartPr>
              <p14:xfrm>
                <a:off x="2309772" y="4499305"/>
                <a:ext cx="113040" cy="191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093C90B-A4E4-C96F-F618-36B1B5349F6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91772" y="4481305"/>
                  <a:ext cx="148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AE8B97E-01B3-46D3-AB0B-3105FF28A52E}"/>
                    </a:ext>
                  </a:extLst>
                </p14:cNvPr>
                <p14:cNvContentPartPr/>
                <p14:nvPr/>
              </p14:nvContentPartPr>
              <p14:xfrm>
                <a:off x="2509212" y="4446745"/>
                <a:ext cx="57600" cy="214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AE8B97E-01B3-46D3-AB0B-3105FF28A52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91212" y="4428745"/>
                  <a:ext cx="932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20270D5-19CE-8CAF-AC21-8340450002E8}"/>
                    </a:ext>
                  </a:extLst>
                </p14:cNvPr>
                <p14:cNvContentPartPr/>
                <p14:nvPr/>
              </p14:nvContentPartPr>
              <p14:xfrm>
                <a:off x="2174412" y="4452865"/>
                <a:ext cx="149760" cy="252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20270D5-19CE-8CAF-AC21-8340450002E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6412" y="4435225"/>
                  <a:ext cx="18540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342802E-67F9-53EC-24A6-7CED16AEDCC3}"/>
                  </a:ext>
                </a:extLst>
              </p14:cNvPr>
              <p14:cNvContentPartPr/>
              <p14:nvPr/>
            </p14:nvContentPartPr>
            <p14:xfrm>
              <a:off x="2430732" y="5016985"/>
              <a:ext cx="199800" cy="2095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342802E-67F9-53EC-24A6-7CED16AEDCC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413092" y="4998985"/>
                <a:ext cx="2354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02E1F222-DD6D-1F9E-4BF3-7AE691119D9D}"/>
                  </a:ext>
                </a:extLst>
              </p14:cNvPr>
              <p14:cNvContentPartPr/>
              <p14:nvPr/>
            </p14:nvContentPartPr>
            <p14:xfrm>
              <a:off x="2622972" y="4854265"/>
              <a:ext cx="28800" cy="151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02E1F222-DD6D-1F9E-4BF3-7AE691119D9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605332" y="4836625"/>
                <a:ext cx="644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80920AD-C34C-A808-A555-529B72522D4C}"/>
                  </a:ext>
                </a:extLst>
              </p14:cNvPr>
              <p14:cNvContentPartPr/>
              <p14:nvPr/>
            </p14:nvContentPartPr>
            <p14:xfrm>
              <a:off x="2815212" y="4900705"/>
              <a:ext cx="171360" cy="194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80920AD-C34C-A808-A555-529B72522D4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797572" y="4882705"/>
                <a:ext cx="20700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AAB3D85-A0E0-4C76-0B5F-ED49D8F70578}"/>
              </a:ext>
            </a:extLst>
          </p:cNvPr>
          <p:cNvGrpSpPr/>
          <p:nvPr/>
        </p:nvGrpSpPr>
        <p:grpSpPr>
          <a:xfrm>
            <a:off x="3269892" y="4364665"/>
            <a:ext cx="544680" cy="960840"/>
            <a:chOff x="3269892" y="4364665"/>
            <a:chExt cx="54468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11AB1E0-E982-B472-92E7-AA5129662415}"/>
                    </a:ext>
                  </a:extLst>
                </p14:cNvPr>
                <p14:cNvContentPartPr/>
                <p14:nvPr/>
              </p14:nvContentPartPr>
              <p14:xfrm>
                <a:off x="3477612" y="4791265"/>
                <a:ext cx="147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11AB1E0-E982-B472-92E7-AA512966241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59972" y="4773625"/>
                  <a:ext cx="50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35B1003-4222-836C-AEA3-A9C76FD36068}"/>
                    </a:ext>
                  </a:extLst>
                </p14:cNvPr>
                <p14:cNvContentPartPr/>
                <p14:nvPr/>
              </p14:nvContentPartPr>
              <p14:xfrm>
                <a:off x="3269892" y="4752745"/>
                <a:ext cx="222120" cy="497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35B1003-4222-836C-AEA3-A9C76FD3606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252252" y="4734745"/>
                  <a:ext cx="25776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303E3A4-D48F-B3ED-D374-36BE360A3D8B}"/>
                    </a:ext>
                  </a:extLst>
                </p14:cNvPr>
                <p14:cNvContentPartPr/>
                <p14:nvPr/>
              </p14:nvContentPartPr>
              <p14:xfrm>
                <a:off x="3570132" y="5130025"/>
                <a:ext cx="178560" cy="195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303E3A4-D48F-B3ED-D374-36BE360A3D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52492" y="5112385"/>
                  <a:ext cx="214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2C58E86-62D6-F44B-CCAA-1A1303EEE1DF}"/>
                    </a:ext>
                  </a:extLst>
                </p14:cNvPr>
                <p14:cNvContentPartPr/>
                <p14:nvPr/>
              </p14:nvContentPartPr>
              <p14:xfrm>
                <a:off x="3498852" y="4427665"/>
                <a:ext cx="142920" cy="178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2C58E86-62D6-F44B-CCAA-1A1303EEE1D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81212" y="4410025"/>
                  <a:ext cx="178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1FB1B64-7935-13E8-B4A9-E7A22EEE84A0}"/>
                    </a:ext>
                  </a:extLst>
                </p14:cNvPr>
                <p14:cNvContentPartPr/>
                <p14:nvPr/>
              </p14:nvContentPartPr>
              <p14:xfrm>
                <a:off x="3712692" y="4364665"/>
                <a:ext cx="101880" cy="336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1FB1B64-7935-13E8-B4A9-E7A22EEE84A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94692" y="4347025"/>
                  <a:ext cx="137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A46B4AF-B113-93FC-3EBE-FF26B37FF4A7}"/>
                    </a:ext>
                  </a:extLst>
                </p14:cNvPr>
                <p14:cNvContentPartPr/>
                <p14:nvPr/>
              </p14:nvContentPartPr>
              <p14:xfrm>
                <a:off x="3399132" y="4415065"/>
                <a:ext cx="214200" cy="278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A46B4AF-B113-93FC-3EBE-FF26B37FF4A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381492" y="4397425"/>
                  <a:ext cx="249840" cy="31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D5504D7-E3CA-05D5-6B28-02777D12B7F8}"/>
                  </a:ext>
                </a:extLst>
              </p14:cNvPr>
              <p14:cNvContentPartPr/>
              <p14:nvPr/>
            </p14:nvContentPartPr>
            <p14:xfrm>
              <a:off x="4091412" y="2337865"/>
              <a:ext cx="591840" cy="28659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D5504D7-E3CA-05D5-6B28-02777D12B7F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073412" y="2319865"/>
                <a:ext cx="627480" cy="29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84E94C0-7F13-A193-C1AB-19688A558301}"/>
              </a:ext>
            </a:extLst>
          </p:cNvPr>
          <p:cNvGrpSpPr/>
          <p:nvPr/>
        </p:nvGrpSpPr>
        <p:grpSpPr>
          <a:xfrm>
            <a:off x="4894932" y="2218705"/>
            <a:ext cx="1253520" cy="3093840"/>
            <a:chOff x="4894932" y="2218705"/>
            <a:chExt cx="1253520" cy="30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390B560-8D7D-7DE2-3B04-D243F72F6BC6}"/>
                    </a:ext>
                  </a:extLst>
                </p14:cNvPr>
                <p14:cNvContentPartPr/>
                <p14:nvPr/>
              </p14:nvContentPartPr>
              <p14:xfrm>
                <a:off x="4894932" y="3427225"/>
                <a:ext cx="263880" cy="42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390B560-8D7D-7DE2-3B04-D243F72F6BC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76932" y="3409225"/>
                  <a:ext cx="299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176185F-E8DE-4CD1-FB69-370A002C91FE}"/>
                    </a:ext>
                  </a:extLst>
                </p14:cNvPr>
                <p14:cNvContentPartPr/>
                <p14:nvPr/>
              </p14:nvContentPartPr>
              <p14:xfrm>
                <a:off x="4965852" y="3576625"/>
                <a:ext cx="213840" cy="19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176185F-E8DE-4CD1-FB69-370A002C91F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48212" y="3558625"/>
                  <a:ext cx="249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D80FF8-E21F-A366-2E4E-5AA1A2BF6865}"/>
                    </a:ext>
                  </a:extLst>
                </p14:cNvPr>
                <p14:cNvContentPartPr/>
                <p14:nvPr/>
              </p14:nvContentPartPr>
              <p14:xfrm>
                <a:off x="5037132" y="2233465"/>
                <a:ext cx="556200" cy="3079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D80FF8-E21F-A366-2E4E-5AA1A2BF686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19492" y="2215825"/>
                  <a:ext cx="591840" cy="31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6DAD8C9-01BB-5DF7-5179-624F613EAE63}"/>
                    </a:ext>
                  </a:extLst>
                </p14:cNvPr>
                <p14:cNvContentPartPr/>
                <p14:nvPr/>
              </p14:nvContentPartPr>
              <p14:xfrm>
                <a:off x="5586852" y="2653945"/>
                <a:ext cx="99000" cy="210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6DAD8C9-01BB-5DF7-5179-624F613EAE6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68852" y="2635945"/>
                  <a:ext cx="134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946375F-93BB-4A60-BE30-CB1310E37C49}"/>
                    </a:ext>
                  </a:extLst>
                </p14:cNvPr>
                <p14:cNvContentPartPr/>
                <p14:nvPr/>
              </p14:nvContentPartPr>
              <p14:xfrm>
                <a:off x="5684052" y="2647465"/>
                <a:ext cx="172440" cy="264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946375F-93BB-4A60-BE30-CB1310E37C4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66412" y="2629825"/>
                  <a:ext cx="208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39D1C8A-12FF-22A9-3563-D694D7CC87EE}"/>
                    </a:ext>
                  </a:extLst>
                </p14:cNvPr>
                <p14:cNvContentPartPr/>
                <p14:nvPr/>
              </p14:nvContentPartPr>
              <p14:xfrm>
                <a:off x="5947572" y="2809465"/>
                <a:ext cx="15840" cy="172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39D1C8A-12FF-22A9-3563-D694D7CC87E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29572" y="2791465"/>
                  <a:ext cx="51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B7714CE-8F3A-D05B-5787-62B3E1FC37C1}"/>
                    </a:ext>
                  </a:extLst>
                </p14:cNvPr>
                <p14:cNvContentPartPr/>
                <p14:nvPr/>
              </p14:nvContentPartPr>
              <p14:xfrm>
                <a:off x="5940012" y="2260825"/>
                <a:ext cx="30600" cy="176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B7714CE-8F3A-D05B-5787-62B3E1FC37C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922372" y="2243185"/>
                  <a:ext cx="66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3095E6C-B7C0-A5C6-E847-21974E0B054E}"/>
                    </a:ext>
                  </a:extLst>
                </p14:cNvPr>
                <p14:cNvContentPartPr/>
                <p14:nvPr/>
              </p14:nvContentPartPr>
              <p14:xfrm>
                <a:off x="5798172" y="2283865"/>
                <a:ext cx="165240" cy="224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3095E6C-B7C0-A5C6-E847-21974E0B054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80172" y="2266225"/>
                  <a:ext cx="200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2E1877C-D82C-909E-49B8-C63F5F764A2F}"/>
                    </a:ext>
                  </a:extLst>
                </p14:cNvPr>
                <p14:cNvContentPartPr/>
                <p14:nvPr/>
              </p14:nvContentPartPr>
              <p14:xfrm>
                <a:off x="6062772" y="2218705"/>
                <a:ext cx="85680" cy="212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2E1877C-D82C-909E-49B8-C63F5F764A2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44772" y="2201065"/>
                  <a:ext cx="12132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0C09F9D-B8EE-AF0E-9C66-E7499E8A752D}"/>
              </a:ext>
            </a:extLst>
          </p:cNvPr>
          <p:cNvGrpSpPr/>
          <p:nvPr/>
        </p:nvGrpSpPr>
        <p:grpSpPr>
          <a:xfrm>
            <a:off x="6397572" y="2223025"/>
            <a:ext cx="1118160" cy="742320"/>
            <a:chOff x="6397572" y="2223025"/>
            <a:chExt cx="1118160" cy="74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620AC74-FDA0-4024-FB40-DE73E20A7B8A}"/>
                    </a:ext>
                  </a:extLst>
                </p14:cNvPr>
                <p14:cNvContentPartPr/>
                <p14:nvPr/>
              </p14:nvContentPartPr>
              <p14:xfrm>
                <a:off x="6397572" y="2615425"/>
                <a:ext cx="114840" cy="231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620AC74-FDA0-4024-FB40-DE73E20A7B8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79572" y="2597425"/>
                  <a:ext cx="150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B317EAE-865E-388C-D5C5-9356B3F7092A}"/>
                    </a:ext>
                  </a:extLst>
                </p14:cNvPr>
                <p14:cNvContentPartPr/>
                <p14:nvPr/>
              </p14:nvContentPartPr>
              <p14:xfrm>
                <a:off x="6523572" y="2559265"/>
                <a:ext cx="151920" cy="297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B317EAE-865E-388C-D5C5-9356B3F7092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05932" y="2541625"/>
                  <a:ext cx="187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A98B8AD-517D-4AFB-3334-CC7442F15DDA}"/>
                    </a:ext>
                  </a:extLst>
                </p14:cNvPr>
                <p14:cNvContentPartPr/>
                <p14:nvPr/>
              </p14:nvContentPartPr>
              <p14:xfrm>
                <a:off x="6725172" y="2828185"/>
                <a:ext cx="128520" cy="137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A98B8AD-517D-4AFB-3334-CC7442F15DD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07172" y="2810545"/>
                  <a:ext cx="164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03DDCAB-AA20-E777-45A5-FC4BF23F503D}"/>
                    </a:ext>
                  </a:extLst>
                </p14:cNvPr>
                <p14:cNvContentPartPr/>
                <p14:nvPr/>
              </p14:nvContentPartPr>
              <p14:xfrm>
                <a:off x="7109652" y="2729545"/>
                <a:ext cx="43200" cy="10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03DDCAB-AA20-E777-45A5-FC4BF23F503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091652" y="2711905"/>
                  <a:ext cx="78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CE77347-B7B4-1B6A-83DF-D8E88F157838}"/>
                    </a:ext>
                  </a:extLst>
                </p14:cNvPr>
                <p14:cNvContentPartPr/>
                <p14:nvPr/>
              </p14:nvContentPartPr>
              <p14:xfrm>
                <a:off x="7316292" y="2771665"/>
                <a:ext cx="71640" cy="23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CE77347-B7B4-1B6A-83DF-D8E88F15783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98292" y="2753665"/>
                  <a:ext cx="107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FC63613-7D99-1D3A-9320-16AC179AE016}"/>
                    </a:ext>
                  </a:extLst>
                </p14:cNvPr>
                <p14:cNvContentPartPr/>
                <p14:nvPr/>
              </p14:nvContentPartPr>
              <p14:xfrm>
                <a:off x="7465692" y="2796865"/>
                <a:ext cx="50040" cy="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FC63613-7D99-1D3A-9320-16AC179AE0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47692" y="2778865"/>
                  <a:ext cx="85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DFA9B8B-918D-8927-6059-BF14E86D96BE}"/>
                    </a:ext>
                  </a:extLst>
                </p14:cNvPr>
                <p14:cNvContentPartPr/>
                <p14:nvPr/>
              </p14:nvContentPartPr>
              <p14:xfrm>
                <a:off x="6795372" y="2288185"/>
                <a:ext cx="29880" cy="193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DFA9B8B-918D-8927-6059-BF14E86D96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77372" y="2270545"/>
                  <a:ext cx="65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C0F5A2A-12B2-4E97-C5E8-F459DE798584}"/>
                    </a:ext>
                  </a:extLst>
                </p14:cNvPr>
                <p14:cNvContentPartPr/>
                <p14:nvPr/>
              </p14:nvContentPartPr>
              <p14:xfrm>
                <a:off x="6652092" y="2250385"/>
                <a:ext cx="123120" cy="240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C0F5A2A-12B2-4E97-C5E8-F459DE79858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34092" y="2232385"/>
                  <a:ext cx="158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48359E3-9794-D02A-4713-7589D883EA3A}"/>
                    </a:ext>
                  </a:extLst>
                </p14:cNvPr>
                <p14:cNvContentPartPr/>
                <p14:nvPr/>
              </p14:nvContentPartPr>
              <p14:xfrm>
                <a:off x="6924612" y="2223025"/>
                <a:ext cx="79920" cy="317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48359E3-9794-D02A-4713-7589D883EA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06612" y="2205385"/>
                  <a:ext cx="1155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DA724D59-4D54-7961-845E-BF63DC32F19D}"/>
              </a:ext>
            </a:extLst>
          </p:cNvPr>
          <p:cNvGrpSpPr/>
          <p:nvPr/>
        </p:nvGrpSpPr>
        <p:grpSpPr>
          <a:xfrm>
            <a:off x="7772052" y="2246065"/>
            <a:ext cx="600120" cy="950400"/>
            <a:chOff x="7772052" y="2246065"/>
            <a:chExt cx="600120" cy="9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B709FF9-00E9-6473-EF69-86C94E511E77}"/>
                    </a:ext>
                  </a:extLst>
                </p14:cNvPr>
                <p14:cNvContentPartPr/>
                <p14:nvPr/>
              </p14:nvContentPartPr>
              <p14:xfrm>
                <a:off x="7772052" y="2691745"/>
                <a:ext cx="142920" cy="212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B709FF9-00E9-6473-EF69-86C94E511E7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54052" y="2673745"/>
                  <a:ext cx="178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53E4738-795D-944B-80CB-390D105EBB1B}"/>
                    </a:ext>
                  </a:extLst>
                </p14:cNvPr>
                <p14:cNvContentPartPr/>
                <p14:nvPr/>
              </p14:nvContentPartPr>
              <p14:xfrm>
                <a:off x="7905252" y="2536225"/>
                <a:ext cx="165960" cy="359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53E4738-795D-944B-80CB-390D105EBB1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87612" y="2518225"/>
                  <a:ext cx="201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3449372-12B7-0A79-20B5-A98078E52D01}"/>
                    </a:ext>
                  </a:extLst>
                </p14:cNvPr>
                <p14:cNvContentPartPr/>
                <p14:nvPr/>
              </p14:nvContentPartPr>
              <p14:xfrm>
                <a:off x="8141412" y="2868145"/>
                <a:ext cx="108000" cy="328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3449372-12B7-0A79-20B5-A98078E52D0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23772" y="2850505"/>
                  <a:ext cx="1436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F9E6569-0C54-EC47-4167-9007279DB30D}"/>
                    </a:ext>
                  </a:extLst>
                </p14:cNvPr>
                <p14:cNvContentPartPr/>
                <p14:nvPr/>
              </p14:nvContentPartPr>
              <p14:xfrm>
                <a:off x="8077692" y="2248225"/>
                <a:ext cx="150120" cy="282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F9E6569-0C54-EC47-4167-9007279DB3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60052" y="2230585"/>
                  <a:ext cx="185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92CEE7E-5B52-C012-3E21-A070DC534E25}"/>
                    </a:ext>
                  </a:extLst>
                </p14:cNvPr>
                <p14:cNvContentPartPr/>
                <p14:nvPr/>
              </p14:nvContentPartPr>
              <p14:xfrm>
                <a:off x="8213412" y="2342905"/>
                <a:ext cx="36000" cy="146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92CEE7E-5B52-C012-3E21-A070DC534E2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95412" y="2324905"/>
                  <a:ext cx="71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0C6CBB-7E17-95AB-2BD4-6B118F6A6A37}"/>
                    </a:ext>
                  </a:extLst>
                </p14:cNvPr>
                <p14:cNvContentPartPr/>
                <p14:nvPr/>
              </p14:nvContentPartPr>
              <p14:xfrm>
                <a:off x="8284692" y="2246065"/>
                <a:ext cx="87480" cy="240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0C6CBB-7E17-95AB-2BD4-6B118F6A6A3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66692" y="2228425"/>
                  <a:ext cx="123120" cy="27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10F237AA-F033-49A4-E7D5-6FFC03FA6AC1}"/>
                  </a:ext>
                </a:extLst>
              </p14:cNvPr>
              <p14:cNvContentPartPr/>
              <p14:nvPr/>
            </p14:nvContentPartPr>
            <p14:xfrm>
              <a:off x="8747652" y="2351185"/>
              <a:ext cx="513000" cy="29091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10F237AA-F033-49A4-E7D5-6FFC03FA6AC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729652" y="2333545"/>
                <a:ext cx="548640" cy="29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466D364E-56BB-D0D0-E9D2-11264891975C}"/>
                  </a:ext>
                </a:extLst>
              </p14:cNvPr>
              <p14:cNvContentPartPr/>
              <p14:nvPr/>
            </p14:nvContentPartPr>
            <p14:xfrm>
              <a:off x="9744492" y="3137065"/>
              <a:ext cx="577440" cy="5598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466D364E-56BB-D0D0-E9D2-11264891975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726492" y="3119065"/>
                <a:ext cx="613080" cy="59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42FDB23-BF50-34FD-FB32-B30C516E829D}"/>
              </a:ext>
            </a:extLst>
          </p:cNvPr>
          <p:cNvGrpSpPr/>
          <p:nvPr/>
        </p:nvGrpSpPr>
        <p:grpSpPr>
          <a:xfrm>
            <a:off x="10470972" y="2775625"/>
            <a:ext cx="349200" cy="366120"/>
            <a:chOff x="10470972" y="2775625"/>
            <a:chExt cx="34920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31157-890F-7A0B-1C1C-A2F644B1750C}"/>
                    </a:ext>
                  </a:extLst>
                </p14:cNvPr>
                <p14:cNvContentPartPr/>
                <p14:nvPr/>
              </p14:nvContentPartPr>
              <p14:xfrm>
                <a:off x="10470972" y="2775625"/>
                <a:ext cx="349200" cy="42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31157-890F-7A0B-1C1C-A2F644B1750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52972" y="2757985"/>
                  <a:ext cx="384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EED287B-727F-4CD8-BDD6-E6BC572EB5EC}"/>
                    </a:ext>
                  </a:extLst>
                </p14:cNvPr>
                <p14:cNvContentPartPr/>
                <p14:nvPr/>
              </p14:nvContentPartPr>
              <p14:xfrm>
                <a:off x="10626492" y="2810185"/>
                <a:ext cx="29880" cy="331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EED287B-727F-4CD8-BDD6-E6BC572EB5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08852" y="2792185"/>
                  <a:ext cx="65520" cy="36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EBE111E-72C5-9F76-10E2-C33413A21918}"/>
              </a:ext>
            </a:extLst>
          </p:cNvPr>
          <p:cNvGrpSpPr/>
          <p:nvPr/>
        </p:nvGrpSpPr>
        <p:grpSpPr>
          <a:xfrm>
            <a:off x="5571372" y="3208705"/>
            <a:ext cx="641520" cy="473400"/>
            <a:chOff x="5571372" y="3208705"/>
            <a:chExt cx="6415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8484C7B-0A48-1C34-09F6-637F5F917368}"/>
                    </a:ext>
                  </a:extLst>
                </p14:cNvPr>
                <p14:cNvContentPartPr/>
                <p14:nvPr/>
              </p14:nvContentPartPr>
              <p14:xfrm>
                <a:off x="5571372" y="3629185"/>
                <a:ext cx="360" cy="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8484C7B-0A48-1C34-09F6-637F5F91736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53372" y="36111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A573B8F-5C25-FB5D-52EA-F3224AC37660}"/>
                    </a:ext>
                  </a:extLst>
                </p14:cNvPr>
                <p14:cNvContentPartPr/>
                <p14:nvPr/>
              </p14:nvContentPartPr>
              <p14:xfrm>
                <a:off x="5643732" y="3456745"/>
                <a:ext cx="128880" cy="169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A573B8F-5C25-FB5D-52EA-F3224AC376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26092" y="3439105"/>
                  <a:ext cx="164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DCCFFE3-63F1-4137-1390-F7E609D61DBD}"/>
                    </a:ext>
                  </a:extLst>
                </p14:cNvPr>
                <p14:cNvContentPartPr/>
                <p14:nvPr/>
              </p14:nvContentPartPr>
              <p14:xfrm>
                <a:off x="5762172" y="3416785"/>
                <a:ext cx="187200" cy="265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DCCFFE3-63F1-4137-1390-F7E609D61DB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44172" y="3399145"/>
                  <a:ext cx="222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100E2D9-6046-86FF-260E-266DD0094159}"/>
                    </a:ext>
                  </a:extLst>
                </p14:cNvPr>
                <p14:cNvContentPartPr/>
                <p14:nvPr/>
              </p14:nvContentPartPr>
              <p14:xfrm>
                <a:off x="6041532" y="3208705"/>
                <a:ext cx="128520" cy="141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100E2D9-6046-86FF-260E-266DD009415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23532" y="3191065"/>
                  <a:ext cx="164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0575D68-676E-F845-FCE7-77280A389A30}"/>
                    </a:ext>
                  </a:extLst>
                </p14:cNvPr>
                <p14:cNvContentPartPr/>
                <p14:nvPr/>
              </p14:nvContentPartPr>
              <p14:xfrm>
                <a:off x="6169692" y="3216985"/>
                <a:ext cx="43200" cy="210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0575D68-676E-F845-FCE7-77280A389A3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51692" y="3199345"/>
                  <a:ext cx="78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A475F72-1A9A-5BA2-4472-898EAA486F65}"/>
                    </a:ext>
                  </a:extLst>
                </p14:cNvPr>
                <p14:cNvContentPartPr/>
                <p14:nvPr/>
              </p14:nvContentPartPr>
              <p14:xfrm>
                <a:off x="5898612" y="3223465"/>
                <a:ext cx="178560" cy="2631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A475F72-1A9A-5BA2-4472-898EAA486F6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80972" y="3205465"/>
                  <a:ext cx="21420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E9CE168F-1488-9D94-29FB-7B7DD4DF0EA9}"/>
                  </a:ext>
                </a:extLst>
              </p14:cNvPr>
              <p14:cNvContentPartPr/>
              <p14:nvPr/>
            </p14:nvContentPartPr>
            <p14:xfrm>
              <a:off x="6019932" y="3721705"/>
              <a:ext cx="27360" cy="2210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E9CE168F-1488-9D94-29FB-7B7DD4DF0EA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002292" y="3703705"/>
                <a:ext cx="6300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7641D5F-1F87-680D-4961-23FDF6FA2ADC}"/>
              </a:ext>
            </a:extLst>
          </p:cNvPr>
          <p:cNvGrpSpPr/>
          <p:nvPr/>
        </p:nvGrpSpPr>
        <p:grpSpPr>
          <a:xfrm>
            <a:off x="6488292" y="3164785"/>
            <a:ext cx="1070280" cy="710640"/>
            <a:chOff x="6488292" y="3164785"/>
            <a:chExt cx="1070280" cy="71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D2C39AA-1137-F3DD-EEC9-F6B155BBEB55}"/>
                    </a:ext>
                  </a:extLst>
                </p14:cNvPr>
                <p14:cNvContentPartPr/>
                <p14:nvPr/>
              </p14:nvContentPartPr>
              <p14:xfrm>
                <a:off x="6488292" y="3538465"/>
                <a:ext cx="118080" cy="237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D2C39AA-1137-F3DD-EEC9-F6B155BBEB5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70292" y="3520465"/>
                  <a:ext cx="153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A3A7082-E148-5E92-41BB-EA4E0D1EEFBF}"/>
                    </a:ext>
                  </a:extLst>
                </p14:cNvPr>
                <p14:cNvContentPartPr/>
                <p14:nvPr/>
              </p14:nvContentPartPr>
              <p14:xfrm>
                <a:off x="6611052" y="3492385"/>
                <a:ext cx="149760" cy="220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A3A7082-E148-5E92-41BB-EA4E0D1EEF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93412" y="3474745"/>
                  <a:ext cx="185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0894E5A-232A-EB2F-61BB-9BB4EBA564EA}"/>
                    </a:ext>
                  </a:extLst>
                </p14:cNvPr>
                <p14:cNvContentPartPr/>
                <p14:nvPr/>
              </p14:nvContentPartPr>
              <p14:xfrm>
                <a:off x="6782052" y="3721345"/>
                <a:ext cx="114480" cy="1540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0894E5A-232A-EB2F-61BB-9BB4EBA564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64052" y="3703705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7D53C6B-AE69-250D-569F-DAC7D413B19E}"/>
                    </a:ext>
                  </a:extLst>
                </p14:cNvPr>
                <p14:cNvContentPartPr/>
                <p14:nvPr/>
              </p14:nvContentPartPr>
              <p14:xfrm>
                <a:off x="6824892" y="3311665"/>
                <a:ext cx="43200" cy="164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7D53C6B-AE69-250D-569F-DAC7D413B1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06892" y="3294025"/>
                  <a:ext cx="78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8809272-3CF6-EAF5-32B8-FE6A671F290B}"/>
                    </a:ext>
                  </a:extLst>
                </p14:cNvPr>
                <p14:cNvContentPartPr/>
                <p14:nvPr/>
              </p14:nvContentPartPr>
              <p14:xfrm>
                <a:off x="6724812" y="3278185"/>
                <a:ext cx="191880" cy="176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8809272-3CF6-EAF5-32B8-FE6A671F290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06812" y="3260185"/>
                  <a:ext cx="227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484FF7E-A0D3-3DEE-5683-F57AAEB5B007}"/>
                    </a:ext>
                  </a:extLst>
                </p14:cNvPr>
                <p14:cNvContentPartPr/>
                <p14:nvPr/>
              </p14:nvContentPartPr>
              <p14:xfrm>
                <a:off x="6938652" y="3164785"/>
                <a:ext cx="128520" cy="338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484FF7E-A0D3-3DEE-5683-F57AAEB5B00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21012" y="3146785"/>
                  <a:ext cx="1641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9D4CAE3-D626-826F-E26D-5B16C1B2E9EA}"/>
                    </a:ext>
                  </a:extLst>
                </p14:cNvPr>
                <p14:cNvContentPartPr/>
                <p14:nvPr/>
              </p14:nvContentPartPr>
              <p14:xfrm>
                <a:off x="6603852" y="3181345"/>
                <a:ext cx="228240" cy="311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9D4CAE3-D626-826F-E26D-5B16C1B2E9E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86212" y="3163705"/>
                  <a:ext cx="263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08E415F-B097-479E-B5D0-32F81A596502}"/>
                    </a:ext>
                  </a:extLst>
                </p14:cNvPr>
                <p14:cNvContentPartPr/>
                <p14:nvPr/>
              </p14:nvContentPartPr>
              <p14:xfrm>
                <a:off x="7138092" y="3681745"/>
                <a:ext cx="57240" cy="6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08E415F-B097-479E-B5D0-32F81A5965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20092" y="3663745"/>
                  <a:ext cx="92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E116836-745B-5259-2C6D-78C601793352}"/>
                    </a:ext>
                  </a:extLst>
                </p14:cNvPr>
                <p14:cNvContentPartPr/>
                <p14:nvPr/>
              </p14:nvContentPartPr>
              <p14:xfrm>
                <a:off x="7358772" y="3650065"/>
                <a:ext cx="199800" cy="19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E116836-745B-5259-2C6D-78C60179335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41132" y="3632425"/>
                  <a:ext cx="23544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46495A67-3465-39DA-78F4-59BB4D49CE09}"/>
              </a:ext>
            </a:extLst>
          </p:cNvPr>
          <p:cNvGrpSpPr/>
          <p:nvPr/>
        </p:nvGrpSpPr>
        <p:grpSpPr>
          <a:xfrm>
            <a:off x="7786092" y="3273865"/>
            <a:ext cx="619920" cy="894240"/>
            <a:chOff x="7786092" y="3273865"/>
            <a:chExt cx="619920" cy="89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DB780C6-320F-0E6B-ECB1-5479E5BEDC2B}"/>
                    </a:ext>
                  </a:extLst>
                </p14:cNvPr>
                <p14:cNvContentPartPr/>
                <p14:nvPr/>
              </p14:nvContentPartPr>
              <p14:xfrm>
                <a:off x="7786092" y="3670945"/>
                <a:ext cx="136080" cy="208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DB780C6-320F-0E6B-ECB1-5479E5BEDC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68452" y="3653305"/>
                  <a:ext cx="171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6F28EBC-79FA-3B40-3618-808E12F66BAC}"/>
                    </a:ext>
                  </a:extLst>
                </p14:cNvPr>
                <p14:cNvContentPartPr/>
                <p14:nvPr/>
              </p14:nvContentPartPr>
              <p14:xfrm>
                <a:off x="7905612" y="3571225"/>
                <a:ext cx="263520" cy="258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6F28EBC-79FA-3B40-3618-808E12F66BA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87972" y="3553585"/>
                  <a:ext cx="2991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3F83229-F08A-17BA-69C6-B46A38A5960E}"/>
                    </a:ext>
                  </a:extLst>
                </p14:cNvPr>
                <p14:cNvContentPartPr/>
                <p14:nvPr/>
              </p14:nvContentPartPr>
              <p14:xfrm>
                <a:off x="8220612" y="3777505"/>
                <a:ext cx="100440" cy="390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3F83229-F08A-17BA-69C6-B46A38A5960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2612" y="3759865"/>
                  <a:ext cx="1360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3DBC55A-4F6D-7C80-6F66-870FAD246963}"/>
                    </a:ext>
                  </a:extLst>
                </p14:cNvPr>
                <p14:cNvContentPartPr/>
                <p14:nvPr/>
              </p14:nvContentPartPr>
              <p14:xfrm>
                <a:off x="8078052" y="3350545"/>
                <a:ext cx="214200" cy="144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3DBC55A-4F6D-7C80-6F66-870FAD24696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060412" y="3332905"/>
                  <a:ext cx="249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4BF8F34-C385-32FA-B033-9D41E6055D63}"/>
                    </a:ext>
                  </a:extLst>
                </p14:cNvPr>
                <p14:cNvContentPartPr/>
                <p14:nvPr/>
              </p14:nvContentPartPr>
              <p14:xfrm>
                <a:off x="8213412" y="3273865"/>
                <a:ext cx="192600" cy="3135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4BF8F34-C385-32FA-B033-9D41E6055D6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95772" y="3256225"/>
                  <a:ext cx="2282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F4AD98C-344B-84D2-785F-9E418E57E9EF}"/>
                    </a:ext>
                  </a:extLst>
                </p14:cNvPr>
                <p14:cNvContentPartPr/>
                <p14:nvPr/>
              </p14:nvContentPartPr>
              <p14:xfrm>
                <a:off x="7913532" y="3273865"/>
                <a:ext cx="257400" cy="212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F4AD98C-344B-84D2-785F-9E418E57E9E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895892" y="3256225"/>
                  <a:ext cx="29304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55FEBAE-BC6F-07EE-BEFA-ECA44D8D97B1}"/>
                  </a:ext>
                </a:extLst>
              </p14:cNvPr>
              <p14:cNvContentPartPr/>
              <p14:nvPr/>
            </p14:nvContentPartPr>
            <p14:xfrm>
              <a:off x="5884572" y="4183945"/>
              <a:ext cx="360" cy="3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55FEBAE-BC6F-07EE-BEFA-ECA44D8D97B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866932" y="416594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C7BD230-610A-4AE4-0269-F629F37F0024}"/>
              </a:ext>
            </a:extLst>
          </p:cNvPr>
          <p:cNvGrpSpPr/>
          <p:nvPr/>
        </p:nvGrpSpPr>
        <p:grpSpPr>
          <a:xfrm>
            <a:off x="5742012" y="4356385"/>
            <a:ext cx="536400" cy="1028160"/>
            <a:chOff x="5742012" y="4356385"/>
            <a:chExt cx="536400" cy="10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DF527EF-6DA1-53A1-6853-5AE9C958F01C}"/>
                    </a:ext>
                  </a:extLst>
                </p14:cNvPr>
                <p14:cNvContentPartPr/>
                <p14:nvPr/>
              </p14:nvContentPartPr>
              <p14:xfrm>
                <a:off x="5891772" y="4356385"/>
                <a:ext cx="7560" cy="90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DF527EF-6DA1-53A1-6853-5AE9C958F01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874132" y="4338385"/>
                  <a:ext cx="43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77AC2DF-D689-0E57-CD0E-423C89889621}"/>
                    </a:ext>
                  </a:extLst>
                </p14:cNvPr>
                <p14:cNvContentPartPr/>
                <p14:nvPr/>
              </p14:nvContentPartPr>
              <p14:xfrm>
                <a:off x="5898612" y="4539265"/>
                <a:ext cx="15120" cy="111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77AC2DF-D689-0E57-CD0E-423C8988962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80612" y="4521265"/>
                  <a:ext cx="50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F6E0EA8-2806-C62A-78C5-33670608AD98}"/>
                    </a:ext>
                  </a:extLst>
                </p14:cNvPr>
                <p14:cNvContentPartPr/>
                <p14:nvPr/>
              </p14:nvContentPartPr>
              <p14:xfrm>
                <a:off x="5742012" y="5047585"/>
                <a:ext cx="128880" cy="1990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F6E0EA8-2806-C62A-78C5-33670608AD9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724012" y="5029945"/>
                  <a:ext cx="164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56EE289-F4C3-3FA8-9BFD-350F880424C8}"/>
                    </a:ext>
                  </a:extLst>
                </p14:cNvPr>
                <p14:cNvContentPartPr/>
                <p14:nvPr/>
              </p14:nvContentPartPr>
              <p14:xfrm>
                <a:off x="5827692" y="5017705"/>
                <a:ext cx="221040" cy="243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56EE289-F4C3-3FA8-9BFD-350F880424C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810052" y="5000065"/>
                  <a:ext cx="256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98857B5-8990-2133-34F8-8F54B9B80359}"/>
                    </a:ext>
                  </a:extLst>
                </p14:cNvPr>
                <p14:cNvContentPartPr/>
                <p14:nvPr/>
              </p14:nvContentPartPr>
              <p14:xfrm>
                <a:off x="6034332" y="4732585"/>
                <a:ext cx="142920" cy="166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98857B5-8990-2133-34F8-8F54B9B8035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016332" y="4714585"/>
                  <a:ext cx="178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56765F0-A313-D2A5-F4DC-9CE8458F2D90}"/>
                    </a:ext>
                  </a:extLst>
                </p14:cNvPr>
                <p14:cNvContentPartPr/>
                <p14:nvPr/>
              </p14:nvContentPartPr>
              <p14:xfrm>
                <a:off x="6233772" y="4690465"/>
                <a:ext cx="44640" cy="2527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56765F0-A313-D2A5-F4DC-9CE8458F2D9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215772" y="4672465"/>
                  <a:ext cx="802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54B4832-7FF7-8E68-430E-5011AE39CB0C}"/>
                    </a:ext>
                  </a:extLst>
                </p14:cNvPr>
                <p14:cNvContentPartPr/>
                <p14:nvPr/>
              </p14:nvContentPartPr>
              <p14:xfrm>
                <a:off x="5848932" y="4713505"/>
                <a:ext cx="185400" cy="258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54B4832-7FF7-8E68-430E-5011AE39CB0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831292" y="4695865"/>
                  <a:ext cx="221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BD4C924-2C8B-B4B8-5CB4-CDF79A0C92C5}"/>
                    </a:ext>
                  </a:extLst>
                </p14:cNvPr>
                <p14:cNvContentPartPr/>
                <p14:nvPr/>
              </p14:nvContentPartPr>
              <p14:xfrm>
                <a:off x="6119652" y="5201305"/>
                <a:ext cx="36000" cy="183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BD4C924-2C8B-B4B8-5CB4-CDF79A0C92C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02012" y="5183305"/>
                  <a:ext cx="716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777D64F-9DC1-6754-CA80-FEED459AA424}"/>
              </a:ext>
            </a:extLst>
          </p:cNvPr>
          <p:cNvGrpSpPr/>
          <p:nvPr/>
        </p:nvGrpSpPr>
        <p:grpSpPr>
          <a:xfrm>
            <a:off x="6561372" y="4444585"/>
            <a:ext cx="1153800" cy="887040"/>
            <a:chOff x="6561372" y="4444585"/>
            <a:chExt cx="1153800" cy="88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995C307-212B-AE65-D58B-CAC383A494DF}"/>
                    </a:ext>
                  </a:extLst>
                </p14:cNvPr>
                <p14:cNvContentPartPr/>
                <p14:nvPr/>
              </p14:nvContentPartPr>
              <p14:xfrm>
                <a:off x="6561372" y="5003305"/>
                <a:ext cx="114840" cy="179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995C307-212B-AE65-D58B-CAC383A494D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543372" y="4985665"/>
                  <a:ext cx="150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DF58B3E-91B7-CFDD-8888-A073B6D5A791}"/>
                    </a:ext>
                  </a:extLst>
                </p14:cNvPr>
                <p14:cNvContentPartPr/>
                <p14:nvPr/>
              </p14:nvContentPartPr>
              <p14:xfrm>
                <a:off x="6645612" y="4898545"/>
                <a:ext cx="208080" cy="263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DF58B3E-91B7-CFDD-8888-A073B6D5A79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27972" y="4880545"/>
                  <a:ext cx="243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6832EAB-28D2-AC29-5243-AE4DFD046AD3}"/>
                    </a:ext>
                  </a:extLst>
                </p14:cNvPr>
                <p14:cNvContentPartPr/>
                <p14:nvPr/>
              </p14:nvContentPartPr>
              <p14:xfrm>
                <a:off x="6853332" y="4554025"/>
                <a:ext cx="135720" cy="198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6832EAB-28D2-AC29-5243-AE4DFD046AD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35332" y="4536025"/>
                  <a:ext cx="171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8B2F755-FE9E-5197-6A86-FA3029FC732B}"/>
                    </a:ext>
                  </a:extLst>
                </p14:cNvPr>
                <p14:cNvContentPartPr/>
                <p14:nvPr/>
              </p14:nvContentPartPr>
              <p14:xfrm>
                <a:off x="7052772" y="4444585"/>
                <a:ext cx="72000" cy="281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8B2F755-FE9E-5197-6A86-FA3029FC732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034772" y="4426585"/>
                  <a:ext cx="1076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23B71E3-31B5-8CED-DBFE-5674C867D5BB}"/>
                    </a:ext>
                  </a:extLst>
                </p14:cNvPr>
                <p14:cNvContentPartPr/>
                <p14:nvPr/>
              </p14:nvContentPartPr>
              <p14:xfrm>
                <a:off x="6724092" y="4463305"/>
                <a:ext cx="193320" cy="317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23B71E3-31B5-8CED-DBFE-5674C867D5B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706452" y="4445305"/>
                  <a:ext cx="228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2B95A0C-7F5D-9024-4CDE-F3F0BE0F2151}"/>
                    </a:ext>
                  </a:extLst>
                </p14:cNvPr>
                <p14:cNvContentPartPr/>
                <p14:nvPr/>
              </p14:nvContentPartPr>
              <p14:xfrm>
                <a:off x="6953052" y="5115985"/>
                <a:ext cx="207000" cy="2156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2B95A0C-7F5D-9024-4CDE-F3F0BE0F215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35052" y="5097985"/>
                  <a:ext cx="242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F99E4F1-41E0-8DBB-89E9-06178E4DD968}"/>
                    </a:ext>
                  </a:extLst>
                </p14:cNvPr>
                <p14:cNvContentPartPr/>
                <p14:nvPr/>
              </p14:nvContentPartPr>
              <p14:xfrm>
                <a:off x="7273452" y="5014105"/>
                <a:ext cx="50040" cy="6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F99E4F1-41E0-8DBB-89E9-06178E4DD96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55452" y="4996465"/>
                  <a:ext cx="85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970C57C-3B5B-8E77-7767-924C4619B720}"/>
                    </a:ext>
                  </a:extLst>
                </p14:cNvPr>
                <p14:cNvContentPartPr/>
                <p14:nvPr/>
              </p14:nvContentPartPr>
              <p14:xfrm>
                <a:off x="7472892" y="5028865"/>
                <a:ext cx="85680" cy="25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970C57C-3B5B-8E77-7767-924C4619B72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454892" y="5010865"/>
                  <a:ext cx="121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AD456CD-6756-22E2-EC2C-D8ADDBAC529B}"/>
                    </a:ext>
                  </a:extLst>
                </p14:cNvPr>
                <p14:cNvContentPartPr/>
                <p14:nvPr/>
              </p14:nvContentPartPr>
              <p14:xfrm>
                <a:off x="7650732" y="5022385"/>
                <a:ext cx="64440" cy="4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AD456CD-6756-22E2-EC2C-D8ADDBAC529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633092" y="5004745"/>
                  <a:ext cx="1000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6C50368-3841-B761-F9C7-26CE208432E6}"/>
              </a:ext>
            </a:extLst>
          </p:cNvPr>
          <p:cNvGrpSpPr/>
          <p:nvPr/>
        </p:nvGrpSpPr>
        <p:grpSpPr>
          <a:xfrm>
            <a:off x="7999932" y="4442425"/>
            <a:ext cx="591480" cy="961560"/>
            <a:chOff x="7999932" y="4442425"/>
            <a:chExt cx="591480" cy="96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CAC3FC9-5B5F-C24A-CACB-326355FE84B9}"/>
                    </a:ext>
                  </a:extLst>
                </p14:cNvPr>
                <p14:cNvContentPartPr/>
                <p14:nvPr/>
              </p14:nvContentPartPr>
              <p14:xfrm>
                <a:off x="7999932" y="4891705"/>
                <a:ext cx="164520" cy="288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CAC3FC9-5B5F-C24A-CACB-326355FE84B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981932" y="4873705"/>
                  <a:ext cx="200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0CF5228-EE85-F90A-F8F5-939B79EE82C6}"/>
                    </a:ext>
                  </a:extLst>
                </p14:cNvPr>
                <p14:cNvContentPartPr/>
                <p14:nvPr/>
              </p14:nvContentPartPr>
              <p14:xfrm>
                <a:off x="8169852" y="4826905"/>
                <a:ext cx="149760" cy="2570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0CF5228-EE85-F90A-F8F5-939B79EE82C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151852" y="4809265"/>
                  <a:ext cx="185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D53AB80-A9E7-C78F-ED85-CED6988C3703}"/>
                    </a:ext>
                  </a:extLst>
                </p14:cNvPr>
                <p14:cNvContentPartPr/>
                <p14:nvPr/>
              </p14:nvContentPartPr>
              <p14:xfrm>
                <a:off x="8398452" y="5121025"/>
                <a:ext cx="78840" cy="2829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D53AB80-A9E7-C78F-ED85-CED6988C370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380812" y="5103385"/>
                  <a:ext cx="1144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E9B1296-6410-5315-2CD5-9E190C3264EE}"/>
                    </a:ext>
                  </a:extLst>
                </p14:cNvPr>
                <p14:cNvContentPartPr/>
                <p14:nvPr/>
              </p14:nvContentPartPr>
              <p14:xfrm>
                <a:off x="8284692" y="4549705"/>
                <a:ext cx="164160" cy="209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E9B1296-6410-5315-2CD5-9E190C3264E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266692" y="4531705"/>
                  <a:ext cx="199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A3A7E30-1255-EB09-C4C4-3897AF2A68E9}"/>
                    </a:ext>
                  </a:extLst>
                </p14:cNvPr>
                <p14:cNvContentPartPr/>
                <p14:nvPr/>
              </p14:nvContentPartPr>
              <p14:xfrm>
                <a:off x="8484132" y="4511905"/>
                <a:ext cx="107280" cy="343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A3A7E30-1255-EB09-C4C4-3897AF2A68E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466132" y="4493905"/>
                  <a:ext cx="1429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43339FF-91F6-02BA-2BD3-004C0C8B3CA8}"/>
                    </a:ext>
                  </a:extLst>
                </p14:cNvPr>
                <p14:cNvContentPartPr/>
                <p14:nvPr/>
              </p14:nvContentPartPr>
              <p14:xfrm>
                <a:off x="8106492" y="4442425"/>
                <a:ext cx="242640" cy="3848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43339FF-91F6-02BA-2BD3-004C0C8B3CA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088492" y="4424785"/>
                  <a:ext cx="278280" cy="42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0DD70F8-9637-E904-DA29-8267F25E3DCC}"/>
              </a:ext>
            </a:extLst>
          </p:cNvPr>
          <p:cNvGrpSpPr/>
          <p:nvPr/>
        </p:nvGrpSpPr>
        <p:grpSpPr>
          <a:xfrm>
            <a:off x="6068892" y="5703505"/>
            <a:ext cx="671040" cy="880920"/>
            <a:chOff x="6068892" y="5703505"/>
            <a:chExt cx="671040" cy="88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6D9E3E1-B1A1-5106-5002-238CAA8BACB4}"/>
                    </a:ext>
                  </a:extLst>
                </p14:cNvPr>
                <p14:cNvContentPartPr/>
                <p14:nvPr/>
              </p14:nvContentPartPr>
              <p14:xfrm>
                <a:off x="6068892" y="5987185"/>
                <a:ext cx="158400" cy="240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6D9E3E1-B1A1-5106-5002-238CAA8BACB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51252" y="5969545"/>
                  <a:ext cx="194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CAEA824-71F8-C6B6-6ACA-2C85ECDDB378}"/>
                    </a:ext>
                  </a:extLst>
                </p14:cNvPr>
                <p14:cNvContentPartPr/>
                <p14:nvPr/>
              </p14:nvContentPartPr>
              <p14:xfrm>
                <a:off x="6233772" y="5896825"/>
                <a:ext cx="178560" cy="380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CAEA824-71F8-C6B6-6ACA-2C85ECDDB37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215772" y="5879185"/>
                  <a:ext cx="2142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821345C-8CA3-B352-6052-0B03FEC51F35}"/>
                    </a:ext>
                  </a:extLst>
                </p14:cNvPr>
                <p14:cNvContentPartPr/>
                <p14:nvPr/>
              </p14:nvContentPartPr>
              <p14:xfrm>
                <a:off x="6475332" y="6275185"/>
                <a:ext cx="29520" cy="258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821345C-8CA3-B352-6052-0B03FEC51F3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457332" y="6257185"/>
                  <a:ext cx="65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0FAD274-2C25-C68F-0C58-C0E094559F7D}"/>
                    </a:ext>
                  </a:extLst>
                </p14:cNvPr>
                <p14:cNvContentPartPr/>
                <p14:nvPr/>
              </p14:nvContentPartPr>
              <p14:xfrm>
                <a:off x="6424572" y="5842105"/>
                <a:ext cx="158400" cy="1454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0FAD274-2C25-C68F-0C58-C0E094559F7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406932" y="5824465"/>
                  <a:ext cx="194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35C8920-AC55-1AA6-EC42-D90EC1E8E02F}"/>
                    </a:ext>
                  </a:extLst>
                </p14:cNvPr>
                <p14:cNvContentPartPr/>
                <p14:nvPr/>
              </p14:nvContentPartPr>
              <p14:xfrm>
                <a:off x="6468132" y="5760025"/>
                <a:ext cx="36360" cy="68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35C8920-AC55-1AA6-EC42-D90EC1E8E02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450492" y="5742385"/>
                  <a:ext cx="72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A571629-48E5-5539-4A0B-CA30AFF8DB75}"/>
                    </a:ext>
                  </a:extLst>
                </p14:cNvPr>
                <p14:cNvContentPartPr/>
                <p14:nvPr/>
              </p14:nvContentPartPr>
              <p14:xfrm>
                <a:off x="6255012" y="5783425"/>
                <a:ext cx="7560" cy="381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A571629-48E5-5539-4A0B-CA30AFF8DB7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237372" y="5765425"/>
                  <a:ext cx="43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7E29D07-17AD-D691-17CE-9CFB605EDA30}"/>
                    </a:ext>
                  </a:extLst>
                </p14:cNvPr>
                <p14:cNvContentPartPr/>
                <p14:nvPr/>
              </p14:nvContentPartPr>
              <p14:xfrm>
                <a:off x="6297852" y="5703505"/>
                <a:ext cx="156960" cy="230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7E29D07-17AD-D691-17CE-9CFB605EDA3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279852" y="5685505"/>
                  <a:ext cx="192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F761615-FF33-8FDC-89D6-8EC829A73C43}"/>
                    </a:ext>
                  </a:extLst>
                </p14:cNvPr>
                <p14:cNvContentPartPr/>
                <p14:nvPr/>
              </p14:nvContentPartPr>
              <p14:xfrm>
                <a:off x="6675132" y="5735185"/>
                <a:ext cx="64800" cy="2127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F761615-FF33-8FDC-89D6-8EC829A73C4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657492" y="5717185"/>
                  <a:ext cx="100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3635A49-5D5E-223F-5273-B9107DB19CED}"/>
                    </a:ext>
                  </a:extLst>
                </p14:cNvPr>
                <p14:cNvContentPartPr/>
                <p14:nvPr/>
              </p14:nvContentPartPr>
              <p14:xfrm>
                <a:off x="6438252" y="6373825"/>
                <a:ext cx="102600" cy="210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3635A49-5D5E-223F-5273-B9107DB19CE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420612" y="6356185"/>
                  <a:ext cx="138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3D3C20F-27BF-ED7D-091E-76ED23736566}"/>
                    </a:ext>
                  </a:extLst>
                </p14:cNvPr>
                <p14:cNvContentPartPr/>
                <p14:nvPr/>
              </p14:nvContentPartPr>
              <p14:xfrm>
                <a:off x="6454092" y="6142705"/>
                <a:ext cx="72000" cy="381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3D3C20F-27BF-ED7D-091E-76ED2373656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436452" y="6125065"/>
                  <a:ext cx="10764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F92676D5-3F4B-2E24-4EAA-CFF313461D80}"/>
              </a:ext>
            </a:extLst>
          </p:cNvPr>
          <p:cNvGrpSpPr/>
          <p:nvPr/>
        </p:nvGrpSpPr>
        <p:grpSpPr>
          <a:xfrm>
            <a:off x="6831732" y="5684425"/>
            <a:ext cx="427680" cy="280080"/>
            <a:chOff x="6831732" y="5684425"/>
            <a:chExt cx="42768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423289D-428E-3EEA-4197-FF0C3E747D26}"/>
                    </a:ext>
                  </a:extLst>
                </p14:cNvPr>
                <p14:cNvContentPartPr/>
                <p14:nvPr/>
              </p14:nvContentPartPr>
              <p14:xfrm>
                <a:off x="6903012" y="5821225"/>
                <a:ext cx="356400" cy="72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423289D-428E-3EEA-4197-FF0C3E747D2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85372" y="5803225"/>
                  <a:ext cx="392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E83F915-35B8-4C79-39FE-71BAC2F1C269}"/>
                    </a:ext>
                  </a:extLst>
                </p14:cNvPr>
                <p14:cNvContentPartPr/>
                <p14:nvPr/>
              </p14:nvContentPartPr>
              <p14:xfrm>
                <a:off x="6831732" y="5684425"/>
                <a:ext cx="141480" cy="2800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E83F915-35B8-4C79-39FE-71BAC2F1C26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813732" y="5666785"/>
                  <a:ext cx="17712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E19DC65-695E-CE71-9E70-BA6602C1BE01}"/>
              </a:ext>
            </a:extLst>
          </p:cNvPr>
          <p:cNvGrpSpPr/>
          <p:nvPr/>
        </p:nvGrpSpPr>
        <p:grpSpPr>
          <a:xfrm>
            <a:off x="7551012" y="5533585"/>
            <a:ext cx="2471760" cy="708480"/>
            <a:chOff x="7551012" y="5533585"/>
            <a:chExt cx="2471760" cy="7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B81D9C6-E202-BB78-BDEC-2BDE6FA6832B}"/>
                    </a:ext>
                  </a:extLst>
                </p14:cNvPr>
                <p14:cNvContentPartPr/>
                <p14:nvPr/>
              </p14:nvContentPartPr>
              <p14:xfrm>
                <a:off x="7579452" y="6087985"/>
                <a:ext cx="142920" cy="154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B81D9C6-E202-BB78-BDEC-2BDE6FA6832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561452" y="6070345"/>
                  <a:ext cx="178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C931325-D22E-9F4B-CF1E-25AC2313ABE5}"/>
                    </a:ext>
                  </a:extLst>
                </p14:cNvPr>
                <p14:cNvContentPartPr/>
                <p14:nvPr/>
              </p14:nvContentPartPr>
              <p14:xfrm>
                <a:off x="7551012" y="5926345"/>
                <a:ext cx="92880" cy="3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C931325-D22E-9F4B-CF1E-25AC2313ABE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533372" y="5908345"/>
                  <a:ext cx="128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C1C7BC8-2BD2-B6F5-4E0D-547F7B48FE50}"/>
                    </a:ext>
                  </a:extLst>
                </p14:cNvPr>
                <p14:cNvContentPartPr/>
                <p14:nvPr/>
              </p14:nvContentPartPr>
              <p14:xfrm>
                <a:off x="7757652" y="5894665"/>
                <a:ext cx="64440" cy="3114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C1C7BC8-2BD2-B6F5-4E0D-547F7B48FE5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739652" y="5877025"/>
                  <a:ext cx="100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F4E5FE6-581B-4E64-EA7A-0EF56487F927}"/>
                    </a:ext>
                  </a:extLst>
                </p14:cNvPr>
                <p14:cNvContentPartPr/>
                <p14:nvPr/>
              </p14:nvContentPartPr>
              <p14:xfrm>
                <a:off x="7707972" y="5875945"/>
                <a:ext cx="342360" cy="2905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F4E5FE6-581B-4E64-EA7A-0EF56487F92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689972" y="5857945"/>
                  <a:ext cx="378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C4C880F-CBBE-9E63-A8A9-5F94EF819199}"/>
                    </a:ext>
                  </a:extLst>
                </p14:cNvPr>
                <p14:cNvContentPartPr/>
                <p14:nvPr/>
              </p14:nvContentPartPr>
              <p14:xfrm>
                <a:off x="8241852" y="5848585"/>
                <a:ext cx="157320" cy="2851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C4C880F-CBBE-9E63-A8A9-5F94EF81919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223852" y="5830585"/>
                  <a:ext cx="1929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0B25CDA-8ADC-F0FF-437F-B40AAE5CC534}"/>
                    </a:ext>
                  </a:extLst>
                </p14:cNvPr>
                <p14:cNvContentPartPr/>
                <p14:nvPr/>
              </p14:nvContentPartPr>
              <p14:xfrm>
                <a:off x="8455692" y="5816905"/>
                <a:ext cx="306720" cy="292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0B25CDA-8ADC-F0FF-437F-B40AAE5CC5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437692" y="5799265"/>
                  <a:ext cx="342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72CA3355-CD01-40FE-730A-3623120367B3}"/>
                    </a:ext>
                  </a:extLst>
                </p14:cNvPr>
                <p14:cNvContentPartPr/>
                <p14:nvPr/>
              </p14:nvContentPartPr>
              <p14:xfrm>
                <a:off x="8555412" y="5886385"/>
                <a:ext cx="221040" cy="424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72CA3355-CD01-40FE-730A-3623120367B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537412" y="5868385"/>
                  <a:ext cx="2566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D8853F7-8B76-D63D-3161-8E587A770B95}"/>
                    </a:ext>
                  </a:extLst>
                </p14:cNvPr>
                <p14:cNvContentPartPr/>
                <p14:nvPr/>
              </p14:nvContentPartPr>
              <p14:xfrm>
                <a:off x="8809572" y="5865145"/>
                <a:ext cx="273240" cy="2131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D8853F7-8B76-D63D-3161-8E587A770B9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791572" y="5847505"/>
                  <a:ext cx="308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B1CC723-4FE5-CC06-0706-65E8C8707002}"/>
                    </a:ext>
                  </a:extLst>
                </p14:cNvPr>
                <p14:cNvContentPartPr/>
                <p14:nvPr/>
              </p14:nvContentPartPr>
              <p14:xfrm>
                <a:off x="9224652" y="5850385"/>
                <a:ext cx="142920" cy="3787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B1CC723-4FE5-CC06-0706-65E8C870700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206652" y="5832745"/>
                  <a:ext cx="1785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9F43170-A8C7-95D4-2F20-73E06F61A4EE}"/>
                    </a:ext>
                  </a:extLst>
                </p14:cNvPr>
                <p14:cNvContentPartPr/>
                <p14:nvPr/>
              </p14:nvContentPartPr>
              <p14:xfrm>
                <a:off x="9409692" y="5804305"/>
                <a:ext cx="87840" cy="186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9F43170-A8C7-95D4-2F20-73E06F61A4E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391692" y="5786665"/>
                  <a:ext cx="123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F321283-1F15-12D3-D2F4-120FBEAC6BF5}"/>
                    </a:ext>
                  </a:extLst>
                </p14:cNvPr>
                <p14:cNvContentPartPr/>
                <p14:nvPr/>
              </p14:nvContentPartPr>
              <p14:xfrm>
                <a:off x="9424092" y="5533585"/>
                <a:ext cx="598680" cy="3870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F321283-1F15-12D3-D2F4-120FBEAC6BF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406092" y="5515945"/>
                  <a:ext cx="6343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9681C9F-2147-1D35-DE6F-92C8AEA20BF5}"/>
                    </a:ext>
                  </a:extLst>
                </p14:cNvPr>
                <p14:cNvContentPartPr/>
                <p14:nvPr/>
              </p14:nvContentPartPr>
              <p14:xfrm>
                <a:off x="9744492" y="5587945"/>
                <a:ext cx="219960" cy="1497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9681C9F-2147-1D35-DE6F-92C8AEA20BF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726852" y="5569945"/>
                  <a:ext cx="255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379AA3C-A23A-984D-8A74-ECD5A79CE562}"/>
                    </a:ext>
                  </a:extLst>
                </p14:cNvPr>
                <p14:cNvContentPartPr/>
                <p14:nvPr/>
              </p14:nvContentPartPr>
              <p14:xfrm>
                <a:off x="9587892" y="5596225"/>
                <a:ext cx="14760" cy="21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379AA3C-A23A-984D-8A74-ECD5A79CE56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569892" y="5578585"/>
                  <a:ext cx="5040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CAFDF37C-8CED-8EF7-7C8A-874DF8B497C4}"/>
              </a:ext>
            </a:extLst>
          </p:cNvPr>
          <p:cNvGrpSpPr/>
          <p:nvPr/>
        </p:nvGrpSpPr>
        <p:grpSpPr>
          <a:xfrm>
            <a:off x="6760812" y="6220465"/>
            <a:ext cx="600480" cy="301680"/>
            <a:chOff x="6760812" y="6220465"/>
            <a:chExt cx="60048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AC2E4CF-547A-7A5F-F7FB-015C551941D8}"/>
                    </a:ext>
                  </a:extLst>
                </p14:cNvPr>
                <p14:cNvContentPartPr/>
                <p14:nvPr/>
              </p14:nvContentPartPr>
              <p14:xfrm>
                <a:off x="6760812" y="6396865"/>
                <a:ext cx="600480" cy="1252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AC2E4CF-547A-7A5F-F7FB-015C551941D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742812" y="6378865"/>
                  <a:ext cx="636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AE2CFAC-46EF-58ED-43B1-0F7F91C04527}"/>
                    </a:ext>
                  </a:extLst>
                </p14:cNvPr>
                <p14:cNvContentPartPr/>
                <p14:nvPr/>
              </p14:nvContentPartPr>
              <p14:xfrm>
                <a:off x="6788892" y="6220465"/>
                <a:ext cx="163080" cy="280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AE2CFAC-46EF-58ED-43B1-0F7F91C0452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771252" y="6202825"/>
                  <a:ext cx="19872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A5743295-5B51-B870-7394-9AB5853BC540}"/>
              </a:ext>
            </a:extLst>
          </p:cNvPr>
          <p:cNvGrpSpPr/>
          <p:nvPr/>
        </p:nvGrpSpPr>
        <p:grpSpPr>
          <a:xfrm>
            <a:off x="7736412" y="6352945"/>
            <a:ext cx="2228400" cy="466560"/>
            <a:chOff x="7736412" y="6352945"/>
            <a:chExt cx="222840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EFADEE8-2D07-2444-F0ED-069699A64163}"/>
                    </a:ext>
                  </a:extLst>
                </p14:cNvPr>
                <p14:cNvContentPartPr/>
                <p14:nvPr/>
              </p14:nvContentPartPr>
              <p14:xfrm>
                <a:off x="7736412" y="6468505"/>
                <a:ext cx="121320" cy="340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EFADEE8-2D07-2444-F0ED-069699A6416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718412" y="6450865"/>
                  <a:ext cx="156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C82F50D-2F3A-3FD0-A9E7-57B7B444B676}"/>
                    </a:ext>
                  </a:extLst>
                </p14:cNvPr>
                <p14:cNvContentPartPr/>
                <p14:nvPr/>
              </p14:nvContentPartPr>
              <p14:xfrm>
                <a:off x="7757652" y="6392905"/>
                <a:ext cx="92880" cy="212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C82F50D-2F3A-3FD0-A9E7-57B7B444B67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739652" y="6374905"/>
                  <a:ext cx="128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E2713F6-5895-885B-B4EC-CCA46D1AF59C}"/>
                    </a:ext>
                  </a:extLst>
                </p14:cNvPr>
                <p14:cNvContentPartPr/>
                <p14:nvPr/>
              </p14:nvContentPartPr>
              <p14:xfrm>
                <a:off x="7948452" y="6420265"/>
                <a:ext cx="72720" cy="288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E2713F6-5895-885B-B4EC-CCA46D1AF59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30812" y="6402265"/>
                  <a:ext cx="108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8F3B034-6B8C-7A03-EA3A-51DEFB60543B}"/>
                    </a:ext>
                  </a:extLst>
                </p14:cNvPr>
                <p14:cNvContentPartPr/>
                <p14:nvPr/>
              </p14:nvContentPartPr>
              <p14:xfrm>
                <a:off x="7942692" y="6408025"/>
                <a:ext cx="363600" cy="315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8F3B034-6B8C-7A03-EA3A-51DEFB60543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925052" y="6390385"/>
                  <a:ext cx="399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E677820-926B-6E4E-44B8-002E5FAB29A8}"/>
                    </a:ext>
                  </a:extLst>
                </p14:cNvPr>
                <p14:cNvContentPartPr/>
                <p14:nvPr/>
              </p14:nvContentPartPr>
              <p14:xfrm>
                <a:off x="8462532" y="6465625"/>
                <a:ext cx="491760" cy="3538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E677820-926B-6E4E-44B8-002E5FAB29A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444892" y="6447625"/>
                  <a:ext cx="5274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1B3758B-1178-743E-0395-EE879B57B37F}"/>
                    </a:ext>
                  </a:extLst>
                </p14:cNvPr>
                <p14:cNvContentPartPr/>
                <p14:nvPr/>
              </p14:nvContentPartPr>
              <p14:xfrm>
                <a:off x="8896332" y="6371665"/>
                <a:ext cx="364320" cy="2725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1B3758B-1178-743E-0395-EE879B57B37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878332" y="6354025"/>
                  <a:ext cx="399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B96C7E8-E97D-3694-2A40-CEDC88B99CFF}"/>
                    </a:ext>
                  </a:extLst>
                </p14:cNvPr>
                <p14:cNvContentPartPr/>
                <p14:nvPr/>
              </p14:nvContentPartPr>
              <p14:xfrm>
                <a:off x="8982372" y="6371665"/>
                <a:ext cx="306720" cy="78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B96C7E8-E97D-3694-2A40-CEDC88B99C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964732" y="6354025"/>
                  <a:ext cx="342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4090A13-C69C-0D95-FB4F-9DF1952D306D}"/>
                    </a:ext>
                  </a:extLst>
                </p14:cNvPr>
                <p14:cNvContentPartPr/>
                <p14:nvPr/>
              </p14:nvContentPartPr>
              <p14:xfrm>
                <a:off x="9245892" y="6436825"/>
                <a:ext cx="406440" cy="202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4090A13-C69C-0D95-FB4F-9DF1952D30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228252" y="6419185"/>
                  <a:ext cx="442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D3018EC-3FF0-A173-C340-1DC7911240DE}"/>
                    </a:ext>
                  </a:extLst>
                </p14:cNvPr>
                <p14:cNvContentPartPr/>
                <p14:nvPr/>
              </p14:nvContentPartPr>
              <p14:xfrm>
                <a:off x="9622812" y="6409465"/>
                <a:ext cx="164880" cy="1400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D3018EC-3FF0-A173-C340-1DC7911240D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604812" y="6391825"/>
                  <a:ext cx="200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BE945737-1520-9C61-8768-D170246BD152}"/>
                    </a:ext>
                  </a:extLst>
                </p14:cNvPr>
                <p14:cNvContentPartPr/>
                <p14:nvPr/>
              </p14:nvContentPartPr>
              <p14:xfrm>
                <a:off x="9808572" y="6352945"/>
                <a:ext cx="156240" cy="2401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BE945737-1520-9C61-8768-D170246BD15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790932" y="6334945"/>
                  <a:ext cx="191880" cy="27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742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F60CB0-BA45-CCD9-9217-38E47859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76225"/>
            <a:ext cx="10931525" cy="639763"/>
          </a:xfrm>
        </p:spPr>
        <p:txBody>
          <a:bodyPr/>
          <a:lstStyle/>
          <a:p>
            <a:r>
              <a:rPr lang="en-US" dirty="0"/>
              <a:t>Vectorization over Data 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74F95-EF4D-2B6D-E169-F17FC88B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48" y="2660507"/>
            <a:ext cx="7325747" cy="1162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BA17D-807A-D0D5-629A-63FCFDBB9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8" y="4283959"/>
            <a:ext cx="6790329" cy="116221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DB66C-32BD-ABA5-9CC1-04D86B042680}"/>
              </a:ext>
            </a:extLst>
          </p:cNvPr>
          <p:cNvGrpSpPr/>
          <p:nvPr/>
        </p:nvGrpSpPr>
        <p:grpSpPr>
          <a:xfrm>
            <a:off x="8789285" y="2466888"/>
            <a:ext cx="484920" cy="908280"/>
            <a:chOff x="8988981" y="1531465"/>
            <a:chExt cx="484920" cy="90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38376A-41F1-595E-15F5-2622D2569C0F}"/>
                    </a:ext>
                  </a:extLst>
                </p14:cNvPr>
                <p14:cNvContentPartPr/>
                <p14:nvPr/>
              </p14:nvContentPartPr>
              <p14:xfrm>
                <a:off x="8988981" y="1871305"/>
                <a:ext cx="208080" cy="25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38376A-41F1-595E-15F5-2622D2569C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71341" y="1853305"/>
                  <a:ext cx="243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B94547-D484-C93E-3CC4-8370BAB7CAD3}"/>
                    </a:ext>
                  </a:extLst>
                </p14:cNvPr>
                <p14:cNvContentPartPr/>
                <p14:nvPr/>
              </p14:nvContentPartPr>
              <p14:xfrm>
                <a:off x="9110301" y="1861585"/>
                <a:ext cx="164160" cy="31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B94547-D484-C93E-3CC4-8370BAB7CA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92301" y="1843585"/>
                  <a:ext cx="199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984EB0-8AE1-4078-9F3E-49E9169352EA}"/>
                    </a:ext>
                  </a:extLst>
                </p14:cNvPr>
                <p14:cNvContentPartPr/>
                <p14:nvPr/>
              </p14:nvContentPartPr>
              <p14:xfrm>
                <a:off x="9372381" y="2210425"/>
                <a:ext cx="30240" cy="22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984EB0-8AE1-4078-9F3E-49E9169352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54741" y="2192785"/>
                  <a:ext cx="65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334DE3-F79D-9580-84E4-3BE7A4B56CF9}"/>
                    </a:ext>
                  </a:extLst>
                </p14:cNvPr>
                <p14:cNvContentPartPr/>
                <p14:nvPr/>
              </p14:nvContentPartPr>
              <p14:xfrm>
                <a:off x="9231261" y="1531465"/>
                <a:ext cx="242640" cy="210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334DE3-F79D-9580-84E4-3BE7A4B56C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13621" y="1513825"/>
                  <a:ext cx="2782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29BF34-5467-7886-6E4D-EF23EBD13F3F}"/>
              </a:ext>
            </a:extLst>
          </p:cNvPr>
          <p:cNvGrpSpPr/>
          <p:nvPr/>
        </p:nvGrpSpPr>
        <p:grpSpPr>
          <a:xfrm>
            <a:off x="9380405" y="2895648"/>
            <a:ext cx="157320" cy="93240"/>
            <a:chOff x="9580101" y="1960225"/>
            <a:chExt cx="15732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448980-34AA-B1B5-2708-12D0CDB69B37}"/>
                    </a:ext>
                  </a:extLst>
                </p14:cNvPr>
                <p14:cNvContentPartPr/>
                <p14:nvPr/>
              </p14:nvContentPartPr>
              <p14:xfrm>
                <a:off x="9580101" y="1960225"/>
                <a:ext cx="121680" cy="2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448980-34AA-B1B5-2708-12D0CDB69B3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62101" y="1942585"/>
                  <a:ext cx="157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589983-0A6B-88A8-7A54-53F70EDBE6DD}"/>
                    </a:ext>
                  </a:extLst>
                </p14:cNvPr>
                <p14:cNvContentPartPr/>
                <p14:nvPr/>
              </p14:nvContentPartPr>
              <p14:xfrm>
                <a:off x="9594501" y="2046625"/>
                <a:ext cx="142920" cy="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589983-0A6B-88A8-7A54-53F70EDBE6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76861" y="2028625"/>
                  <a:ext cx="1785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D0C9B2-BD74-EF60-2B10-885503667C92}"/>
                  </a:ext>
                </a:extLst>
              </p14:cNvPr>
              <p14:cNvContentPartPr/>
              <p14:nvPr/>
            </p14:nvContentPartPr>
            <p14:xfrm>
              <a:off x="8860565" y="3227928"/>
              <a:ext cx="207000" cy="27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D0C9B2-BD74-EF60-2B10-885503667C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42925" y="3209928"/>
                <a:ext cx="2426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CB5E3B-0291-CEB6-1862-EF9726605CC5}"/>
                  </a:ext>
                </a:extLst>
              </p14:cNvPr>
              <p14:cNvContentPartPr/>
              <p14:nvPr/>
            </p14:nvContentPartPr>
            <p14:xfrm>
              <a:off x="10173435" y="3011208"/>
              <a:ext cx="23040" cy="176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CB5E3B-0291-CEB6-1862-EF9726605CC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55795" y="2993568"/>
                <a:ext cx="5868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844409CA-C43A-11D3-0FAA-4D99874BA54D}"/>
              </a:ext>
            </a:extLst>
          </p:cNvPr>
          <p:cNvGrpSpPr/>
          <p:nvPr/>
        </p:nvGrpSpPr>
        <p:grpSpPr>
          <a:xfrm>
            <a:off x="9701165" y="2395608"/>
            <a:ext cx="1798510" cy="887760"/>
            <a:chOff x="9900861" y="1460185"/>
            <a:chExt cx="179851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0BAA088-01AF-7074-B44D-37D605221E45}"/>
                    </a:ext>
                  </a:extLst>
                </p14:cNvPr>
                <p14:cNvContentPartPr/>
                <p14:nvPr/>
              </p14:nvContentPartPr>
              <p14:xfrm>
                <a:off x="9900861" y="1710385"/>
                <a:ext cx="141480" cy="521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0BAA088-01AF-7074-B44D-37D605221E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82861" y="1692385"/>
                  <a:ext cx="17712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8E10E8-5654-36CB-3B5A-0DDEC5AAB6BB}"/>
                    </a:ext>
                  </a:extLst>
                </p14:cNvPr>
                <p14:cNvContentPartPr/>
                <p14:nvPr/>
              </p14:nvContentPartPr>
              <p14:xfrm>
                <a:off x="10078341" y="1936825"/>
                <a:ext cx="101160" cy="139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8E10E8-5654-36CB-3B5A-0DDEC5AAB6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60701" y="1919185"/>
                  <a:ext cx="136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3A69594-C677-ED82-4EB9-0E14AB076BEA}"/>
                    </a:ext>
                  </a:extLst>
                </p14:cNvPr>
                <p14:cNvContentPartPr/>
                <p14:nvPr/>
              </p14:nvContentPartPr>
              <p14:xfrm>
                <a:off x="10164381" y="1857265"/>
                <a:ext cx="100080" cy="178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3A69594-C677-ED82-4EB9-0E14AB076B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46381" y="1839625"/>
                  <a:ext cx="135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F13F0D-4CF5-8543-56A2-C5A26740F95F}"/>
                    </a:ext>
                  </a:extLst>
                </p14:cNvPr>
                <p14:cNvContentPartPr/>
                <p14:nvPr/>
              </p14:nvContentPartPr>
              <p14:xfrm>
                <a:off x="10360171" y="1552705"/>
                <a:ext cx="7560" cy="176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F13F0D-4CF5-8543-56A2-C5A26740F9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42531" y="1534705"/>
                  <a:ext cx="43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B0F34F-FB48-AE85-81FC-77CB68535942}"/>
                    </a:ext>
                  </a:extLst>
                </p14:cNvPr>
                <p14:cNvContentPartPr/>
                <p14:nvPr/>
              </p14:nvContentPartPr>
              <p14:xfrm>
                <a:off x="10267651" y="1584025"/>
                <a:ext cx="85680" cy="18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B0F34F-FB48-AE85-81FC-77CB685359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49651" y="1566385"/>
                  <a:ext cx="121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330EDD-9930-4281-64E2-956D3976EF3E}"/>
                    </a:ext>
                  </a:extLst>
                </p14:cNvPr>
                <p14:cNvContentPartPr/>
                <p14:nvPr/>
              </p14:nvContentPartPr>
              <p14:xfrm>
                <a:off x="10438651" y="1592665"/>
                <a:ext cx="72360" cy="14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330EDD-9930-4281-64E2-956D3976EF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20651" y="1574665"/>
                  <a:ext cx="108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C344CF-1F1D-DFDB-1FC4-C4EDBEBA8A72}"/>
                    </a:ext>
                  </a:extLst>
                </p14:cNvPr>
                <p14:cNvContentPartPr/>
                <p14:nvPr/>
              </p14:nvContentPartPr>
              <p14:xfrm>
                <a:off x="10602091" y="1928905"/>
                <a:ext cx="86760" cy="132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C344CF-1F1D-DFDB-1FC4-C4EDBEBA8A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84091" y="1910905"/>
                  <a:ext cx="122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3E650B5-A87F-026B-2969-3048F1F724E6}"/>
                    </a:ext>
                  </a:extLst>
                </p14:cNvPr>
                <p14:cNvContentPartPr/>
                <p14:nvPr/>
              </p14:nvContentPartPr>
              <p14:xfrm>
                <a:off x="10665091" y="1876345"/>
                <a:ext cx="129960" cy="185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3E650B5-A87F-026B-2969-3048F1F724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47091" y="1858345"/>
                  <a:ext cx="165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AD778C3-E2C6-9774-73A0-ED1BF862EA1F}"/>
                    </a:ext>
                  </a:extLst>
                </p14:cNvPr>
                <p14:cNvContentPartPr/>
                <p14:nvPr/>
              </p14:nvContentPartPr>
              <p14:xfrm>
                <a:off x="10836091" y="1588345"/>
                <a:ext cx="29880" cy="176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AD778C3-E2C6-9774-73A0-ED1BF862EA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18451" y="1570345"/>
                  <a:ext cx="65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FFD603B-C4AF-E5F3-9497-9A23DDA806CD}"/>
                    </a:ext>
                  </a:extLst>
                </p14:cNvPr>
                <p14:cNvContentPartPr/>
                <p14:nvPr/>
              </p14:nvContentPartPr>
              <p14:xfrm>
                <a:off x="10901251" y="1581865"/>
                <a:ext cx="36000" cy="172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FFD603B-C4AF-E5F3-9497-9A23DDA806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83611" y="1564225"/>
                  <a:ext cx="71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72EF8B1-1C3A-8EB0-0E4E-693E3DEC5C51}"/>
                    </a:ext>
                  </a:extLst>
                </p14:cNvPr>
                <p14:cNvContentPartPr/>
                <p14:nvPr/>
              </p14:nvContentPartPr>
              <p14:xfrm>
                <a:off x="10716211" y="1552705"/>
                <a:ext cx="57600" cy="23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72EF8B1-1C3A-8EB0-0E4E-693E3DEC5C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98571" y="1534705"/>
                  <a:ext cx="93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2914722-EF83-1E2B-A891-2BC7690733A3}"/>
                    </a:ext>
                  </a:extLst>
                </p14:cNvPr>
                <p14:cNvContentPartPr/>
                <p14:nvPr/>
              </p14:nvContentPartPr>
              <p14:xfrm>
                <a:off x="10844371" y="2075785"/>
                <a:ext cx="149760" cy="160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2914722-EF83-1E2B-A891-2BC7690733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26731" y="2058145"/>
                  <a:ext cx="185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3301D14-4730-ABE1-A31B-4760F7B8D95C}"/>
                    </a:ext>
                  </a:extLst>
                </p14:cNvPr>
                <p14:cNvContentPartPr/>
                <p14:nvPr/>
              </p14:nvContentPartPr>
              <p14:xfrm>
                <a:off x="11043451" y="1954105"/>
                <a:ext cx="36360" cy="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3301D14-4730-ABE1-A31B-4760F7B8D9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25811" y="1936105"/>
                  <a:ext cx="72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FF65F2-5BC5-7D40-0B9C-D28E3CDDC224}"/>
                    </a:ext>
                  </a:extLst>
                </p14:cNvPr>
                <p14:cNvContentPartPr/>
                <p14:nvPr/>
              </p14:nvContentPartPr>
              <p14:xfrm>
                <a:off x="11157931" y="1947625"/>
                <a:ext cx="21600" cy="6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FF65F2-5BC5-7D40-0B9C-D28E3CDDC2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39931" y="1929985"/>
                  <a:ext cx="57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086C157-7C35-1F75-AA3C-5241B28AA087}"/>
                    </a:ext>
                  </a:extLst>
                </p14:cNvPr>
                <p14:cNvContentPartPr/>
                <p14:nvPr/>
              </p14:nvContentPartPr>
              <p14:xfrm>
                <a:off x="11157931" y="1947625"/>
                <a:ext cx="50040" cy="17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086C157-7C35-1F75-AA3C-5241B28AA0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39931" y="1929985"/>
                  <a:ext cx="85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F3B644-AE31-E717-3525-15B4EA072268}"/>
                    </a:ext>
                  </a:extLst>
                </p14:cNvPr>
                <p14:cNvContentPartPr/>
                <p14:nvPr/>
              </p14:nvContentPartPr>
              <p14:xfrm>
                <a:off x="11278171" y="1901545"/>
                <a:ext cx="65880" cy="158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F3B644-AE31-E717-3525-15B4EA0722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60171" y="1883545"/>
                  <a:ext cx="101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C9D3E11-8549-DE27-01C3-C8C6D9167C3F}"/>
                    </a:ext>
                  </a:extLst>
                </p14:cNvPr>
                <p14:cNvContentPartPr/>
                <p14:nvPr/>
              </p14:nvContentPartPr>
              <p14:xfrm>
                <a:off x="11321011" y="1859425"/>
                <a:ext cx="114840" cy="166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C9D3E11-8549-DE27-01C3-C8C6D9167C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03011" y="1841785"/>
                  <a:ext cx="150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13819C9-F36C-E700-ED75-60082D459B5E}"/>
                    </a:ext>
                  </a:extLst>
                </p14:cNvPr>
                <p14:cNvContentPartPr/>
                <p14:nvPr/>
              </p14:nvContentPartPr>
              <p14:xfrm>
                <a:off x="11549611" y="1474945"/>
                <a:ext cx="14760" cy="165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13819C9-F36C-E700-ED75-60082D459B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531611" y="1456945"/>
                  <a:ext cx="50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F93F45-53B3-859E-B088-575B9FB561F1}"/>
                    </a:ext>
                  </a:extLst>
                </p14:cNvPr>
                <p14:cNvContentPartPr/>
                <p14:nvPr/>
              </p14:nvContentPartPr>
              <p14:xfrm>
                <a:off x="11390851" y="1460185"/>
                <a:ext cx="101880" cy="181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F93F45-53B3-859E-B088-575B9FB561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372851" y="1442185"/>
                  <a:ext cx="137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4C39EFF-94BB-E24F-187E-93F4860524E0}"/>
                    </a:ext>
                  </a:extLst>
                </p14:cNvPr>
                <p14:cNvContentPartPr/>
                <p14:nvPr/>
              </p14:nvContentPartPr>
              <p14:xfrm>
                <a:off x="11648971" y="1487545"/>
                <a:ext cx="50400" cy="183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4C39EFF-94BB-E24F-187E-93F4860524E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630971" y="1469545"/>
                  <a:ext cx="86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816EF1C-D833-7690-C6C9-80E9FC756BAD}"/>
                    </a:ext>
                  </a:extLst>
                </p14:cNvPr>
                <p14:cNvContentPartPr/>
                <p14:nvPr/>
              </p14:nvContentPartPr>
              <p14:xfrm>
                <a:off x="11478331" y="2031505"/>
                <a:ext cx="93240" cy="316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816EF1C-D833-7690-C6C9-80E9FC756B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60331" y="2013865"/>
                  <a:ext cx="128880" cy="35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85DC881-CB0C-AEC1-F2C8-24A35C580086}"/>
                  </a:ext>
                </a:extLst>
              </p14:cNvPr>
              <p14:cNvContentPartPr/>
              <p14:nvPr/>
            </p14:nvContentPartPr>
            <p14:xfrm>
              <a:off x="11620275" y="2654088"/>
              <a:ext cx="127440" cy="5846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85DC881-CB0C-AEC1-F2C8-24A35C58008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602635" y="2636088"/>
                <a:ext cx="16308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8E169450-4B2B-4A89-F75A-C1AC9F1ABED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71901" y="1266188"/>
                <a:ext cx="11048070" cy="1079173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:r>
                  <a:rPr lang="en-US" dirty="0"/>
                  <a:t>To summarize, we can vectorize over data points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where </a:t>
                </a:r>
                <a:r>
                  <a:rPr lang="en-US" dirty="0"/>
                  <a:t>index </a:t>
                </a:r>
                <a:r>
                  <a:rPr lang="en-US" dirty="0" err="1"/>
                  <a:t>i</a:t>
                </a:r>
                <a:r>
                  <a:rPr lang="en-US" dirty="0"/>
                  <a:t> here is for the data point to be</a:t>
                </a:r>
              </a:p>
              <a:p>
                <a:pPr marL="0" indent="0" algn="l">
                  <a:buNone/>
                </a:pPr>
                <a:endParaRPr lang="en-US" sz="2800" dirty="0"/>
              </a:p>
              <a:p>
                <a:pPr marL="0" indent="0" algn="l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8E169450-4B2B-4A89-F75A-C1AC9F1AB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71901" y="1266188"/>
                <a:ext cx="11048070" cy="1079173"/>
              </a:xfrm>
              <a:blipFill>
                <a:blip r:embed="rId64"/>
                <a:stretch>
                  <a:fillRect l="-883" t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625E34F5-D883-D888-A62A-D13432944E0D}"/>
              </a:ext>
            </a:extLst>
          </p:cNvPr>
          <p:cNvGrpSpPr/>
          <p:nvPr/>
        </p:nvGrpSpPr>
        <p:grpSpPr>
          <a:xfrm>
            <a:off x="8878771" y="3351408"/>
            <a:ext cx="3326400" cy="1717777"/>
            <a:chOff x="8878771" y="3351408"/>
            <a:chExt cx="3326400" cy="171777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DCDAAA-CEFF-FB3C-01FE-256FBEF77EF7}"/>
                    </a:ext>
                  </a:extLst>
                </p14:cNvPr>
                <p14:cNvContentPartPr/>
                <p14:nvPr/>
              </p14:nvContentPartPr>
              <p14:xfrm>
                <a:off x="11435235" y="3448608"/>
                <a:ext cx="50400" cy="220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DCDAAA-CEFF-FB3C-01FE-256FBEF77EF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417235" y="3430608"/>
                  <a:ext cx="86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28756E-A836-2BBD-39C5-42C567100DBB}"/>
                    </a:ext>
                  </a:extLst>
                </p14:cNvPr>
                <p14:cNvContentPartPr/>
                <p14:nvPr/>
              </p14:nvContentPartPr>
              <p14:xfrm>
                <a:off x="11362875" y="3351408"/>
                <a:ext cx="191520" cy="168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28756E-A836-2BBD-39C5-42C567100DB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345235" y="3333768"/>
                  <a:ext cx="227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BF61962-E3F9-A9EB-98E3-3B76F8DD9F06}"/>
                    </a:ext>
                  </a:extLst>
                </p14:cNvPr>
                <p14:cNvContentPartPr/>
                <p14:nvPr/>
              </p14:nvContentPartPr>
              <p14:xfrm>
                <a:off x="10965075" y="3897528"/>
                <a:ext cx="178560" cy="36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BF61962-E3F9-A9EB-98E3-3B76F8DD9F0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947435" y="3879888"/>
                  <a:ext cx="214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4166235-B3E9-DF1F-B35E-D5D2297E8695}"/>
                    </a:ext>
                  </a:extLst>
                </p14:cNvPr>
                <p14:cNvContentPartPr/>
                <p14:nvPr/>
              </p14:nvContentPartPr>
              <p14:xfrm>
                <a:off x="11063715" y="3696648"/>
                <a:ext cx="73080" cy="311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4166235-B3E9-DF1F-B35E-D5D2297E869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046075" y="3678648"/>
                  <a:ext cx="108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A8ADFEC-A9D4-2BD2-EA9F-5D321D13B82C}"/>
                    </a:ext>
                  </a:extLst>
                </p14:cNvPr>
                <p14:cNvContentPartPr/>
                <p14:nvPr/>
              </p14:nvContentPartPr>
              <p14:xfrm>
                <a:off x="11164515" y="3818328"/>
                <a:ext cx="128880" cy="158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A8ADFEC-A9D4-2BD2-EA9F-5D321D13B82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46515" y="3800328"/>
                  <a:ext cx="164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2CFA556-C499-39A9-4C37-FDB433B8383A}"/>
                    </a:ext>
                  </a:extLst>
                </p14:cNvPr>
                <p14:cNvContentPartPr/>
                <p14:nvPr/>
              </p14:nvContentPartPr>
              <p14:xfrm>
                <a:off x="11276475" y="3749928"/>
                <a:ext cx="258840" cy="270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2CFA556-C499-39A9-4C37-FDB433B838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258475" y="3731928"/>
                  <a:ext cx="2944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1506821-2231-53AE-7722-361780217C7A}"/>
                    </a:ext>
                  </a:extLst>
                </p14:cNvPr>
                <p14:cNvContentPartPr/>
                <p14:nvPr/>
              </p14:nvContentPartPr>
              <p14:xfrm>
                <a:off x="11349915" y="3799608"/>
                <a:ext cx="199800" cy="23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1506821-2231-53AE-7722-361780217C7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31915" y="3781608"/>
                  <a:ext cx="235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5BB5224-362B-18A7-22B6-3E0119A16E0B}"/>
                    </a:ext>
                  </a:extLst>
                </p14:cNvPr>
                <p14:cNvContentPartPr/>
                <p14:nvPr/>
              </p14:nvContentPartPr>
              <p14:xfrm>
                <a:off x="11513715" y="3842808"/>
                <a:ext cx="213840" cy="124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5BB5224-362B-18A7-22B6-3E0119A16E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495715" y="3825168"/>
                  <a:ext cx="249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E331AF8-F722-4CFE-622B-E5BD36707D68}"/>
                    </a:ext>
                  </a:extLst>
                </p14:cNvPr>
                <p14:cNvContentPartPr/>
                <p14:nvPr/>
              </p14:nvContentPartPr>
              <p14:xfrm>
                <a:off x="11705955" y="3880968"/>
                <a:ext cx="92880" cy="9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E331AF8-F722-4CFE-622B-E5BD36707D6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687955" y="3863328"/>
                  <a:ext cx="128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43FB43-59AA-3158-A46A-2FB0266DE089}"/>
                    </a:ext>
                  </a:extLst>
                </p14:cNvPr>
                <p14:cNvContentPartPr/>
                <p14:nvPr/>
              </p14:nvContentPartPr>
              <p14:xfrm>
                <a:off x="11833395" y="3873048"/>
                <a:ext cx="51120" cy="176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43FB43-59AA-3158-A46A-2FB0266DE08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815395" y="3855048"/>
                  <a:ext cx="86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1C6D576-2500-DB4B-E9D6-4D7F85C346FB}"/>
                    </a:ext>
                  </a:extLst>
                </p14:cNvPr>
                <p14:cNvContentPartPr/>
                <p14:nvPr/>
              </p14:nvContentPartPr>
              <p14:xfrm>
                <a:off x="8878771" y="4045345"/>
                <a:ext cx="199800" cy="19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1C6D576-2500-DB4B-E9D6-4D7F85C346F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61131" y="4027345"/>
                  <a:ext cx="235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DA0AE43-E57F-E358-62B9-255A6995473D}"/>
                    </a:ext>
                  </a:extLst>
                </p14:cNvPr>
                <p14:cNvContentPartPr/>
                <p14:nvPr/>
              </p14:nvContentPartPr>
              <p14:xfrm>
                <a:off x="8878771" y="4150465"/>
                <a:ext cx="185400" cy="19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DA0AE43-E57F-E358-62B9-255A6995473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61131" y="4132465"/>
                  <a:ext cx="221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B6A7DA5-BF7C-FFE3-72EF-478E4AE09E69}"/>
                    </a:ext>
                  </a:extLst>
                </p14:cNvPr>
                <p14:cNvContentPartPr/>
                <p14:nvPr/>
              </p14:nvContentPartPr>
              <p14:xfrm>
                <a:off x="9227611" y="3969745"/>
                <a:ext cx="115200" cy="38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B6A7DA5-BF7C-FFE3-72EF-478E4AE09E6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09971" y="3951745"/>
                  <a:ext cx="1508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FAD6F2F-C486-778D-1B70-F7EAEA471D19}"/>
                    </a:ext>
                  </a:extLst>
                </p14:cNvPr>
                <p14:cNvContentPartPr/>
                <p14:nvPr/>
              </p14:nvContentPartPr>
              <p14:xfrm>
                <a:off x="9120691" y="4052185"/>
                <a:ext cx="192960" cy="96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FAD6F2F-C486-778D-1B70-F7EAEA471D1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103051" y="4034185"/>
                  <a:ext cx="228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F348710-2F06-FA14-7BFE-B25830CC5FF5}"/>
                    </a:ext>
                  </a:extLst>
                </p14:cNvPr>
                <p14:cNvContentPartPr/>
                <p14:nvPr/>
              </p14:nvContentPartPr>
              <p14:xfrm>
                <a:off x="9370171" y="4137865"/>
                <a:ext cx="121680" cy="241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F348710-2F06-FA14-7BFE-B25830CC5FF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352531" y="4119865"/>
                  <a:ext cx="1573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B86DFCC-A3F3-506A-B4C9-37017903E615}"/>
                    </a:ext>
                  </a:extLst>
                </p14:cNvPr>
                <p14:cNvContentPartPr/>
                <p14:nvPr/>
              </p14:nvContentPartPr>
              <p14:xfrm>
                <a:off x="9434251" y="4204465"/>
                <a:ext cx="384840" cy="213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B86DFCC-A3F3-506A-B4C9-37017903E61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16611" y="4186465"/>
                  <a:ext cx="4204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5F95133-748F-8F47-82CC-A2A085035628}"/>
                    </a:ext>
                  </a:extLst>
                </p14:cNvPr>
                <p14:cNvContentPartPr/>
                <p14:nvPr/>
              </p14:nvContentPartPr>
              <p14:xfrm>
                <a:off x="9839251" y="4183945"/>
                <a:ext cx="80640" cy="225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5F95133-748F-8F47-82CC-A2A08503562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21251" y="4165945"/>
                  <a:ext cx="116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315D54F-8ED9-6DD9-AB68-73BA7D5631BA}"/>
                    </a:ext>
                  </a:extLst>
                </p14:cNvPr>
                <p14:cNvContentPartPr/>
                <p14:nvPr/>
              </p14:nvContentPartPr>
              <p14:xfrm>
                <a:off x="9996931" y="4240825"/>
                <a:ext cx="107280" cy="347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315D54F-8ED9-6DD9-AB68-73BA7D5631B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79291" y="4222825"/>
                  <a:ext cx="142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6DEF12C-7113-B65D-3AA4-D7CE7F80D075}"/>
                    </a:ext>
                  </a:extLst>
                </p14:cNvPr>
                <p14:cNvContentPartPr/>
                <p14:nvPr/>
              </p14:nvContentPartPr>
              <p14:xfrm>
                <a:off x="10131571" y="4238665"/>
                <a:ext cx="145080" cy="156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6DEF12C-7113-B65D-3AA4-D7CE7F80D07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113931" y="4220665"/>
                  <a:ext cx="180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5C6BC5-EB1F-7C36-F3FC-6875BDC6474A}"/>
                    </a:ext>
                  </a:extLst>
                </p14:cNvPr>
                <p14:cNvContentPartPr/>
                <p14:nvPr/>
              </p14:nvContentPartPr>
              <p14:xfrm>
                <a:off x="10302931" y="4200865"/>
                <a:ext cx="342360" cy="198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5C6BC5-EB1F-7C36-F3FC-6875BDC6474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284931" y="4182865"/>
                  <a:ext cx="378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B05655-6F6E-B46D-BEA2-74D12FAC73F1}"/>
                    </a:ext>
                  </a:extLst>
                </p14:cNvPr>
                <p14:cNvContentPartPr/>
                <p14:nvPr/>
              </p14:nvContentPartPr>
              <p14:xfrm>
                <a:off x="10759051" y="4291225"/>
                <a:ext cx="72360" cy="109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B05655-6F6E-B46D-BEA2-74D12FAC73F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741051" y="4273225"/>
                  <a:ext cx="108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68238B-B774-E623-B157-0C68DB26846A}"/>
                    </a:ext>
                  </a:extLst>
                </p14:cNvPr>
                <p14:cNvContentPartPr/>
                <p14:nvPr/>
              </p14:nvContentPartPr>
              <p14:xfrm>
                <a:off x="10908451" y="4244785"/>
                <a:ext cx="192600" cy="5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68238B-B774-E623-B157-0C68DB26846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890811" y="4227145"/>
                  <a:ext cx="228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72367B3-05EC-73C2-D28F-B44E1D574F34}"/>
                    </a:ext>
                  </a:extLst>
                </p14:cNvPr>
                <p14:cNvContentPartPr/>
                <p14:nvPr/>
              </p14:nvContentPartPr>
              <p14:xfrm>
                <a:off x="10914931" y="4085305"/>
                <a:ext cx="108000" cy="439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72367B3-05EC-73C2-D28F-B44E1D574F3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97291" y="4067305"/>
                  <a:ext cx="1436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D0EB8C7-85EB-6F66-F961-553A42DF8F16}"/>
                    </a:ext>
                  </a:extLst>
                </p14:cNvPr>
                <p14:cNvContentPartPr/>
                <p14:nvPr/>
              </p14:nvContentPartPr>
              <p14:xfrm>
                <a:off x="9320491" y="4766425"/>
                <a:ext cx="48960" cy="240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D0EB8C7-85EB-6F66-F961-553A42DF8F1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02491" y="4748785"/>
                  <a:ext cx="8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5713FD3-A289-8076-CFDC-7814EA396A2B}"/>
                    </a:ext>
                  </a:extLst>
                </p14:cNvPr>
                <p14:cNvContentPartPr/>
                <p14:nvPr/>
              </p14:nvContentPartPr>
              <p14:xfrm>
                <a:off x="9306091" y="4725385"/>
                <a:ext cx="463320" cy="279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5713FD3-A289-8076-CFDC-7814EA396A2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288451" y="4707385"/>
                  <a:ext cx="4989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41E9517-6D04-43EA-67F8-25134C4E2CD2}"/>
                    </a:ext>
                  </a:extLst>
                </p14:cNvPr>
                <p14:cNvContentPartPr/>
                <p14:nvPr/>
              </p14:nvContentPartPr>
              <p14:xfrm>
                <a:off x="9925651" y="4917265"/>
                <a:ext cx="171360" cy="8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41E9517-6D04-43EA-67F8-25134C4E2CD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908011" y="4899625"/>
                  <a:ext cx="207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2C4A9CC-ACB1-41DD-4364-8C21AF314139}"/>
                    </a:ext>
                  </a:extLst>
                </p14:cNvPr>
                <p14:cNvContentPartPr/>
                <p14:nvPr/>
              </p14:nvContentPartPr>
              <p14:xfrm>
                <a:off x="9960571" y="4743025"/>
                <a:ext cx="108000" cy="326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2C4A9CC-ACB1-41DD-4364-8C21AF31413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942571" y="4725025"/>
                  <a:ext cx="1436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883381A-CE76-5BC6-F395-6B0062CD1C38}"/>
                    </a:ext>
                  </a:extLst>
                </p14:cNvPr>
                <p14:cNvContentPartPr/>
                <p14:nvPr/>
              </p14:nvContentPartPr>
              <p14:xfrm>
                <a:off x="10139491" y="4900705"/>
                <a:ext cx="149760" cy="122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883381A-CE76-5BC6-F395-6B0062CD1C3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121491" y="4882705"/>
                  <a:ext cx="185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0B28DAC-9344-F098-ECA4-5F7D93E01603}"/>
                    </a:ext>
                  </a:extLst>
                </p14:cNvPr>
                <p14:cNvContentPartPr/>
                <p14:nvPr/>
              </p14:nvContentPartPr>
              <p14:xfrm>
                <a:off x="10338571" y="4857505"/>
                <a:ext cx="207360" cy="155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0B28DAC-9344-F098-ECA4-5F7D93E0160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320931" y="4839505"/>
                  <a:ext cx="243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9834A77-42F4-611A-4E39-F62DDF11B4D3}"/>
                    </a:ext>
                  </a:extLst>
                </p14:cNvPr>
                <p14:cNvContentPartPr/>
                <p14:nvPr/>
              </p14:nvContentPartPr>
              <p14:xfrm>
                <a:off x="10452691" y="4707025"/>
                <a:ext cx="171360" cy="299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9834A77-42F4-611A-4E39-F62DDF11B4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435051" y="4689025"/>
                  <a:ext cx="2070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6A51947-6919-CF0A-5DEB-1F04BED86AF0}"/>
                    </a:ext>
                  </a:extLst>
                </p14:cNvPr>
                <p14:cNvContentPartPr/>
                <p14:nvPr/>
              </p14:nvContentPartPr>
              <p14:xfrm>
                <a:off x="10403011" y="4806025"/>
                <a:ext cx="178560" cy="9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6A51947-6919-CF0A-5DEB-1F04BED86AF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385011" y="4788385"/>
                  <a:ext cx="214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2D6681F-A080-0813-ED9E-01C1C0C7E8C7}"/>
                    </a:ext>
                  </a:extLst>
                </p14:cNvPr>
                <p14:cNvContentPartPr/>
                <p14:nvPr/>
              </p14:nvContentPartPr>
              <p14:xfrm>
                <a:off x="10609291" y="4835545"/>
                <a:ext cx="285480" cy="142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2D6681F-A080-0813-ED9E-01C1C0C7E8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591291" y="4817545"/>
                  <a:ext cx="321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193A97-B773-AB3C-9AAE-FB94F461CF1C}"/>
                    </a:ext>
                  </a:extLst>
                </p14:cNvPr>
                <p14:cNvContentPartPr/>
                <p14:nvPr/>
              </p14:nvContentPartPr>
              <p14:xfrm>
                <a:off x="10901251" y="4839505"/>
                <a:ext cx="199800" cy="146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193A97-B773-AB3C-9AAE-FB94F461CF1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883611" y="4821865"/>
                  <a:ext cx="235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2F1D39-1057-7C47-6EC9-D6B191061A26}"/>
                    </a:ext>
                  </a:extLst>
                </p14:cNvPr>
                <p14:cNvContentPartPr/>
                <p14:nvPr/>
              </p14:nvContentPartPr>
              <p14:xfrm>
                <a:off x="11051011" y="4850305"/>
                <a:ext cx="151200" cy="200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2F1D39-1057-7C47-6EC9-D6B191061A2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033011" y="4832305"/>
                  <a:ext cx="186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B2D1F37-CE65-5C6F-AC26-D6EC53CDE696}"/>
                    </a:ext>
                  </a:extLst>
                </p14:cNvPr>
                <p14:cNvContentPartPr/>
                <p14:nvPr/>
              </p14:nvContentPartPr>
              <p14:xfrm>
                <a:off x="11257651" y="4721425"/>
                <a:ext cx="192600" cy="242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B2D1F37-CE65-5C6F-AC26-D6EC53CDE6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239651" y="4703425"/>
                  <a:ext cx="228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E7E4B06-23F3-6EBF-A833-5F5BD3296D4A}"/>
                    </a:ext>
                  </a:extLst>
                </p14:cNvPr>
                <p14:cNvContentPartPr/>
                <p14:nvPr/>
              </p14:nvContentPartPr>
              <p14:xfrm>
                <a:off x="11497771" y="4780465"/>
                <a:ext cx="180360" cy="16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E7E4B06-23F3-6EBF-A833-5F5BD3296D4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479771" y="4762465"/>
                  <a:ext cx="216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B52D0EB-607E-939B-5266-8C8977C35A9E}"/>
                    </a:ext>
                  </a:extLst>
                </p14:cNvPr>
                <p14:cNvContentPartPr/>
                <p14:nvPr/>
              </p14:nvContentPartPr>
              <p14:xfrm>
                <a:off x="11684611" y="4608385"/>
                <a:ext cx="176040" cy="332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B52D0EB-607E-939B-5266-8C8977C35A9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666971" y="4590385"/>
                  <a:ext cx="2116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25E9150-422D-C9B0-0D68-03C83FA7F031}"/>
                    </a:ext>
                  </a:extLst>
                </p14:cNvPr>
                <p14:cNvContentPartPr/>
                <p14:nvPr/>
              </p14:nvContentPartPr>
              <p14:xfrm>
                <a:off x="11634931" y="4763905"/>
                <a:ext cx="299520" cy="2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25E9150-422D-C9B0-0D68-03C83FA7F03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616931" y="4746265"/>
                  <a:ext cx="335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768889D-E717-2471-DE88-4BAB8D779FC4}"/>
                    </a:ext>
                  </a:extLst>
                </p14:cNvPr>
                <p14:cNvContentPartPr/>
                <p14:nvPr/>
              </p14:nvContentPartPr>
              <p14:xfrm>
                <a:off x="11905651" y="4757785"/>
                <a:ext cx="299520" cy="195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768889D-E717-2471-DE88-4BAB8D779FC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887651" y="4739785"/>
                  <a:ext cx="33516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4676009-052E-2F6F-47CB-6CDE88587672}"/>
              </a:ext>
            </a:extLst>
          </p:cNvPr>
          <p:cNvGrpSpPr/>
          <p:nvPr/>
        </p:nvGrpSpPr>
        <p:grpSpPr>
          <a:xfrm>
            <a:off x="9327691" y="5318665"/>
            <a:ext cx="384840" cy="433800"/>
            <a:chOff x="9327691" y="5318665"/>
            <a:chExt cx="38484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F491EAB-28B5-C515-EFF0-80B5C7DC9791}"/>
                    </a:ext>
                  </a:extLst>
                </p14:cNvPr>
                <p14:cNvContentPartPr/>
                <p14:nvPr/>
              </p14:nvContentPartPr>
              <p14:xfrm>
                <a:off x="9327691" y="5417665"/>
                <a:ext cx="92880" cy="172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F491EAB-28B5-C515-EFF0-80B5C7DC979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309691" y="5399665"/>
                  <a:ext cx="128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CAEDD56-1476-99DB-DDFD-9F7403441EAF}"/>
                    </a:ext>
                  </a:extLst>
                </p14:cNvPr>
                <p14:cNvContentPartPr/>
                <p14:nvPr/>
              </p14:nvContentPartPr>
              <p14:xfrm>
                <a:off x="9533971" y="5499745"/>
                <a:ext cx="1785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CAEDD56-1476-99DB-DDFD-9F7403441EA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516331" y="5481745"/>
                  <a:ext cx="214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FF5F7C-93CD-6337-8EA3-7E03716C81D8}"/>
                    </a:ext>
                  </a:extLst>
                </p14:cNvPr>
                <p14:cNvContentPartPr/>
                <p14:nvPr/>
              </p14:nvContentPartPr>
              <p14:xfrm>
                <a:off x="9575371" y="5318665"/>
                <a:ext cx="129960" cy="433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FF5F7C-93CD-6337-8EA3-7E03716C81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557371" y="5300665"/>
                  <a:ext cx="165600" cy="46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5437A8C-9EFF-5A1F-9EA9-268A8A6BFD76}"/>
              </a:ext>
            </a:extLst>
          </p:cNvPr>
          <p:cNvGrpSpPr/>
          <p:nvPr/>
        </p:nvGrpSpPr>
        <p:grpSpPr>
          <a:xfrm>
            <a:off x="9925651" y="5295625"/>
            <a:ext cx="563040" cy="339480"/>
            <a:chOff x="9925651" y="5295625"/>
            <a:chExt cx="5630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6D28C09-C71B-AF0E-483A-216226D8077B}"/>
                    </a:ext>
                  </a:extLst>
                </p14:cNvPr>
                <p14:cNvContentPartPr/>
                <p14:nvPr/>
              </p14:nvContentPartPr>
              <p14:xfrm>
                <a:off x="9932851" y="5333425"/>
                <a:ext cx="78840" cy="290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6D28C09-C71B-AF0E-483A-216226D8077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914851" y="5315785"/>
                  <a:ext cx="114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09A2C7F-A221-2FC6-1496-9B543079A908}"/>
                    </a:ext>
                  </a:extLst>
                </p14:cNvPr>
                <p14:cNvContentPartPr/>
                <p14:nvPr/>
              </p14:nvContentPartPr>
              <p14:xfrm>
                <a:off x="9925651" y="5295625"/>
                <a:ext cx="563040" cy="33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09A2C7F-A221-2FC6-1496-9B543079A90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908011" y="5277985"/>
                  <a:ext cx="59868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ACA9E14-6A95-A6D1-14E2-FC6FBE01206E}"/>
              </a:ext>
            </a:extLst>
          </p:cNvPr>
          <p:cNvGrpSpPr/>
          <p:nvPr/>
        </p:nvGrpSpPr>
        <p:grpSpPr>
          <a:xfrm>
            <a:off x="10751851" y="5312905"/>
            <a:ext cx="370440" cy="308880"/>
            <a:chOff x="10751851" y="5312905"/>
            <a:chExt cx="37044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2B6564E-E69F-4C61-99AA-218D866BF7FB}"/>
                    </a:ext>
                  </a:extLst>
                </p14:cNvPr>
                <p14:cNvContentPartPr/>
                <p14:nvPr/>
              </p14:nvContentPartPr>
              <p14:xfrm>
                <a:off x="10751851" y="5312905"/>
                <a:ext cx="71640" cy="256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2B6564E-E69F-4C61-99AA-218D866BF7F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733851" y="5294905"/>
                  <a:ext cx="1072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0B93EB-309E-6757-5466-CA1DAE795DE2}"/>
                    </a:ext>
                  </a:extLst>
                </p14:cNvPr>
                <p14:cNvContentPartPr/>
                <p14:nvPr/>
              </p14:nvContentPartPr>
              <p14:xfrm>
                <a:off x="10872091" y="5352505"/>
                <a:ext cx="79560" cy="252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0B93EB-309E-6757-5466-CA1DAE795DE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854091" y="5334505"/>
                  <a:ext cx="115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83DDC5B-CF9E-D2EF-EA15-AE6F270DED0C}"/>
                    </a:ext>
                  </a:extLst>
                </p14:cNvPr>
                <p14:cNvContentPartPr/>
                <p14:nvPr/>
              </p14:nvContentPartPr>
              <p14:xfrm>
                <a:off x="11000971" y="5350345"/>
                <a:ext cx="43920" cy="271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83DDC5B-CF9E-D2EF-EA15-AE6F270DED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983331" y="5332705"/>
                  <a:ext cx="79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3B7E54C-82F9-8A06-7D02-8E53E1898EDC}"/>
                    </a:ext>
                  </a:extLst>
                </p14:cNvPr>
                <p14:cNvContentPartPr/>
                <p14:nvPr/>
              </p14:nvContentPartPr>
              <p14:xfrm>
                <a:off x="10965331" y="5447185"/>
                <a:ext cx="156960" cy="8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3B7E54C-82F9-8A06-7D02-8E53E1898ED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947691" y="5429185"/>
                  <a:ext cx="1926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5936437-4A8A-25F8-8A1E-05CB81973D6D}"/>
              </a:ext>
            </a:extLst>
          </p:cNvPr>
          <p:cNvGrpSpPr/>
          <p:nvPr/>
        </p:nvGrpSpPr>
        <p:grpSpPr>
          <a:xfrm>
            <a:off x="9548011" y="5760385"/>
            <a:ext cx="1767960" cy="509040"/>
            <a:chOff x="9548011" y="5760385"/>
            <a:chExt cx="176796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4BA569C-43E4-DF24-9F4A-138EDFB49A3B}"/>
                    </a:ext>
                  </a:extLst>
                </p14:cNvPr>
                <p14:cNvContentPartPr/>
                <p14:nvPr/>
              </p14:nvContentPartPr>
              <p14:xfrm>
                <a:off x="9548011" y="5924185"/>
                <a:ext cx="192960" cy="301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4BA569C-43E4-DF24-9F4A-138EDFB49A3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30011" y="5906185"/>
                  <a:ext cx="2286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9CE77DC-45D6-124E-A111-A6D91363DD55}"/>
                    </a:ext>
                  </a:extLst>
                </p14:cNvPr>
                <p14:cNvContentPartPr/>
                <p14:nvPr/>
              </p14:nvContentPartPr>
              <p14:xfrm>
                <a:off x="9825211" y="5888905"/>
                <a:ext cx="265320" cy="283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9CE77DC-45D6-124E-A111-A6D91363DD5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07211" y="5870905"/>
                  <a:ext cx="3009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D1736A4-4026-0F53-92B8-03595724C036}"/>
                    </a:ext>
                  </a:extLst>
                </p14:cNvPr>
                <p14:cNvContentPartPr/>
                <p14:nvPr/>
              </p14:nvContentPartPr>
              <p14:xfrm>
                <a:off x="9911611" y="5989345"/>
                <a:ext cx="242640" cy="33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D1736A4-4026-0F53-92B8-03595724C03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893611" y="5971345"/>
                  <a:ext cx="278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754E6D5-CCB7-EC3F-5065-80AF85FEEFD0}"/>
                    </a:ext>
                  </a:extLst>
                </p14:cNvPr>
                <p14:cNvContentPartPr/>
                <p14:nvPr/>
              </p14:nvContentPartPr>
              <p14:xfrm>
                <a:off x="10152451" y="6066025"/>
                <a:ext cx="186840" cy="86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754E6D5-CCB7-EC3F-5065-80AF85FEEFD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134451" y="6048025"/>
                  <a:ext cx="222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DAD2F01-411D-0C2C-C809-DC23850F30EA}"/>
                    </a:ext>
                  </a:extLst>
                </p14:cNvPr>
                <p14:cNvContentPartPr/>
                <p14:nvPr/>
              </p14:nvContentPartPr>
              <p14:xfrm>
                <a:off x="10487611" y="5949385"/>
                <a:ext cx="137520" cy="320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DAD2F01-411D-0C2C-C809-DC23850F30E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469971" y="5931385"/>
                  <a:ext cx="1731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E5463B4-1245-0C3F-1DDE-DA77F22839C1}"/>
                    </a:ext>
                  </a:extLst>
                </p14:cNvPr>
                <p14:cNvContentPartPr/>
                <p14:nvPr/>
              </p14:nvContentPartPr>
              <p14:xfrm>
                <a:off x="10694971" y="5919865"/>
                <a:ext cx="78840" cy="192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E5463B4-1245-0C3F-1DDE-DA77F22839C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676971" y="5902225"/>
                  <a:ext cx="114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31F573-B272-CC7B-D4F3-5B454B3BA008}"/>
                    </a:ext>
                  </a:extLst>
                </p14:cNvPr>
                <p14:cNvContentPartPr/>
                <p14:nvPr/>
              </p14:nvContentPartPr>
              <p14:xfrm>
                <a:off x="10830331" y="5800705"/>
                <a:ext cx="342720" cy="300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31F573-B272-CC7B-D4F3-5B454B3BA00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812331" y="5783065"/>
                  <a:ext cx="3783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E4EA277-6D72-1D91-D785-E473A52022D8}"/>
                    </a:ext>
                  </a:extLst>
                </p14:cNvPr>
                <p14:cNvContentPartPr/>
                <p14:nvPr/>
              </p14:nvContentPartPr>
              <p14:xfrm>
                <a:off x="10951291" y="5828065"/>
                <a:ext cx="156960" cy="5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E4EA277-6D72-1D91-D785-E473A52022D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933291" y="5810425"/>
                  <a:ext cx="192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BA09AB8-11BD-C14F-4AB8-DB8C9B173AF1}"/>
                    </a:ext>
                  </a:extLst>
                </p14:cNvPr>
                <p14:cNvContentPartPr/>
                <p14:nvPr/>
              </p14:nvContentPartPr>
              <p14:xfrm>
                <a:off x="10844371" y="5760385"/>
                <a:ext cx="71640" cy="2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BA09AB8-11BD-C14F-4AB8-DB8C9B173AF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826731" y="5742385"/>
                  <a:ext cx="107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798C619-F346-2271-AE55-9B745012984E}"/>
                    </a:ext>
                  </a:extLst>
                </p14:cNvPr>
                <p14:cNvContentPartPr/>
                <p14:nvPr/>
              </p14:nvContentPartPr>
              <p14:xfrm>
                <a:off x="11242891" y="5787385"/>
                <a:ext cx="73080" cy="179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798C619-F346-2271-AE55-9B745012984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24891" y="5769745"/>
                  <a:ext cx="108720" cy="214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42380CF-13C8-EA9D-DB8E-B0FF36A90F19}"/>
              </a:ext>
            </a:extLst>
          </p:cNvPr>
          <p:cNvSpPr txBox="1"/>
          <p:nvPr/>
        </p:nvSpPr>
        <p:spPr>
          <a:xfrm>
            <a:off x="845684" y="5621785"/>
            <a:ext cx="7796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=&gt;These are the equations for forward propagation calculation</a:t>
            </a:r>
          </a:p>
        </p:txBody>
      </p:sp>
    </p:spTree>
    <p:extLst>
      <p:ext uri="{BB962C8B-B14F-4D97-AF65-F5344CB8AC3E}">
        <p14:creationId xmlns:p14="http://schemas.microsoft.com/office/powerpoint/2010/main" val="48052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AB9D-B210-B99E-524B-60970F6A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multi-class problem, need modification at the last output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E05AC00-2B32-5D23-42C6-D2DE47CF4117}"/>
              </a:ext>
            </a:extLst>
          </p:cNvPr>
          <p:cNvGrpSpPr/>
          <p:nvPr/>
        </p:nvGrpSpPr>
        <p:grpSpPr>
          <a:xfrm>
            <a:off x="3893851" y="3193945"/>
            <a:ext cx="442080" cy="387360"/>
            <a:chOff x="3893851" y="3193945"/>
            <a:chExt cx="44208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8BA12AB-657F-E6B8-2DA0-AB40C8813A8A}"/>
                    </a:ext>
                  </a:extLst>
                </p14:cNvPr>
                <p14:cNvContentPartPr/>
                <p14:nvPr/>
              </p14:nvContentPartPr>
              <p14:xfrm>
                <a:off x="3893851" y="3193945"/>
                <a:ext cx="192600" cy="387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8BA12AB-657F-E6B8-2DA0-AB40C8813A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76211" y="3176305"/>
                  <a:ext cx="2282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9493FC-DC20-DB1F-A879-E5ECF195CF01}"/>
                    </a:ext>
                  </a:extLst>
                </p14:cNvPr>
                <p14:cNvContentPartPr/>
                <p14:nvPr/>
              </p14:nvContentPartPr>
              <p14:xfrm>
                <a:off x="4171771" y="3382225"/>
                <a:ext cx="164160" cy="18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9493FC-DC20-DB1F-A879-E5ECF195CF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53771" y="3364225"/>
                  <a:ext cx="1998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7D0EE5-0D0A-AEE5-53FF-5392AFE4C5AC}"/>
              </a:ext>
            </a:extLst>
          </p:cNvPr>
          <p:cNvGrpSpPr/>
          <p:nvPr/>
        </p:nvGrpSpPr>
        <p:grpSpPr>
          <a:xfrm>
            <a:off x="3935611" y="3933745"/>
            <a:ext cx="387720" cy="417240"/>
            <a:chOff x="3935611" y="3933745"/>
            <a:chExt cx="3877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B78B37-2EEF-39D9-2CD9-174A3A0D4F8C}"/>
                    </a:ext>
                  </a:extLst>
                </p14:cNvPr>
                <p14:cNvContentPartPr/>
                <p14:nvPr/>
              </p14:nvContentPartPr>
              <p14:xfrm>
                <a:off x="3935611" y="3933745"/>
                <a:ext cx="172440" cy="414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B78B37-2EEF-39D9-2CD9-174A3A0D4F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17611" y="3916105"/>
                  <a:ext cx="2080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73E300A-5F8D-FCD6-DCEB-3263FE72EB6B}"/>
                    </a:ext>
                  </a:extLst>
                </p14:cNvPr>
                <p14:cNvContentPartPr/>
                <p14:nvPr/>
              </p14:nvContentPartPr>
              <p14:xfrm>
                <a:off x="4171771" y="4086025"/>
                <a:ext cx="151560" cy="264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73E300A-5F8D-FCD6-DCEB-3263FE72EB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53771" y="4068025"/>
                  <a:ext cx="18720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4AE1A84-70C5-780B-7C1C-748AD49FEBB1}"/>
              </a:ext>
            </a:extLst>
          </p:cNvPr>
          <p:cNvGrpSpPr/>
          <p:nvPr/>
        </p:nvGrpSpPr>
        <p:grpSpPr>
          <a:xfrm>
            <a:off x="3943891" y="4652665"/>
            <a:ext cx="555480" cy="1028160"/>
            <a:chOff x="3943891" y="4652665"/>
            <a:chExt cx="555480" cy="10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A1D6EAD-E23F-91CF-6DD4-206E140BFA5C}"/>
                    </a:ext>
                  </a:extLst>
                </p14:cNvPr>
                <p14:cNvContentPartPr/>
                <p14:nvPr/>
              </p14:nvContentPartPr>
              <p14:xfrm>
                <a:off x="4007971" y="4652665"/>
                <a:ext cx="360" cy="55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A1D6EAD-E23F-91CF-6DD4-206E140BFA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89971" y="4634665"/>
                  <a:ext cx="36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858876F-04B9-8021-9C56-2A2812DF269F}"/>
                    </a:ext>
                  </a:extLst>
                </p14:cNvPr>
                <p14:cNvContentPartPr/>
                <p14:nvPr/>
              </p14:nvContentPartPr>
              <p14:xfrm>
                <a:off x="4007971" y="4829065"/>
                <a:ext cx="7560" cy="40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858876F-04B9-8021-9C56-2A2812DF26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89971" y="4811425"/>
                  <a:ext cx="43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C4810A-7C36-4A69-41C2-2608BE990D19}"/>
                    </a:ext>
                  </a:extLst>
                </p14:cNvPr>
                <p14:cNvContentPartPr/>
                <p14:nvPr/>
              </p14:nvContentPartPr>
              <p14:xfrm>
                <a:off x="4014811" y="4942825"/>
                <a:ext cx="7560" cy="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C4810A-7C36-4A69-41C2-2608BE990D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7171" y="4924825"/>
                  <a:ext cx="43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30BF658-3D04-8CE7-970F-A70C2DC44D3C}"/>
                    </a:ext>
                  </a:extLst>
                </p14:cNvPr>
                <p14:cNvContentPartPr/>
                <p14:nvPr/>
              </p14:nvContentPartPr>
              <p14:xfrm>
                <a:off x="3943891" y="5060545"/>
                <a:ext cx="232200" cy="42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30BF658-3D04-8CE7-970F-A70C2DC44D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25891" y="5042905"/>
                  <a:ext cx="2678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DEE6AE-21A3-0CD7-3B6C-AD6BBA52A559}"/>
                    </a:ext>
                  </a:extLst>
                </p14:cNvPr>
                <p14:cNvContentPartPr/>
                <p14:nvPr/>
              </p14:nvContentPartPr>
              <p14:xfrm>
                <a:off x="4234771" y="5390305"/>
                <a:ext cx="264600" cy="29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DEE6AE-21A3-0CD7-3B6C-AD6BBA52A5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17131" y="5372665"/>
                  <a:ext cx="3002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5029226-F9D2-04DF-F901-5072BD0D1EEE}"/>
                  </a:ext>
                </a:extLst>
              </p14:cNvPr>
              <p14:cNvContentPartPr/>
              <p14:nvPr/>
            </p14:nvContentPartPr>
            <p14:xfrm>
              <a:off x="3836251" y="2309065"/>
              <a:ext cx="193320" cy="45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5029226-F9D2-04DF-F901-5072BD0D1EE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18611" y="2291425"/>
                <a:ext cx="22896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99EEB5B-4767-6B7A-578B-A5B6EEE3A455}"/>
                  </a:ext>
                </a:extLst>
              </p14:cNvPr>
              <p14:cNvContentPartPr/>
              <p14:nvPr/>
            </p14:nvContentPartPr>
            <p14:xfrm>
              <a:off x="4136131" y="2660065"/>
              <a:ext cx="21600" cy="172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99EEB5B-4767-6B7A-578B-A5B6EEE3A45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18131" y="2642425"/>
                <a:ext cx="5724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AF550280-B4EF-4B03-CCB6-CA6F3E0E8B34}"/>
              </a:ext>
            </a:extLst>
          </p:cNvPr>
          <p:cNvGrpSpPr/>
          <p:nvPr/>
        </p:nvGrpSpPr>
        <p:grpSpPr>
          <a:xfrm>
            <a:off x="4285531" y="2109625"/>
            <a:ext cx="1382040" cy="687600"/>
            <a:chOff x="4285531" y="2109625"/>
            <a:chExt cx="138204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21134A-7F1A-D051-5550-5B8B6E0A672D}"/>
                    </a:ext>
                  </a:extLst>
                </p14:cNvPr>
                <p14:cNvContentPartPr/>
                <p14:nvPr/>
              </p14:nvContentPartPr>
              <p14:xfrm>
                <a:off x="4313971" y="2535145"/>
                <a:ext cx="277920" cy="161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21134A-7F1A-D051-5550-5B8B6E0A67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96331" y="2517145"/>
                  <a:ext cx="313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F534C4-68D7-DCEB-91ED-359F32103E1B}"/>
                    </a:ext>
                  </a:extLst>
                </p14:cNvPr>
                <p14:cNvContentPartPr/>
                <p14:nvPr/>
              </p14:nvContentPartPr>
              <p14:xfrm>
                <a:off x="4285531" y="2569705"/>
                <a:ext cx="134640" cy="227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F534C4-68D7-DCEB-91ED-359F32103E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67891" y="2552065"/>
                  <a:ext cx="170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F70D762-5CEF-4C53-D1AA-EC4F88B895A0}"/>
                    </a:ext>
                  </a:extLst>
                </p14:cNvPr>
                <p14:cNvContentPartPr/>
                <p14:nvPr/>
              </p14:nvContentPartPr>
              <p14:xfrm>
                <a:off x="4748131" y="2354425"/>
                <a:ext cx="150120" cy="163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F70D762-5CEF-4C53-D1AA-EC4F88B895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30491" y="2336785"/>
                  <a:ext cx="185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0058E2-54B6-A019-D03F-65A6A95FD9A6}"/>
                    </a:ext>
                  </a:extLst>
                </p14:cNvPr>
                <p14:cNvContentPartPr/>
                <p14:nvPr/>
              </p14:nvContentPartPr>
              <p14:xfrm>
                <a:off x="4919491" y="2212585"/>
                <a:ext cx="71640" cy="312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0058E2-54B6-A019-D03F-65A6A95FD9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1491" y="2194585"/>
                  <a:ext cx="1072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719A16-19BA-F23F-9960-89F810E9BB50}"/>
                    </a:ext>
                  </a:extLst>
                </p14:cNvPr>
                <p14:cNvContentPartPr/>
                <p14:nvPr/>
              </p14:nvContentPartPr>
              <p14:xfrm>
                <a:off x="5039011" y="2345065"/>
                <a:ext cx="172440" cy="156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719A16-19BA-F23F-9960-89F810E9BB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21371" y="2327065"/>
                  <a:ext cx="208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852015C-C0C2-8FE9-735C-8A47A52D9353}"/>
                    </a:ext>
                  </a:extLst>
                </p14:cNvPr>
                <p14:cNvContentPartPr/>
                <p14:nvPr/>
              </p14:nvContentPartPr>
              <p14:xfrm>
                <a:off x="5211451" y="2300785"/>
                <a:ext cx="100080" cy="149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852015C-C0C2-8FE9-735C-8A47A52D93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93451" y="2283145"/>
                  <a:ext cx="135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82C38D2-53A4-9122-83C8-B074B4491880}"/>
                    </a:ext>
                  </a:extLst>
                </p14:cNvPr>
                <p14:cNvContentPartPr/>
                <p14:nvPr/>
              </p14:nvContentPartPr>
              <p14:xfrm>
                <a:off x="5395411" y="2225185"/>
                <a:ext cx="73080" cy="187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82C38D2-53A4-9122-83C8-B074B44918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77771" y="2207185"/>
                  <a:ext cx="108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99BE4B9-C034-D8D5-1394-10655595FC51}"/>
                    </a:ext>
                  </a:extLst>
                </p14:cNvPr>
                <p14:cNvContentPartPr/>
                <p14:nvPr/>
              </p14:nvContentPartPr>
              <p14:xfrm>
                <a:off x="5617171" y="2109625"/>
                <a:ext cx="50400" cy="198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99BE4B9-C034-D8D5-1394-10655595FC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99531" y="2091625"/>
                  <a:ext cx="860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278F246-DAA8-AC8F-3ED4-2DB5CB0BE299}"/>
              </a:ext>
            </a:extLst>
          </p:cNvPr>
          <p:cNvGrpSpPr/>
          <p:nvPr/>
        </p:nvGrpSpPr>
        <p:grpSpPr>
          <a:xfrm>
            <a:off x="4470571" y="3070105"/>
            <a:ext cx="1631520" cy="486000"/>
            <a:chOff x="4470571" y="3070105"/>
            <a:chExt cx="1631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10C0221-71D2-276E-A9F5-DC0C2581232C}"/>
                    </a:ext>
                  </a:extLst>
                </p14:cNvPr>
                <p14:cNvContentPartPr/>
                <p14:nvPr/>
              </p14:nvContentPartPr>
              <p14:xfrm>
                <a:off x="4470571" y="3346225"/>
                <a:ext cx="442080" cy="144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10C0221-71D2-276E-A9F5-DC0C258123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52571" y="3328225"/>
                  <a:ext cx="477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1D330E1-98DC-9DDD-92CE-BC587436B767}"/>
                    </a:ext>
                  </a:extLst>
                </p14:cNvPr>
                <p14:cNvContentPartPr/>
                <p14:nvPr/>
              </p14:nvContentPartPr>
              <p14:xfrm>
                <a:off x="4484971" y="3345505"/>
                <a:ext cx="171360" cy="210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1D330E1-98DC-9DDD-92CE-BC587436B7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67331" y="3327505"/>
                  <a:ext cx="207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A5A5D5-14B5-BD6A-B3B6-C76208E9144E}"/>
                    </a:ext>
                  </a:extLst>
                </p14:cNvPr>
                <p14:cNvContentPartPr/>
                <p14:nvPr/>
              </p14:nvContentPartPr>
              <p14:xfrm>
                <a:off x="5431051" y="3112225"/>
                <a:ext cx="172440" cy="246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A5A5D5-14B5-BD6A-B3B6-C76208E9144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13411" y="3094225"/>
                  <a:ext cx="208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E6C76F0-6E59-2758-EA2C-47736CABB6B0}"/>
                    </a:ext>
                  </a:extLst>
                </p14:cNvPr>
                <p14:cNvContentPartPr/>
                <p14:nvPr/>
              </p14:nvContentPartPr>
              <p14:xfrm>
                <a:off x="5609971" y="3130945"/>
                <a:ext cx="43200" cy="16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E6C76F0-6E59-2758-EA2C-47736CABB6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92331" y="3113305"/>
                  <a:ext cx="78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E942ECB-1301-AB2E-ED8E-252CCF3B892B}"/>
                    </a:ext>
                  </a:extLst>
                </p14:cNvPr>
                <p14:cNvContentPartPr/>
                <p14:nvPr/>
              </p14:nvContentPartPr>
              <p14:xfrm>
                <a:off x="5737051" y="3080545"/>
                <a:ext cx="73800" cy="221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E942ECB-1301-AB2E-ED8E-252CCF3B892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19051" y="3062545"/>
                  <a:ext cx="109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999907-B4E7-CBDF-DDC2-51B6B68E3099}"/>
                    </a:ext>
                  </a:extLst>
                </p14:cNvPr>
                <p14:cNvContentPartPr/>
                <p14:nvPr/>
              </p14:nvContentPartPr>
              <p14:xfrm>
                <a:off x="5895091" y="3086665"/>
                <a:ext cx="207000" cy="19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999907-B4E7-CBDF-DDC2-51B6B68E30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77091" y="3069025"/>
                  <a:ext cx="242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D8D5413-F5D9-9D3A-7D5A-1AC1D51B0C59}"/>
                    </a:ext>
                  </a:extLst>
                </p14:cNvPr>
                <p14:cNvContentPartPr/>
                <p14:nvPr/>
              </p14:nvContentPartPr>
              <p14:xfrm>
                <a:off x="5318011" y="3336865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D8D5413-F5D9-9D3A-7D5A-1AC1D51B0C5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00371" y="3319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F4FA631-DCED-3982-B61C-C3F9F2E0E2A5}"/>
                    </a:ext>
                  </a:extLst>
                </p14:cNvPr>
                <p14:cNvContentPartPr/>
                <p14:nvPr/>
              </p14:nvContentPartPr>
              <p14:xfrm>
                <a:off x="5032891" y="3221305"/>
                <a:ext cx="128880" cy="196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F4FA631-DCED-3982-B61C-C3F9F2E0E2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15251" y="3203665"/>
                  <a:ext cx="164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E8EB0BF-0F65-7E90-E890-55E7983724C2}"/>
                    </a:ext>
                  </a:extLst>
                </p14:cNvPr>
                <p14:cNvContentPartPr/>
                <p14:nvPr/>
              </p14:nvContentPartPr>
              <p14:xfrm>
                <a:off x="5275171" y="3070105"/>
                <a:ext cx="107640" cy="389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E8EB0BF-0F65-7E90-E890-55E7983724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57171" y="3052105"/>
                  <a:ext cx="143280" cy="42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270F6EE-29D0-58A1-7289-4F4A80C3B043}"/>
                  </a:ext>
                </a:extLst>
              </p14:cNvPr>
              <p14:cNvContentPartPr/>
              <p14:nvPr/>
            </p14:nvContentPartPr>
            <p14:xfrm>
              <a:off x="4712491" y="5354665"/>
              <a:ext cx="335160" cy="78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270F6EE-29D0-58A1-7289-4F4A80C3B04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94851" y="5336665"/>
                <a:ext cx="3708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84A60F6-2D44-6851-37AC-5CEDE21C89D5}"/>
                  </a:ext>
                </a:extLst>
              </p14:cNvPr>
              <p14:cNvContentPartPr/>
              <p14:nvPr/>
            </p14:nvContentPartPr>
            <p14:xfrm>
              <a:off x="4677571" y="5245225"/>
              <a:ext cx="242280" cy="2764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84A60F6-2D44-6851-37AC-5CEDE21C89D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59571" y="5227585"/>
                <a:ext cx="277920" cy="31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68944F25-34FD-B196-9FD6-CE0B02168E81}"/>
              </a:ext>
            </a:extLst>
          </p:cNvPr>
          <p:cNvGrpSpPr/>
          <p:nvPr/>
        </p:nvGrpSpPr>
        <p:grpSpPr>
          <a:xfrm>
            <a:off x="5310451" y="4993225"/>
            <a:ext cx="962640" cy="460800"/>
            <a:chOff x="5310451" y="4993225"/>
            <a:chExt cx="96264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3DA01B9-3111-D5F8-081B-73DE39090D16}"/>
                    </a:ext>
                  </a:extLst>
                </p14:cNvPr>
                <p14:cNvContentPartPr/>
                <p14:nvPr/>
              </p14:nvContentPartPr>
              <p14:xfrm>
                <a:off x="5310451" y="5226505"/>
                <a:ext cx="207720" cy="160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3DA01B9-3111-D5F8-081B-73DE39090D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92451" y="5208865"/>
                  <a:ext cx="243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F98955-6962-6113-76F9-E310CD20E935}"/>
                    </a:ext>
                  </a:extLst>
                </p14:cNvPr>
                <p14:cNvContentPartPr/>
                <p14:nvPr/>
              </p14:nvContentPartPr>
              <p14:xfrm>
                <a:off x="5567491" y="4993225"/>
                <a:ext cx="107280" cy="460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F98955-6962-6113-76F9-E310CD20E9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49491" y="4975225"/>
                  <a:ext cx="1429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DC927B8-318E-DA54-6957-2F5EEFEA84AA}"/>
                    </a:ext>
                  </a:extLst>
                </p14:cNvPr>
                <p14:cNvContentPartPr/>
                <p14:nvPr/>
              </p14:nvContentPartPr>
              <p14:xfrm>
                <a:off x="5702851" y="5146225"/>
                <a:ext cx="192600" cy="230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DC927B8-318E-DA54-6957-2F5EEFEA84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84851" y="5128225"/>
                  <a:ext cx="228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9BB151C-1F56-A9EB-4A3B-11F5F9F92FF1}"/>
                    </a:ext>
                  </a:extLst>
                </p14:cNvPr>
                <p14:cNvContentPartPr/>
                <p14:nvPr/>
              </p14:nvContentPartPr>
              <p14:xfrm>
                <a:off x="5893651" y="5150905"/>
                <a:ext cx="52920" cy="22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9BB151C-1F56-A9EB-4A3B-11F5F9F92F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75651" y="5132905"/>
                  <a:ext cx="88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A1267E3-2AF5-5DCA-2AA7-C8E5D0601F26}"/>
                    </a:ext>
                  </a:extLst>
                </p14:cNvPr>
                <p14:cNvContentPartPr/>
                <p14:nvPr/>
              </p14:nvContentPartPr>
              <p14:xfrm>
                <a:off x="6000931" y="5110945"/>
                <a:ext cx="65880" cy="261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A1267E3-2AF5-5DCA-2AA7-C8E5D0601F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82931" y="5092945"/>
                  <a:ext cx="1015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71C7785-C058-9E3F-BD36-A6DA79E2D88C}"/>
                    </a:ext>
                  </a:extLst>
                </p14:cNvPr>
                <p14:cNvContentPartPr/>
                <p14:nvPr/>
              </p14:nvContentPartPr>
              <p14:xfrm>
                <a:off x="6130171" y="5137585"/>
                <a:ext cx="142920" cy="250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71C7785-C058-9E3F-BD36-A6DA79E2D8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12171" y="5119585"/>
                  <a:ext cx="17856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D15C539-7A00-234E-91CB-A7EAEFDA98B9}"/>
              </a:ext>
            </a:extLst>
          </p:cNvPr>
          <p:cNvGrpSpPr/>
          <p:nvPr/>
        </p:nvGrpSpPr>
        <p:grpSpPr>
          <a:xfrm>
            <a:off x="1243171" y="1121785"/>
            <a:ext cx="2182680" cy="3970080"/>
            <a:chOff x="1243171" y="1121785"/>
            <a:chExt cx="2182680" cy="39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6E3A59-2CB2-37CA-94C7-22EDF4D01F0E}"/>
                    </a:ext>
                  </a:extLst>
                </p14:cNvPr>
                <p14:cNvContentPartPr/>
                <p14:nvPr/>
              </p14:nvContentPartPr>
              <p14:xfrm>
                <a:off x="1278451" y="3336505"/>
                <a:ext cx="394200" cy="491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6E3A59-2CB2-37CA-94C7-22EDF4D01F0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60811" y="3318505"/>
                  <a:ext cx="4298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077862-9D42-8933-53A3-4C25FEB6B965}"/>
                    </a:ext>
                  </a:extLst>
                </p14:cNvPr>
                <p14:cNvContentPartPr/>
                <p14:nvPr/>
              </p14:nvContentPartPr>
              <p14:xfrm>
                <a:off x="1351531" y="4104025"/>
                <a:ext cx="360" cy="29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077862-9D42-8933-53A3-4C25FEB6B9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33531" y="4086385"/>
                  <a:ext cx="36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F8ACC9-3579-E64C-4353-409149DEE420}"/>
                    </a:ext>
                  </a:extLst>
                </p14:cNvPr>
                <p14:cNvContentPartPr/>
                <p14:nvPr/>
              </p14:nvContentPartPr>
              <p14:xfrm>
                <a:off x="1408411" y="4326865"/>
                <a:ext cx="7560" cy="2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F8ACC9-3579-E64C-4353-409149DEE42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90771" y="4308865"/>
                  <a:ext cx="43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32D3DF6-F46C-6F6E-66F7-DA88FD46FC1D}"/>
                    </a:ext>
                  </a:extLst>
                </p14:cNvPr>
                <p14:cNvContentPartPr/>
                <p14:nvPr/>
              </p14:nvContentPartPr>
              <p14:xfrm>
                <a:off x="1444051" y="4459345"/>
                <a:ext cx="7560" cy="4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32D3DF6-F46C-6F6E-66F7-DA88FD46FC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26411" y="4441345"/>
                  <a:ext cx="43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E8C55F-415F-9200-5980-C2B583AF4766}"/>
                    </a:ext>
                  </a:extLst>
                </p14:cNvPr>
                <p14:cNvContentPartPr/>
                <p14:nvPr/>
              </p14:nvContentPartPr>
              <p14:xfrm>
                <a:off x="1250731" y="4564825"/>
                <a:ext cx="466200" cy="527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E8C55F-415F-9200-5980-C2B583AF47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33091" y="4546825"/>
                  <a:ext cx="5018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6EE11C-5F3D-E575-58C9-42B3A59EFA1B}"/>
                    </a:ext>
                  </a:extLst>
                </p14:cNvPr>
                <p14:cNvContentPartPr/>
                <p14:nvPr/>
              </p14:nvContentPartPr>
              <p14:xfrm>
                <a:off x="2974771" y="2223385"/>
                <a:ext cx="373320" cy="58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6EE11C-5F3D-E575-58C9-42B3A59EFA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56771" y="2205385"/>
                  <a:ext cx="40896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9716A6-CFB8-214D-D21D-E973C05A7C3C}"/>
                    </a:ext>
                  </a:extLst>
                </p14:cNvPr>
                <p14:cNvContentPartPr/>
                <p14:nvPr/>
              </p14:nvContentPartPr>
              <p14:xfrm>
                <a:off x="2994931" y="3121585"/>
                <a:ext cx="401400" cy="36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9716A6-CFB8-214D-D21D-E973C05A7C3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77291" y="3103585"/>
                  <a:ext cx="4370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564450E-0138-C5B4-4062-F47778686C7C}"/>
                    </a:ext>
                  </a:extLst>
                </p14:cNvPr>
                <p14:cNvContentPartPr/>
                <p14:nvPr/>
              </p14:nvContentPartPr>
              <p14:xfrm>
                <a:off x="2953171" y="3892345"/>
                <a:ext cx="472680" cy="34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564450E-0138-C5B4-4062-F47778686C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35531" y="3874705"/>
                  <a:ext cx="5083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E09C97-2679-DB1E-D0AC-354ABE94C92B}"/>
                    </a:ext>
                  </a:extLst>
                </p14:cNvPr>
                <p14:cNvContentPartPr/>
                <p14:nvPr/>
              </p14:nvContentPartPr>
              <p14:xfrm>
                <a:off x="3188971" y="4358545"/>
                <a:ext cx="7560" cy="25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E09C97-2679-DB1E-D0AC-354ABE94C92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70971" y="4340545"/>
                  <a:ext cx="43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C48AFF5-43CE-27BE-58BB-9E3A3797EA78}"/>
                    </a:ext>
                  </a:extLst>
                </p14:cNvPr>
                <p14:cNvContentPartPr/>
                <p14:nvPr/>
              </p14:nvContentPartPr>
              <p14:xfrm>
                <a:off x="3210211" y="4475905"/>
                <a:ext cx="14760" cy="2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C48AFF5-43CE-27BE-58BB-9E3A3797EA7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92571" y="4458265"/>
                  <a:ext cx="50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60D71A6-7C25-9012-8715-30C16C868862}"/>
                    </a:ext>
                  </a:extLst>
                </p14:cNvPr>
                <p14:cNvContentPartPr/>
                <p14:nvPr/>
              </p14:nvContentPartPr>
              <p14:xfrm>
                <a:off x="3238651" y="4595785"/>
                <a:ext cx="50040" cy="164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60D71A6-7C25-9012-8715-30C16C86886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21011" y="4578145"/>
                  <a:ext cx="85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3B595B1-8AE1-BC11-A381-26C3BB44190F}"/>
                    </a:ext>
                  </a:extLst>
                </p14:cNvPr>
                <p14:cNvContentPartPr/>
                <p14:nvPr/>
              </p14:nvContentPartPr>
              <p14:xfrm>
                <a:off x="1379971" y="1655665"/>
                <a:ext cx="266040" cy="406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3B595B1-8AE1-BC11-A381-26C3BB4419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62331" y="1637665"/>
                  <a:ext cx="3016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3DA8F7-B115-7850-309E-A9C77026F6D8}"/>
                    </a:ext>
                  </a:extLst>
                </p14:cNvPr>
                <p14:cNvContentPartPr/>
                <p14:nvPr/>
              </p14:nvContentPartPr>
              <p14:xfrm>
                <a:off x="1243171" y="2524345"/>
                <a:ext cx="402120" cy="385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3DA8F7-B115-7850-309E-A9C77026F6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25531" y="2506345"/>
                  <a:ext cx="4377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007F17-1E27-A15E-EF41-574F4A5FF8E0}"/>
                    </a:ext>
                  </a:extLst>
                </p14:cNvPr>
                <p14:cNvContentPartPr/>
                <p14:nvPr/>
              </p14:nvContentPartPr>
              <p14:xfrm>
                <a:off x="1542691" y="1121785"/>
                <a:ext cx="51480" cy="31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007F17-1E27-A15E-EF41-574F4A5FF8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24691" y="1103785"/>
                  <a:ext cx="87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B47EE4-A4FB-1BC5-3B22-37B0D14ACD36}"/>
                    </a:ext>
                  </a:extLst>
                </p14:cNvPr>
                <p14:cNvContentPartPr/>
                <p14:nvPr/>
              </p14:nvContentPartPr>
              <p14:xfrm>
                <a:off x="1850131" y="1335985"/>
                <a:ext cx="926280" cy="885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B47EE4-A4FB-1BC5-3B22-37B0D14ACD3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32131" y="1318345"/>
                  <a:ext cx="96192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884F3B-77E3-D001-8DAB-CB2224E8BD67}"/>
                    </a:ext>
                  </a:extLst>
                </p14:cNvPr>
                <p14:cNvContentPartPr/>
                <p14:nvPr/>
              </p14:nvContentPartPr>
              <p14:xfrm>
                <a:off x="2619091" y="1991905"/>
                <a:ext cx="228240" cy="27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884F3B-77E3-D001-8DAB-CB2224E8BD6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01091" y="1973905"/>
                  <a:ext cx="263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3C3514-0CCA-3E70-3517-4AAE1C2AA91E}"/>
                    </a:ext>
                  </a:extLst>
                </p14:cNvPr>
                <p14:cNvContentPartPr/>
                <p14:nvPr/>
              </p14:nvContentPartPr>
              <p14:xfrm>
                <a:off x="1686331" y="1941505"/>
                <a:ext cx="1267920" cy="40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3C3514-0CCA-3E70-3517-4AAE1C2AA9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68331" y="1923505"/>
                  <a:ext cx="1303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7917386-176F-63A6-DB5C-2DC88F5B1118}"/>
                    </a:ext>
                  </a:extLst>
                </p14:cNvPr>
                <p14:cNvContentPartPr/>
                <p14:nvPr/>
              </p14:nvContentPartPr>
              <p14:xfrm>
                <a:off x="2719891" y="2202505"/>
                <a:ext cx="184320" cy="22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7917386-176F-63A6-DB5C-2DC88F5B11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02251" y="2184505"/>
                  <a:ext cx="219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3C6620-E60D-B4AC-98BF-82EB3D7A5D16}"/>
                    </a:ext>
                  </a:extLst>
                </p14:cNvPr>
                <p14:cNvContentPartPr/>
                <p14:nvPr/>
              </p14:nvContentPartPr>
              <p14:xfrm>
                <a:off x="1828531" y="2418145"/>
                <a:ext cx="853560" cy="48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3C6620-E60D-B4AC-98BF-82EB3D7A5D1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10531" y="2400145"/>
                  <a:ext cx="8892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37C425-CCC3-686C-16D3-83E9C06C2F69}"/>
                    </a:ext>
                  </a:extLst>
                </p14:cNvPr>
                <p14:cNvContentPartPr/>
                <p14:nvPr/>
              </p14:nvContentPartPr>
              <p14:xfrm>
                <a:off x="1892611" y="3620545"/>
                <a:ext cx="14760" cy="26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37C425-CCC3-686C-16D3-83E9C06C2F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74971" y="3602905"/>
                  <a:ext cx="50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994D18-6548-7BAE-38C3-2A72D4E6DC63}"/>
                    </a:ext>
                  </a:extLst>
                </p14:cNvPr>
                <p14:cNvContentPartPr/>
                <p14:nvPr/>
              </p14:nvContentPartPr>
              <p14:xfrm>
                <a:off x="1835731" y="2563585"/>
                <a:ext cx="947520" cy="1072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994D18-6548-7BAE-38C3-2A72D4E6DC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17731" y="2545585"/>
                  <a:ext cx="98316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A7AFF7B-2055-31A2-6FFA-2072D386AC4F}"/>
                    </a:ext>
                  </a:extLst>
                </p14:cNvPr>
                <p14:cNvContentPartPr/>
                <p14:nvPr/>
              </p14:nvContentPartPr>
              <p14:xfrm>
                <a:off x="1893691" y="3193945"/>
                <a:ext cx="904680" cy="448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A7AFF7B-2055-31A2-6FFA-2072D386AC4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76051" y="3176305"/>
                  <a:ext cx="9403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E91890-8E80-FCEA-9315-4EFF0CF1BC18}"/>
                    </a:ext>
                  </a:extLst>
                </p14:cNvPr>
                <p14:cNvContentPartPr/>
                <p14:nvPr/>
              </p14:nvContentPartPr>
              <p14:xfrm>
                <a:off x="1778131" y="2786425"/>
                <a:ext cx="1344960" cy="29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E91890-8E80-FCEA-9315-4EFF0CF1BC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60491" y="2768425"/>
                  <a:ext cx="1380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A196A0-BE47-DAD8-8F83-245028A629C2}"/>
                    </a:ext>
                  </a:extLst>
                </p14:cNvPr>
                <p14:cNvContentPartPr/>
                <p14:nvPr/>
              </p14:nvContentPartPr>
              <p14:xfrm>
                <a:off x="1985491" y="3435865"/>
                <a:ext cx="817920" cy="1389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A196A0-BE47-DAD8-8F83-245028A629C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67491" y="3417865"/>
                  <a:ext cx="85356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D774757-08FF-1402-5BB8-88140A87ED83}"/>
                    </a:ext>
                  </a:extLst>
                </p14:cNvPr>
                <p14:cNvContentPartPr/>
                <p14:nvPr/>
              </p14:nvContentPartPr>
              <p14:xfrm>
                <a:off x="1863811" y="3786505"/>
                <a:ext cx="1011960" cy="65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D774757-08FF-1402-5BB8-88140A87ED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46171" y="3768865"/>
                  <a:ext cx="1047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F4777E5-4DAA-D449-030D-7F5427CF40F7}"/>
                    </a:ext>
                  </a:extLst>
                </p14:cNvPr>
                <p14:cNvContentPartPr/>
                <p14:nvPr/>
              </p14:nvContentPartPr>
              <p14:xfrm>
                <a:off x="2945971" y="4697665"/>
                <a:ext cx="457920" cy="36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F4777E5-4DAA-D449-030D-7F5427CF40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28331" y="4680025"/>
                  <a:ext cx="4935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AB4889F-7AFA-D846-8336-57B23F322022}"/>
                    </a:ext>
                  </a:extLst>
                </p14:cNvPr>
                <p14:cNvContentPartPr/>
                <p14:nvPr/>
              </p14:nvContentPartPr>
              <p14:xfrm>
                <a:off x="2078011" y="3887665"/>
                <a:ext cx="2160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AB4889F-7AFA-D846-8336-57B23F3220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60011" y="3869665"/>
                  <a:ext cx="5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15EBCB-E218-A22C-0CBC-6E4AC9E78132}"/>
                    </a:ext>
                  </a:extLst>
                </p14:cNvPr>
                <p14:cNvContentPartPr/>
                <p14:nvPr/>
              </p14:nvContentPartPr>
              <p14:xfrm>
                <a:off x="2063611" y="3887665"/>
                <a:ext cx="896400" cy="777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15EBCB-E218-A22C-0CBC-6E4AC9E7813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45971" y="3869665"/>
                  <a:ext cx="93204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66E79B-E0B2-AA07-CF19-49952E2F3E91}"/>
                    </a:ext>
                  </a:extLst>
                </p14:cNvPr>
                <p14:cNvContentPartPr/>
                <p14:nvPr/>
              </p14:nvContentPartPr>
              <p14:xfrm>
                <a:off x="2049571" y="4845985"/>
                <a:ext cx="612720" cy="64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66E79B-E0B2-AA07-CF19-49952E2F3E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31571" y="4827985"/>
                  <a:ext cx="64836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C7BD0DA-470A-C519-9670-037D5DA912B5}"/>
              </a:ext>
            </a:extLst>
          </p:cNvPr>
          <p:cNvGrpSpPr/>
          <p:nvPr/>
        </p:nvGrpSpPr>
        <p:grpSpPr>
          <a:xfrm>
            <a:off x="2611531" y="5722225"/>
            <a:ext cx="962280" cy="614160"/>
            <a:chOff x="2611531" y="5722225"/>
            <a:chExt cx="962280" cy="61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46BFAB3-E8A6-B8A9-1CCC-D2D9A010C42D}"/>
                    </a:ext>
                  </a:extLst>
                </p14:cNvPr>
                <p14:cNvContentPartPr/>
                <p14:nvPr/>
              </p14:nvContentPartPr>
              <p14:xfrm>
                <a:off x="2611531" y="5905105"/>
                <a:ext cx="158400" cy="282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46BFAB3-E8A6-B8A9-1CCC-D2D9A010C4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93531" y="5887465"/>
                  <a:ext cx="1940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1F6EAC-336B-00C4-78DA-AC7DF8915D29}"/>
                    </a:ext>
                  </a:extLst>
                </p14:cNvPr>
                <p14:cNvContentPartPr/>
                <p14:nvPr/>
              </p14:nvContentPartPr>
              <p14:xfrm>
                <a:off x="2811331" y="5961985"/>
                <a:ext cx="192600" cy="172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1F6EAC-336B-00C4-78DA-AC7DF8915D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93691" y="5944345"/>
                  <a:ext cx="228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F99273B-E316-4890-5008-81BC6E7B88BF}"/>
                    </a:ext>
                  </a:extLst>
                </p14:cNvPr>
                <p14:cNvContentPartPr/>
                <p14:nvPr/>
              </p14:nvContentPartPr>
              <p14:xfrm>
                <a:off x="2961091" y="5722225"/>
                <a:ext cx="213840" cy="366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F99273B-E316-4890-5008-81BC6E7B88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43091" y="5704585"/>
                  <a:ext cx="2494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F476799-0768-FD80-383D-BC6B38C7C507}"/>
                    </a:ext>
                  </a:extLst>
                </p14:cNvPr>
                <p14:cNvContentPartPr/>
                <p14:nvPr/>
              </p14:nvContentPartPr>
              <p14:xfrm>
                <a:off x="2854171" y="5818705"/>
                <a:ext cx="213840" cy="101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F476799-0768-FD80-383D-BC6B38C7C50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36171" y="5801065"/>
                  <a:ext cx="249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9E9974C-2501-EE10-2F7B-9AECA8B2C90E}"/>
                    </a:ext>
                  </a:extLst>
                </p14:cNvPr>
                <p14:cNvContentPartPr/>
                <p14:nvPr/>
              </p14:nvContentPartPr>
              <p14:xfrm>
                <a:off x="3159811" y="5942905"/>
                <a:ext cx="136080" cy="393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9E9974C-2501-EE10-2F7B-9AECA8B2C9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42171" y="5925265"/>
                  <a:ext cx="1717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0C12A2D-A7DB-429D-13CA-21B4013B8A16}"/>
                    </a:ext>
                  </a:extLst>
                </p14:cNvPr>
                <p14:cNvContentPartPr/>
                <p14:nvPr/>
              </p14:nvContentPartPr>
              <p14:xfrm>
                <a:off x="3067651" y="5935345"/>
                <a:ext cx="180000" cy="180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0C12A2D-A7DB-429D-13CA-21B4013B8A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49651" y="5917705"/>
                  <a:ext cx="215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67AC80D-CDD1-271B-7E5A-64DD69E23F32}"/>
                    </a:ext>
                  </a:extLst>
                </p14:cNvPr>
                <p14:cNvContentPartPr/>
                <p14:nvPr/>
              </p14:nvContentPartPr>
              <p14:xfrm>
                <a:off x="3330091" y="5791705"/>
                <a:ext cx="243720" cy="319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67AC80D-CDD1-271B-7E5A-64DD69E23F3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12091" y="5774065"/>
                  <a:ext cx="2793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58A9F7-B588-A7C0-3135-6BC6E167236F}"/>
                    </a:ext>
                  </a:extLst>
                </p14:cNvPr>
                <p14:cNvContentPartPr/>
                <p14:nvPr/>
              </p14:nvContentPartPr>
              <p14:xfrm>
                <a:off x="3374011" y="5835985"/>
                <a:ext cx="192600" cy="73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58A9F7-B588-A7C0-3135-6BC6E167236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56371" y="5817985"/>
                  <a:ext cx="22824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D276DB0-E000-0C59-D95E-DE43420993D5}"/>
                  </a:ext>
                </a:extLst>
              </p14:cNvPr>
              <p14:cNvContentPartPr/>
              <p14:nvPr/>
            </p14:nvContentPartPr>
            <p14:xfrm>
              <a:off x="2198971" y="5116705"/>
              <a:ext cx="249480" cy="3517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D276DB0-E000-0C59-D95E-DE43420993D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181331" y="5099065"/>
                <a:ext cx="2851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70ED794-D0E3-C083-D156-E7EAA8C71FB7}"/>
                  </a:ext>
                </a:extLst>
              </p14:cNvPr>
              <p14:cNvContentPartPr/>
              <p14:nvPr/>
            </p14:nvContentPartPr>
            <p14:xfrm>
              <a:off x="910171" y="3515425"/>
              <a:ext cx="360" cy="129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70ED794-D0E3-C083-D156-E7EAA8C71FB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92171" y="3497785"/>
                <a:ext cx="36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CC4B6A9-A994-5FBF-C33C-42759E92DFD2}"/>
                  </a:ext>
                </a:extLst>
              </p14:cNvPr>
              <p14:cNvContentPartPr/>
              <p14:nvPr/>
            </p14:nvContentPartPr>
            <p14:xfrm>
              <a:off x="924211" y="3750865"/>
              <a:ext cx="7560" cy="33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CC4B6A9-A994-5FBF-C33C-42759E92DFD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06571" y="3733225"/>
                <a:ext cx="432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7FCE295-292B-7BD9-2CC3-816ABA776673}"/>
                  </a:ext>
                </a:extLst>
              </p14:cNvPr>
              <p14:cNvContentPartPr/>
              <p14:nvPr/>
            </p14:nvContentPartPr>
            <p14:xfrm>
              <a:off x="967051" y="4009345"/>
              <a:ext cx="21600" cy="21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7FCE295-292B-7BD9-2CC3-816ABA77667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49051" y="3991705"/>
                <a:ext cx="5724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0D88DB2-AA19-C03E-5C8D-3BD4071F8091}"/>
              </a:ext>
            </a:extLst>
          </p:cNvPr>
          <p:cNvGrpSpPr/>
          <p:nvPr/>
        </p:nvGrpSpPr>
        <p:grpSpPr>
          <a:xfrm>
            <a:off x="8698157" y="1145114"/>
            <a:ext cx="2601000" cy="799200"/>
            <a:chOff x="7511491" y="1113505"/>
            <a:chExt cx="2601000" cy="79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58D7417-9F4B-3351-77D5-5CD15A44CC64}"/>
                    </a:ext>
                  </a:extLst>
                </p14:cNvPr>
                <p14:cNvContentPartPr/>
                <p14:nvPr/>
              </p14:nvContentPartPr>
              <p14:xfrm>
                <a:off x="7511491" y="1327705"/>
                <a:ext cx="292320" cy="585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58D7417-9F4B-3351-77D5-5CD15A44CC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93851" y="1310065"/>
                  <a:ext cx="32796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1730756-E6E0-5AE3-7100-0F493F5EF9B4}"/>
                    </a:ext>
                  </a:extLst>
                </p14:cNvPr>
                <p14:cNvContentPartPr/>
                <p14:nvPr/>
              </p14:nvContentPartPr>
              <p14:xfrm>
                <a:off x="7953211" y="1516705"/>
                <a:ext cx="161640" cy="44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1730756-E6E0-5AE3-7100-0F493F5EF9B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35211" y="1499065"/>
                  <a:ext cx="1972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127DEC0-8A43-57BC-EB3C-11ECFA6216DD}"/>
                    </a:ext>
                  </a:extLst>
                </p14:cNvPr>
                <p14:cNvContentPartPr/>
                <p14:nvPr/>
              </p14:nvContentPartPr>
              <p14:xfrm>
                <a:off x="7931611" y="1609225"/>
                <a:ext cx="262800" cy="8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127DEC0-8A43-57BC-EB3C-11ECFA6216D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13971" y="1591585"/>
                  <a:ext cx="298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848482F-1F6C-6ECB-31DE-8836BF8D41FF}"/>
                    </a:ext>
                  </a:extLst>
                </p14:cNvPr>
                <p14:cNvContentPartPr/>
                <p14:nvPr/>
              </p14:nvContentPartPr>
              <p14:xfrm>
                <a:off x="8444611" y="1358665"/>
                <a:ext cx="313560" cy="337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848482F-1F6C-6ECB-31DE-8836BF8D41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26611" y="1341025"/>
                  <a:ext cx="3492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DF7F2E0-12D2-4181-B2BA-1DE1034E3342}"/>
                    </a:ext>
                  </a:extLst>
                </p14:cNvPr>
                <p14:cNvContentPartPr/>
                <p14:nvPr/>
              </p14:nvContentPartPr>
              <p14:xfrm>
                <a:off x="8800291" y="1180465"/>
                <a:ext cx="200160" cy="304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DF7F2E0-12D2-4181-B2BA-1DE1034E334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82291" y="1162825"/>
                  <a:ext cx="235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CEAF5D8-3294-69E5-369F-DAE1AB4A299E}"/>
                    </a:ext>
                  </a:extLst>
                </p14:cNvPr>
                <p14:cNvContentPartPr/>
                <p14:nvPr/>
              </p14:nvContentPartPr>
              <p14:xfrm>
                <a:off x="9000091" y="1811185"/>
                <a:ext cx="242640" cy="101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CEAF5D8-3294-69E5-369F-DAE1AB4A29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82091" y="1793185"/>
                  <a:ext cx="278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CA04C19-C2A2-D3C9-DF6C-DDB58289D31C}"/>
                    </a:ext>
                  </a:extLst>
                </p14:cNvPr>
                <p14:cNvContentPartPr/>
                <p14:nvPr/>
              </p14:nvContentPartPr>
              <p14:xfrm>
                <a:off x="9491491" y="1453705"/>
                <a:ext cx="214560" cy="61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CA04C19-C2A2-D3C9-DF6C-DDB58289D3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73491" y="1436065"/>
                  <a:ext cx="250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FC5296D-92C1-D8E7-17EA-FB314CF30E80}"/>
                    </a:ext>
                  </a:extLst>
                </p14:cNvPr>
                <p14:cNvContentPartPr/>
                <p14:nvPr/>
              </p14:nvContentPartPr>
              <p14:xfrm>
                <a:off x="9491491" y="1371625"/>
                <a:ext cx="78840" cy="234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FC5296D-92C1-D8E7-17EA-FB314CF30E8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73491" y="1353985"/>
                  <a:ext cx="114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0867B9B-C021-8AE4-051B-E50B132912D8}"/>
                    </a:ext>
                  </a:extLst>
                </p14:cNvPr>
                <p14:cNvContentPartPr/>
                <p14:nvPr/>
              </p14:nvContentPartPr>
              <p14:xfrm>
                <a:off x="9918091" y="1113505"/>
                <a:ext cx="194400" cy="564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0867B9B-C021-8AE4-051B-E50B132912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0451" y="1095505"/>
                  <a:ext cx="230040" cy="60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BD26239-5842-CAE9-C33C-7F8E21051465}"/>
                  </a:ext>
                </a:extLst>
              </p14:cNvPr>
              <p14:cNvContentPartPr/>
              <p14:nvPr/>
            </p14:nvContentPartPr>
            <p14:xfrm>
              <a:off x="952651" y="1005145"/>
              <a:ext cx="214200" cy="3002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BD26239-5842-CAE9-C33C-7F8E2105146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34651" y="987145"/>
                <a:ext cx="249840" cy="33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65C6CBD-2662-4E8D-86A3-9250115389F6}"/>
              </a:ext>
            </a:extLst>
          </p:cNvPr>
          <p:cNvGrpSpPr/>
          <p:nvPr/>
        </p:nvGrpSpPr>
        <p:grpSpPr>
          <a:xfrm>
            <a:off x="7568011" y="3575178"/>
            <a:ext cx="592200" cy="518760"/>
            <a:chOff x="7568011" y="3091705"/>
            <a:chExt cx="59220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721D058-EFAC-15A8-9B85-0D2DA6554487}"/>
                    </a:ext>
                  </a:extLst>
                </p14:cNvPr>
                <p14:cNvContentPartPr/>
                <p14:nvPr/>
              </p14:nvContentPartPr>
              <p14:xfrm>
                <a:off x="7568011" y="3091705"/>
                <a:ext cx="234720" cy="518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721D058-EFAC-15A8-9B85-0D2DA655448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50371" y="3074065"/>
                  <a:ext cx="27036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B23C430-A470-176F-B7D7-74BE16C24256}"/>
                    </a:ext>
                  </a:extLst>
                </p14:cNvPr>
                <p14:cNvContentPartPr/>
                <p14:nvPr/>
              </p14:nvContentPartPr>
              <p14:xfrm>
                <a:off x="7960411" y="3160825"/>
                <a:ext cx="122040" cy="24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B23C430-A470-176F-B7D7-74BE16C2425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42411" y="3143185"/>
                  <a:ext cx="157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DE157A2-548B-1586-96ED-9D81E2D063F6}"/>
                    </a:ext>
                  </a:extLst>
                </p14:cNvPr>
                <p14:cNvContentPartPr/>
                <p14:nvPr/>
              </p14:nvContentPartPr>
              <p14:xfrm>
                <a:off x="7960411" y="3240385"/>
                <a:ext cx="199800" cy="10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DE157A2-548B-1586-96ED-9D81E2D063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42411" y="3222385"/>
                  <a:ext cx="235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014AA67-092F-5AA4-B1B9-02FD8E1C986F}"/>
              </a:ext>
            </a:extLst>
          </p:cNvPr>
          <p:cNvGrpSpPr/>
          <p:nvPr/>
        </p:nvGrpSpPr>
        <p:grpSpPr>
          <a:xfrm>
            <a:off x="8379811" y="3440178"/>
            <a:ext cx="1653120" cy="582840"/>
            <a:chOff x="8379811" y="2956705"/>
            <a:chExt cx="165312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2851F39-1487-6EA3-E8E1-8FC1C30B8B91}"/>
                    </a:ext>
                  </a:extLst>
                </p14:cNvPr>
                <p14:cNvContentPartPr/>
                <p14:nvPr/>
              </p14:nvContentPartPr>
              <p14:xfrm>
                <a:off x="8379811" y="3191785"/>
                <a:ext cx="158040" cy="232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2851F39-1487-6EA3-E8E1-8FC1C30B8B9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62171" y="3174145"/>
                  <a:ext cx="193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700BD2-66FE-4504-A264-A3D582E65332}"/>
                    </a:ext>
                  </a:extLst>
                </p14:cNvPr>
                <p14:cNvContentPartPr/>
                <p14:nvPr/>
              </p14:nvContentPartPr>
              <p14:xfrm>
                <a:off x="8543611" y="3294745"/>
                <a:ext cx="86760" cy="150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700BD2-66FE-4504-A264-A3D582E6533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25971" y="3277105"/>
                  <a:ext cx="122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AD7BC1E-3B76-E235-82C8-6178E29655D9}"/>
                    </a:ext>
                  </a:extLst>
                </p14:cNvPr>
                <p14:cNvContentPartPr/>
                <p14:nvPr/>
              </p14:nvContentPartPr>
              <p14:xfrm>
                <a:off x="8650891" y="3332185"/>
                <a:ext cx="178560" cy="21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AD7BC1E-3B76-E235-82C8-6178E29655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33251" y="3314545"/>
                  <a:ext cx="214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2284047-75E3-D33F-6856-6449D5267108}"/>
                    </a:ext>
                  </a:extLst>
                </p14:cNvPr>
                <p14:cNvContentPartPr/>
                <p14:nvPr/>
              </p14:nvContentPartPr>
              <p14:xfrm>
                <a:off x="8673211" y="3102865"/>
                <a:ext cx="135000" cy="399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2284047-75E3-D33F-6856-6449D526710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55211" y="3084865"/>
                  <a:ext cx="1706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2D673B7-50A1-92C6-8A66-C40A16350428}"/>
                    </a:ext>
                  </a:extLst>
                </p14:cNvPr>
                <p14:cNvContentPartPr/>
                <p14:nvPr/>
              </p14:nvContentPartPr>
              <p14:xfrm>
                <a:off x="8836291" y="3198265"/>
                <a:ext cx="128520" cy="306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2D673B7-50A1-92C6-8A66-C40A1635042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18291" y="3180265"/>
                  <a:ext cx="164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55A28D2-DCA6-50C8-5A71-C49917D22FDB}"/>
                    </a:ext>
                  </a:extLst>
                </p14:cNvPr>
                <p14:cNvContentPartPr/>
                <p14:nvPr/>
              </p14:nvContentPartPr>
              <p14:xfrm>
                <a:off x="8743771" y="3273865"/>
                <a:ext cx="171360" cy="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55A28D2-DCA6-50C8-5A71-C49917D22FD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25771" y="3256225"/>
                  <a:ext cx="207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33F08D0-011A-143A-8BDC-F9DAA646C13A}"/>
                    </a:ext>
                  </a:extLst>
                </p14:cNvPr>
                <p14:cNvContentPartPr/>
                <p14:nvPr/>
              </p14:nvContentPartPr>
              <p14:xfrm>
                <a:off x="8942851" y="3280345"/>
                <a:ext cx="219960" cy="231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33F08D0-011A-143A-8BDC-F9DAA646C13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25211" y="3262345"/>
                  <a:ext cx="255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F44D81C-D46B-B5E5-B382-977C8D9A55BB}"/>
                    </a:ext>
                  </a:extLst>
                </p14:cNvPr>
                <p14:cNvContentPartPr/>
                <p14:nvPr/>
              </p14:nvContentPartPr>
              <p14:xfrm>
                <a:off x="9170731" y="3236065"/>
                <a:ext cx="399600" cy="221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F44D81C-D46B-B5E5-B382-977C8D9A55B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53091" y="3218425"/>
                  <a:ext cx="435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95FC07E-8D02-B5FE-024D-58B20E58F7A3}"/>
                    </a:ext>
                  </a:extLst>
                </p14:cNvPr>
                <p14:cNvContentPartPr/>
                <p14:nvPr/>
              </p14:nvContentPartPr>
              <p14:xfrm>
                <a:off x="9412651" y="3294745"/>
                <a:ext cx="143280" cy="181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95FC07E-8D02-B5FE-024D-58B20E58F7A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94651" y="3277105"/>
                  <a:ext cx="178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8BE8C12-7D58-40FF-BF54-6D8BD14B6BB4}"/>
                    </a:ext>
                  </a:extLst>
                </p14:cNvPr>
                <p14:cNvContentPartPr/>
                <p14:nvPr/>
              </p14:nvContentPartPr>
              <p14:xfrm>
                <a:off x="9789571" y="2956705"/>
                <a:ext cx="243360" cy="582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8BE8C12-7D58-40FF-BF54-6D8BD14B6B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71931" y="2938705"/>
                  <a:ext cx="279000" cy="61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E66FA06-239D-89B7-60D9-2A4C36C34245}"/>
                  </a:ext>
                </a:extLst>
              </p14:cNvPr>
              <p14:cNvContentPartPr/>
              <p14:nvPr/>
            </p14:nvContentPartPr>
            <p14:xfrm>
              <a:off x="7518691" y="4093578"/>
              <a:ext cx="228240" cy="360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E66FA06-239D-89B7-60D9-2A4C36C3424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501051" y="4075938"/>
                <a:ext cx="2638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CD11AE95-B03F-3D66-AA84-07B0440F4EEC}"/>
                  </a:ext>
                </a:extLst>
              </p14:cNvPr>
              <p14:cNvContentPartPr/>
              <p14:nvPr/>
            </p14:nvContentPartPr>
            <p14:xfrm>
              <a:off x="10179917" y="1360605"/>
              <a:ext cx="194400" cy="5612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CD11AE95-B03F-3D66-AA84-07B0440F4EE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162277" y="1342965"/>
                <a:ext cx="230040" cy="59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9DEB216-370F-43B9-69AA-9646E9DB3604}"/>
              </a:ext>
            </a:extLst>
          </p:cNvPr>
          <p:cNvGrpSpPr/>
          <p:nvPr/>
        </p:nvGrpSpPr>
        <p:grpSpPr>
          <a:xfrm>
            <a:off x="10066771" y="3395898"/>
            <a:ext cx="1361880" cy="806040"/>
            <a:chOff x="10066771" y="2912425"/>
            <a:chExt cx="1361880" cy="80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AB4F778-A22A-E548-E4F0-5F7F4B85F2F2}"/>
                    </a:ext>
                  </a:extLst>
                </p14:cNvPr>
                <p14:cNvContentPartPr/>
                <p14:nvPr/>
              </p14:nvContentPartPr>
              <p14:xfrm>
                <a:off x="10066771" y="3173065"/>
                <a:ext cx="251280" cy="257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AB4F778-A22A-E548-E4F0-5F7F4B85F2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49131" y="3155065"/>
                  <a:ext cx="2869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D625009-DD65-4ED8-CB6D-982EE05F5E02}"/>
                    </a:ext>
                  </a:extLst>
                </p14:cNvPr>
                <p14:cNvContentPartPr/>
                <p14:nvPr/>
              </p14:nvContentPartPr>
              <p14:xfrm>
                <a:off x="10325611" y="2912425"/>
                <a:ext cx="147600" cy="244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D625009-DD65-4ED8-CB6D-982EE05F5E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07971" y="2894425"/>
                  <a:ext cx="183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6C0C1A2-4404-D707-A2BC-C7AE584C0565}"/>
                    </a:ext>
                  </a:extLst>
                </p14:cNvPr>
                <p14:cNvContentPartPr/>
                <p14:nvPr/>
              </p14:nvContentPartPr>
              <p14:xfrm>
                <a:off x="10687771" y="3288625"/>
                <a:ext cx="142920" cy="19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6C0C1A2-4404-D707-A2BC-C7AE584C056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69771" y="3270625"/>
                  <a:ext cx="178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1C103BA-3AA0-C490-2EE6-89499DFF5DC1}"/>
                    </a:ext>
                  </a:extLst>
                </p14:cNvPr>
                <p14:cNvContentPartPr/>
                <p14:nvPr/>
              </p14:nvContentPartPr>
              <p14:xfrm>
                <a:off x="10722331" y="3170905"/>
                <a:ext cx="44280" cy="256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1C103BA-3AA0-C490-2EE6-89499DFF5DC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04331" y="3153265"/>
                  <a:ext cx="79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CF25632-E5F0-67F9-6BFF-C08BF3120870}"/>
                    </a:ext>
                  </a:extLst>
                </p14:cNvPr>
                <p14:cNvContentPartPr/>
                <p14:nvPr/>
              </p14:nvContentPartPr>
              <p14:xfrm>
                <a:off x="10937611" y="2983705"/>
                <a:ext cx="213480" cy="440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CF25632-E5F0-67F9-6BFF-C08BF312087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19611" y="2966065"/>
                  <a:ext cx="249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271E6D3-9773-6332-AE34-81FBCA90A859}"/>
                    </a:ext>
                  </a:extLst>
                </p14:cNvPr>
                <p14:cNvContentPartPr/>
                <p14:nvPr/>
              </p14:nvContentPartPr>
              <p14:xfrm>
                <a:off x="11271691" y="3034465"/>
                <a:ext cx="156960" cy="498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271E6D3-9773-6332-AE34-81FBCA90A85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54051" y="3016465"/>
                  <a:ext cx="1926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D53EFD7-351D-58F9-9C95-DBDF87EC25B8}"/>
                    </a:ext>
                  </a:extLst>
                </p14:cNvPr>
                <p14:cNvContentPartPr/>
                <p14:nvPr/>
              </p14:nvContentPartPr>
              <p14:xfrm>
                <a:off x="10445491" y="3230665"/>
                <a:ext cx="122400" cy="487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D53EFD7-351D-58F9-9C95-DBDF87EC25B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427851" y="3212665"/>
                  <a:ext cx="158040" cy="52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F4C518A-B4F5-C8A9-24CF-D3C33D8C1BBB}"/>
              </a:ext>
            </a:extLst>
          </p:cNvPr>
          <p:cNvGrpSpPr/>
          <p:nvPr/>
        </p:nvGrpSpPr>
        <p:grpSpPr>
          <a:xfrm>
            <a:off x="760411" y="1762585"/>
            <a:ext cx="257760" cy="347040"/>
            <a:chOff x="760411" y="1762585"/>
            <a:chExt cx="25776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21C4329-C299-B568-B144-E389073AD151}"/>
                    </a:ext>
                  </a:extLst>
                </p14:cNvPr>
                <p14:cNvContentPartPr/>
                <p14:nvPr/>
              </p14:nvContentPartPr>
              <p14:xfrm>
                <a:off x="760411" y="1762585"/>
                <a:ext cx="185760" cy="345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21C4329-C299-B568-B144-E389073AD15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42411" y="1744585"/>
                  <a:ext cx="2214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9FD15FF-137F-7107-9C42-FF6677428C42}"/>
                    </a:ext>
                  </a:extLst>
                </p14:cNvPr>
                <p14:cNvContentPartPr/>
                <p14:nvPr/>
              </p14:nvContentPartPr>
              <p14:xfrm>
                <a:off x="974251" y="1941505"/>
                <a:ext cx="43920" cy="168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9FD15FF-137F-7107-9C42-FF6677428C4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6251" y="1923505"/>
                  <a:ext cx="795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F5AE545-09E8-7AFA-218F-D6E9D75D8B8F}"/>
              </a:ext>
            </a:extLst>
          </p:cNvPr>
          <p:cNvGrpSpPr/>
          <p:nvPr/>
        </p:nvGrpSpPr>
        <p:grpSpPr>
          <a:xfrm>
            <a:off x="794971" y="2544505"/>
            <a:ext cx="285120" cy="351000"/>
            <a:chOff x="794971" y="2544505"/>
            <a:chExt cx="28512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D894CBC-AF47-6F0E-1085-23D098326D4A}"/>
                    </a:ext>
                  </a:extLst>
                </p14:cNvPr>
                <p14:cNvContentPartPr/>
                <p14:nvPr/>
              </p14:nvContentPartPr>
              <p14:xfrm>
                <a:off x="794971" y="2544505"/>
                <a:ext cx="115200" cy="330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D894CBC-AF47-6F0E-1085-23D098326D4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7331" y="2526505"/>
                  <a:ext cx="1508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2CDD96-98F1-FF00-AACA-8BF6A66FE4E4}"/>
                    </a:ext>
                  </a:extLst>
                </p14:cNvPr>
                <p14:cNvContentPartPr/>
                <p14:nvPr/>
              </p14:nvContentPartPr>
              <p14:xfrm>
                <a:off x="966691" y="2754025"/>
                <a:ext cx="113400" cy="141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2CDD96-98F1-FF00-AACA-8BF6A66FE4E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8691" y="2736385"/>
                  <a:ext cx="1490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6129EFAE-B71E-0CD7-6F2E-8315BF187188}"/>
              </a:ext>
            </a:extLst>
          </p:cNvPr>
          <p:cNvGrpSpPr/>
          <p:nvPr/>
        </p:nvGrpSpPr>
        <p:grpSpPr>
          <a:xfrm>
            <a:off x="688411" y="4511905"/>
            <a:ext cx="321840" cy="529560"/>
            <a:chOff x="688411" y="4511905"/>
            <a:chExt cx="32184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B51ED3E-619D-7F15-9894-4F2F1C872D36}"/>
                    </a:ext>
                  </a:extLst>
                </p14:cNvPr>
                <p14:cNvContentPartPr/>
                <p14:nvPr/>
              </p14:nvContentPartPr>
              <p14:xfrm>
                <a:off x="688411" y="4511905"/>
                <a:ext cx="172440" cy="529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B51ED3E-619D-7F15-9894-4F2F1C872D3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70771" y="4493905"/>
                  <a:ext cx="2080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63BACFF-B5EB-8FD6-AF5B-D3D3EA61D2B2}"/>
                    </a:ext>
                  </a:extLst>
                </p14:cNvPr>
                <p14:cNvContentPartPr/>
                <p14:nvPr/>
              </p14:nvContentPartPr>
              <p14:xfrm>
                <a:off x="912331" y="4745185"/>
                <a:ext cx="97920" cy="176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63BACFF-B5EB-8FD6-AF5B-D3D3EA61D2B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94331" y="4727185"/>
                  <a:ext cx="1335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108E874-41DD-139E-ABB0-09A8D1603AE7}"/>
              </a:ext>
            </a:extLst>
          </p:cNvPr>
          <p:cNvGrpSpPr/>
          <p:nvPr/>
        </p:nvGrpSpPr>
        <p:grpSpPr>
          <a:xfrm>
            <a:off x="696331" y="5690905"/>
            <a:ext cx="1190520" cy="862200"/>
            <a:chOff x="696331" y="5690905"/>
            <a:chExt cx="1190520" cy="86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4A5D093-52D6-3BFC-C44E-240D6D5FB8E3}"/>
                    </a:ext>
                  </a:extLst>
                </p14:cNvPr>
                <p14:cNvContentPartPr/>
                <p14:nvPr/>
              </p14:nvContentPartPr>
              <p14:xfrm>
                <a:off x="696331" y="5690905"/>
                <a:ext cx="271080" cy="383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4A5D093-52D6-3BFC-C44E-240D6D5FB8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8691" y="5672905"/>
                  <a:ext cx="3067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5BDB118-32C9-5092-020A-C036B7D1BC09}"/>
                    </a:ext>
                  </a:extLst>
                </p14:cNvPr>
                <p14:cNvContentPartPr/>
                <p14:nvPr/>
              </p14:nvContentPartPr>
              <p14:xfrm>
                <a:off x="987571" y="5844265"/>
                <a:ext cx="385560" cy="223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5BDB118-32C9-5092-020A-C036B7D1BC0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69931" y="5826265"/>
                  <a:ext cx="421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8499E9A-FDC1-E4EC-9BB2-1294F39C8123}"/>
                    </a:ext>
                  </a:extLst>
                </p14:cNvPr>
                <p14:cNvContentPartPr/>
                <p14:nvPr/>
              </p14:nvContentPartPr>
              <p14:xfrm>
                <a:off x="1442611" y="5806465"/>
                <a:ext cx="444240" cy="242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8499E9A-FDC1-E4EC-9BB2-1294F39C812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24971" y="5788465"/>
                  <a:ext cx="479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C28FCF1-F6C6-12A6-1C53-40800766ABEA}"/>
                    </a:ext>
                  </a:extLst>
                </p14:cNvPr>
                <p14:cNvContentPartPr/>
                <p14:nvPr/>
              </p14:nvContentPartPr>
              <p14:xfrm>
                <a:off x="945451" y="6346465"/>
                <a:ext cx="221040" cy="206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C28FCF1-F6C6-12A6-1C53-40800766ABE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7811" y="6328825"/>
                  <a:ext cx="256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7C3AE92-EA4A-2597-E1A2-BC238EF4139D}"/>
                    </a:ext>
                  </a:extLst>
                </p14:cNvPr>
                <p14:cNvContentPartPr/>
                <p14:nvPr/>
              </p14:nvContentPartPr>
              <p14:xfrm>
                <a:off x="1246051" y="5867305"/>
                <a:ext cx="148680" cy="384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7C3AE92-EA4A-2597-E1A2-BC238EF4139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28051" y="5849665"/>
                  <a:ext cx="184320" cy="42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74FFE33-5F94-7E7E-ADB4-F13EB64C8EEE}"/>
              </a:ext>
            </a:extLst>
          </p:cNvPr>
          <p:cNvGrpSpPr/>
          <p:nvPr/>
        </p:nvGrpSpPr>
        <p:grpSpPr>
          <a:xfrm>
            <a:off x="7695091" y="2765538"/>
            <a:ext cx="1960920" cy="611280"/>
            <a:chOff x="7695091" y="2282065"/>
            <a:chExt cx="196092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81D3590-B196-47D5-C104-C909D334E97E}"/>
                    </a:ext>
                  </a:extLst>
                </p14:cNvPr>
                <p14:cNvContentPartPr/>
                <p14:nvPr/>
              </p14:nvContentPartPr>
              <p14:xfrm>
                <a:off x="7695091" y="2438305"/>
                <a:ext cx="208440" cy="335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81D3590-B196-47D5-C104-C909D334E97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77091" y="2420665"/>
                  <a:ext cx="2440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AA90F4E-3E14-EDBC-7682-8C332C2255BA}"/>
                    </a:ext>
                  </a:extLst>
                </p14:cNvPr>
                <p14:cNvContentPartPr/>
                <p14:nvPr/>
              </p14:nvContentPartPr>
              <p14:xfrm>
                <a:off x="8045731" y="2553145"/>
                <a:ext cx="128520" cy="6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AA90F4E-3E14-EDBC-7682-8C332C2255B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27731" y="2535145"/>
                  <a:ext cx="164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6C59811-4A43-7A6D-0D1B-A65A8B4EC8C1}"/>
                    </a:ext>
                  </a:extLst>
                </p14:cNvPr>
                <p14:cNvContentPartPr/>
                <p14:nvPr/>
              </p14:nvContentPartPr>
              <p14:xfrm>
                <a:off x="8018371" y="2620105"/>
                <a:ext cx="148680" cy="19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6C59811-4A43-7A6D-0D1B-A65A8B4EC8C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00731" y="2602465"/>
                  <a:ext cx="184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B39B183-3ABE-D541-9555-9B01A08AE7ED}"/>
                    </a:ext>
                  </a:extLst>
                </p14:cNvPr>
                <p14:cNvContentPartPr/>
                <p14:nvPr/>
              </p14:nvContentPartPr>
              <p14:xfrm>
                <a:off x="8387371" y="2423545"/>
                <a:ext cx="313560" cy="258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B39B183-3ABE-D541-9555-9B01A08AE7E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69731" y="2405545"/>
                  <a:ext cx="349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9F57CF2-1976-9167-CB13-EAEB1CF88989}"/>
                    </a:ext>
                  </a:extLst>
                </p14:cNvPr>
                <p14:cNvContentPartPr/>
                <p14:nvPr/>
              </p14:nvContentPartPr>
              <p14:xfrm>
                <a:off x="8693731" y="2282065"/>
                <a:ext cx="156960" cy="12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9F57CF2-1976-9167-CB13-EAEB1CF8898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76091" y="2264065"/>
                  <a:ext cx="192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9D47987-BD8C-F4A6-79C4-605080C98FB5}"/>
                    </a:ext>
                  </a:extLst>
                </p14:cNvPr>
                <p14:cNvContentPartPr/>
                <p14:nvPr/>
              </p14:nvContentPartPr>
              <p14:xfrm>
                <a:off x="8779051" y="2288185"/>
                <a:ext cx="7560" cy="141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9D47987-BD8C-F4A6-79C4-605080C98FB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761411" y="2270545"/>
                  <a:ext cx="43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5CFFEA0-80FE-CDF7-D8A2-8C08B3E8D04F}"/>
                    </a:ext>
                  </a:extLst>
                </p14:cNvPr>
                <p14:cNvContentPartPr/>
                <p14:nvPr/>
              </p14:nvContentPartPr>
              <p14:xfrm>
                <a:off x="8891731" y="2413105"/>
                <a:ext cx="222480" cy="480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5CFFEA0-80FE-CDF7-D8A2-8C08B3E8D04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874091" y="2395465"/>
                  <a:ext cx="2581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CA01B0A-8C1A-5F7D-1F66-4E2076433301}"/>
                    </a:ext>
                  </a:extLst>
                </p14:cNvPr>
                <p14:cNvContentPartPr/>
                <p14:nvPr/>
              </p14:nvContentPartPr>
              <p14:xfrm>
                <a:off x="9199531" y="2511025"/>
                <a:ext cx="199800" cy="21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CA01B0A-8C1A-5F7D-1F66-4E207643330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81531" y="2493025"/>
                  <a:ext cx="235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42A7BFE-55B7-A438-34FA-B9D3083CD106}"/>
                    </a:ext>
                  </a:extLst>
                </p14:cNvPr>
                <p14:cNvContentPartPr/>
                <p14:nvPr/>
              </p14:nvContentPartPr>
              <p14:xfrm>
                <a:off x="9254971" y="2412025"/>
                <a:ext cx="30600" cy="210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42A7BFE-55B7-A438-34FA-B9D3083CD10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236971" y="2394385"/>
                  <a:ext cx="66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A803EC8-72FB-C85F-58EE-E75DF9D65798}"/>
                    </a:ext>
                  </a:extLst>
                </p14:cNvPr>
                <p14:cNvContentPartPr/>
                <p14:nvPr/>
              </p14:nvContentPartPr>
              <p14:xfrm>
                <a:off x="9477091" y="2336425"/>
                <a:ext cx="178920" cy="339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A803EC8-72FB-C85F-58EE-E75DF9D6579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59451" y="2318785"/>
                  <a:ext cx="21456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2BCD796-8365-31A3-FF2E-19C2F59315AD}"/>
              </a:ext>
            </a:extLst>
          </p:cNvPr>
          <p:cNvGrpSpPr/>
          <p:nvPr/>
        </p:nvGrpSpPr>
        <p:grpSpPr>
          <a:xfrm>
            <a:off x="8729371" y="4589658"/>
            <a:ext cx="1896120" cy="1931400"/>
            <a:chOff x="8729371" y="4106185"/>
            <a:chExt cx="1896120" cy="19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B2AEBED-2DE5-B20C-F353-511C96C0C3E4}"/>
                    </a:ext>
                  </a:extLst>
                </p14:cNvPr>
                <p14:cNvContentPartPr/>
                <p14:nvPr/>
              </p14:nvContentPartPr>
              <p14:xfrm>
                <a:off x="8786251" y="4226785"/>
                <a:ext cx="399240" cy="254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B2AEBED-2DE5-B20C-F353-511C96C0C3E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68611" y="4208785"/>
                  <a:ext cx="434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991BB46-03E0-18CD-EF7D-5247CA099329}"/>
                    </a:ext>
                  </a:extLst>
                </p14:cNvPr>
                <p14:cNvContentPartPr/>
                <p14:nvPr/>
              </p14:nvContentPartPr>
              <p14:xfrm>
                <a:off x="9076411" y="4259545"/>
                <a:ext cx="87840" cy="311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991BB46-03E0-18CD-EF7D-5247CA0993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058411" y="4241905"/>
                  <a:ext cx="1234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056EA30-DB8F-51F0-3393-ADD85E05F561}"/>
                    </a:ext>
                  </a:extLst>
                </p14:cNvPr>
                <p14:cNvContentPartPr/>
                <p14:nvPr/>
              </p14:nvContentPartPr>
              <p14:xfrm>
                <a:off x="9242011" y="4186465"/>
                <a:ext cx="179640" cy="399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056EA30-DB8F-51F0-3393-ADD85E05F56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24371" y="4168825"/>
                  <a:ext cx="215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EC95078-5F66-3B72-B87D-5BA45979AF47}"/>
                    </a:ext>
                  </a:extLst>
                </p14:cNvPr>
                <p14:cNvContentPartPr/>
                <p14:nvPr/>
              </p14:nvContentPartPr>
              <p14:xfrm>
                <a:off x="9683371" y="4106185"/>
                <a:ext cx="192960" cy="447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EC95078-5F66-3B72-B87D-5BA45979AF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65371" y="4088185"/>
                  <a:ext cx="2286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2AEDE38-CDAA-D347-2FA0-A8FA9C19E88C}"/>
                    </a:ext>
                  </a:extLst>
                </p14:cNvPr>
                <p14:cNvContentPartPr/>
                <p14:nvPr/>
              </p14:nvContentPartPr>
              <p14:xfrm>
                <a:off x="9910891" y="4132825"/>
                <a:ext cx="164880" cy="322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2AEDE38-CDAA-D347-2FA0-A8FA9C19E88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92891" y="4115185"/>
                  <a:ext cx="2005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0DADD5D-2F30-96C4-02DC-83BBF5D32CFA}"/>
                    </a:ext>
                  </a:extLst>
                </p14:cNvPr>
                <p14:cNvContentPartPr/>
                <p14:nvPr/>
              </p14:nvContentPartPr>
              <p14:xfrm>
                <a:off x="10111051" y="4444585"/>
                <a:ext cx="86760" cy="144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0DADD5D-2F30-96C4-02DC-83BBF5D32CF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93051" y="4426585"/>
                  <a:ext cx="122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657C3DC-D2B7-FF50-E487-E7A7F08C05DC}"/>
                    </a:ext>
                  </a:extLst>
                </p14:cNvPr>
                <p14:cNvContentPartPr/>
                <p14:nvPr/>
              </p14:nvContentPartPr>
              <p14:xfrm>
                <a:off x="10117891" y="4297345"/>
                <a:ext cx="36000" cy="21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657C3DC-D2B7-FF50-E487-E7A7F08C05D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100251" y="4279705"/>
                  <a:ext cx="71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225B1A5-84E0-E82C-8131-A68EC97E044F}"/>
                    </a:ext>
                  </a:extLst>
                </p14:cNvPr>
                <p14:cNvContentPartPr/>
                <p14:nvPr/>
              </p14:nvContentPartPr>
              <p14:xfrm>
                <a:off x="10259731" y="4139665"/>
                <a:ext cx="109440" cy="350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225B1A5-84E0-E82C-8131-A68EC97E044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41731" y="4122025"/>
                  <a:ext cx="1450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34E894C-1858-71F3-991B-89AA4977A52D}"/>
                    </a:ext>
                  </a:extLst>
                </p14:cNvPr>
                <p14:cNvContentPartPr/>
                <p14:nvPr/>
              </p14:nvContentPartPr>
              <p14:xfrm>
                <a:off x="8737651" y="4625305"/>
                <a:ext cx="1580040" cy="204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34E894C-1858-71F3-991B-89AA4977A52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19651" y="4607305"/>
                  <a:ext cx="1615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046D8C3-6FAA-79F9-672C-D3F73E6B8A2F}"/>
                    </a:ext>
                  </a:extLst>
                </p14:cNvPr>
                <p14:cNvContentPartPr/>
                <p14:nvPr/>
              </p14:nvContentPartPr>
              <p14:xfrm>
                <a:off x="8900371" y="5096185"/>
                <a:ext cx="242640" cy="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046D8C3-6FAA-79F9-672C-D3F73E6B8A2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82371" y="5078185"/>
                  <a:ext cx="278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01E2CC2-2778-2C08-438D-B88CB83334DF}"/>
                    </a:ext>
                  </a:extLst>
                </p14:cNvPr>
                <p14:cNvContentPartPr/>
                <p14:nvPr/>
              </p14:nvContentPartPr>
              <p14:xfrm>
                <a:off x="8835571" y="5079985"/>
                <a:ext cx="250200" cy="320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01E2CC2-2778-2C08-438D-B88CB83334D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17571" y="5061985"/>
                  <a:ext cx="285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3C28BB0-BB46-E303-ECFD-1D2A972117D8}"/>
                    </a:ext>
                  </a:extLst>
                </p14:cNvPr>
                <p14:cNvContentPartPr/>
                <p14:nvPr/>
              </p14:nvContentPartPr>
              <p14:xfrm>
                <a:off x="9320491" y="5196625"/>
                <a:ext cx="327960" cy="203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3C28BB0-BB46-E303-ECFD-1D2A972117D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302491" y="5178985"/>
                  <a:ext cx="363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3D29621-D87D-834E-6464-D70B50FF3B79}"/>
                    </a:ext>
                  </a:extLst>
                </p14:cNvPr>
                <p14:cNvContentPartPr/>
                <p14:nvPr/>
              </p14:nvContentPartPr>
              <p14:xfrm>
                <a:off x="9612451" y="5236945"/>
                <a:ext cx="28800" cy="281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3D29621-D87D-834E-6464-D70B50FF3B7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94451" y="5218945"/>
                  <a:ext cx="644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D4EA639-8424-4F4F-3091-E28C760B29F5}"/>
                    </a:ext>
                  </a:extLst>
                </p14:cNvPr>
                <p14:cNvContentPartPr/>
                <p14:nvPr/>
              </p14:nvContentPartPr>
              <p14:xfrm>
                <a:off x="9712171" y="5222185"/>
                <a:ext cx="108000" cy="288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D4EA639-8424-4F4F-3091-E28C760B29F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94171" y="5204185"/>
                  <a:ext cx="143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16ADD9E-2093-B131-5C77-5E8626F8365F}"/>
                    </a:ext>
                  </a:extLst>
                </p14:cNvPr>
                <p14:cNvContentPartPr/>
                <p14:nvPr/>
              </p14:nvContentPartPr>
              <p14:xfrm>
                <a:off x="9960931" y="5125345"/>
                <a:ext cx="121680" cy="344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16ADD9E-2093-B131-5C77-5E8626F8365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943291" y="5107705"/>
                  <a:ext cx="1573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2438827-2E3C-EC4F-1084-20A9EE71C551}"/>
                    </a:ext>
                  </a:extLst>
                </p14:cNvPr>
                <p14:cNvContentPartPr/>
                <p14:nvPr/>
              </p14:nvContentPartPr>
              <p14:xfrm>
                <a:off x="10089091" y="5216065"/>
                <a:ext cx="128880" cy="221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2438827-2E3C-EC4F-1084-20A9EE71C55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071451" y="5198065"/>
                  <a:ext cx="164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854DFD6-435A-7AB9-66CB-0D813C2863BA}"/>
                    </a:ext>
                  </a:extLst>
                </p14:cNvPr>
                <p14:cNvContentPartPr/>
                <p14:nvPr/>
              </p14:nvContentPartPr>
              <p14:xfrm>
                <a:off x="10216171" y="5417665"/>
                <a:ext cx="172800" cy="375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854DFD6-435A-7AB9-66CB-0D813C2863B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198531" y="5399665"/>
                  <a:ext cx="2084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69395E1-1D02-2B65-BB01-04BEB9677FA4}"/>
                    </a:ext>
                  </a:extLst>
                </p14:cNvPr>
                <p14:cNvContentPartPr/>
                <p14:nvPr/>
              </p14:nvContentPartPr>
              <p14:xfrm>
                <a:off x="10310131" y="5320825"/>
                <a:ext cx="28080" cy="15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69395E1-1D02-2B65-BB01-04BEB9677F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92131" y="5303185"/>
                  <a:ext cx="63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1C26D9B-2F77-7F2B-534D-9A286E50788F}"/>
                    </a:ext>
                  </a:extLst>
                </p14:cNvPr>
                <p14:cNvContentPartPr/>
                <p14:nvPr/>
              </p14:nvContentPartPr>
              <p14:xfrm>
                <a:off x="10474291" y="5146585"/>
                <a:ext cx="151200" cy="277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1C26D9B-2F77-7F2B-534D-9A286E50788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56291" y="5128585"/>
                  <a:ext cx="186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1BC5453-F154-C470-F163-6B6B6F993F1A}"/>
                    </a:ext>
                  </a:extLst>
                </p14:cNvPr>
                <p14:cNvContentPartPr/>
                <p14:nvPr/>
              </p14:nvContentPartPr>
              <p14:xfrm>
                <a:off x="8729371" y="5696305"/>
                <a:ext cx="141480" cy="341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1BC5453-F154-C470-F163-6B6B6F993F1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11371" y="5678305"/>
                  <a:ext cx="1771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072511D-67E4-8191-F9B7-95C79B6D1E40}"/>
                    </a:ext>
                  </a:extLst>
                </p14:cNvPr>
                <p14:cNvContentPartPr/>
                <p14:nvPr/>
              </p14:nvContentPartPr>
              <p14:xfrm>
                <a:off x="8779051" y="5545825"/>
                <a:ext cx="43560" cy="48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072511D-67E4-8191-F9B7-95C79B6D1E4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761051" y="5528185"/>
                  <a:ext cx="79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2184D19-537E-2D2D-5658-FC7197A53BDB}"/>
                    </a:ext>
                  </a:extLst>
                </p14:cNvPr>
                <p14:cNvContentPartPr/>
                <p14:nvPr/>
              </p14:nvContentPartPr>
              <p14:xfrm>
                <a:off x="8893171" y="5514505"/>
                <a:ext cx="85680" cy="17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2184D19-537E-2D2D-5658-FC7197A53BD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75171" y="5496505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E2914FA-E8D0-8E61-FF64-FCAD46FF36C5}"/>
                    </a:ext>
                  </a:extLst>
                </p14:cNvPr>
                <p14:cNvContentPartPr/>
                <p14:nvPr/>
              </p14:nvContentPartPr>
              <p14:xfrm>
                <a:off x="8871931" y="5613145"/>
                <a:ext cx="100800" cy="33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E2914FA-E8D0-8E61-FF64-FCAD46FF36C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853931" y="5595145"/>
                  <a:ext cx="136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1D1C278-9EBC-BEC8-A234-00F11A1D0936}"/>
                    </a:ext>
                  </a:extLst>
                </p14:cNvPr>
                <p14:cNvContentPartPr/>
                <p14:nvPr/>
              </p14:nvContentPartPr>
              <p14:xfrm>
                <a:off x="9099451" y="5528905"/>
                <a:ext cx="29160" cy="170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1D1C278-9EBC-BEC8-A234-00F11A1D093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081811" y="5511265"/>
                  <a:ext cx="64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F5EC672-EB15-E151-DBB3-BD58ADC4C9A2}"/>
                    </a:ext>
                  </a:extLst>
                </p14:cNvPr>
                <p14:cNvContentPartPr/>
                <p14:nvPr/>
              </p14:nvContentPartPr>
              <p14:xfrm>
                <a:off x="8900371" y="4768585"/>
                <a:ext cx="136080" cy="245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F5EC672-EB15-E151-DBB3-BD58ADC4C9A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882371" y="4750585"/>
                  <a:ext cx="17172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C4F09E82-DBD4-6FD3-943F-743F98178DA4}"/>
              </a:ext>
            </a:extLst>
          </p:cNvPr>
          <p:cNvGrpSpPr/>
          <p:nvPr/>
        </p:nvGrpSpPr>
        <p:grpSpPr>
          <a:xfrm>
            <a:off x="7504651" y="4767858"/>
            <a:ext cx="754920" cy="650160"/>
            <a:chOff x="7504651" y="4284385"/>
            <a:chExt cx="75492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DF5F451-7D9A-8451-BFD5-53AF06DB592F}"/>
                    </a:ext>
                  </a:extLst>
                </p14:cNvPr>
                <p14:cNvContentPartPr/>
                <p14:nvPr/>
              </p14:nvContentPartPr>
              <p14:xfrm>
                <a:off x="7504651" y="4284385"/>
                <a:ext cx="335160" cy="596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DF5F451-7D9A-8451-BFD5-53AF06DB592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86651" y="4266745"/>
                  <a:ext cx="37080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21621BC-318D-C170-61E2-470F71E02678}"/>
                    </a:ext>
                  </a:extLst>
                </p14:cNvPr>
                <p14:cNvContentPartPr/>
                <p14:nvPr/>
              </p14:nvContentPartPr>
              <p14:xfrm>
                <a:off x="8038531" y="4381585"/>
                <a:ext cx="171360" cy="23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21621BC-318D-C170-61E2-470F71E0267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20891" y="4363585"/>
                  <a:ext cx="207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B14F3B9-B06F-7250-CB6E-2E87713D49A4}"/>
                    </a:ext>
                  </a:extLst>
                </p14:cNvPr>
                <p14:cNvContentPartPr/>
                <p14:nvPr/>
              </p14:nvContentPartPr>
              <p14:xfrm>
                <a:off x="8059771" y="4482385"/>
                <a:ext cx="199800" cy="13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B14F3B9-B06F-7250-CB6E-2E87713D49A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42131" y="4464745"/>
                  <a:ext cx="235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CC4DBDF-09D1-C9C6-386F-A3E302AC70A9}"/>
                    </a:ext>
                  </a:extLst>
                </p14:cNvPr>
                <p14:cNvContentPartPr/>
                <p14:nvPr/>
              </p14:nvContentPartPr>
              <p14:xfrm>
                <a:off x="7518691" y="4893145"/>
                <a:ext cx="377640" cy="41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CC4DBDF-09D1-C9C6-386F-A3E302AC70A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501051" y="4875145"/>
                  <a:ext cx="413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8EE508D-4CF0-D4A3-17FF-727716522460}"/>
                    </a:ext>
                  </a:extLst>
                </p14:cNvPr>
                <p14:cNvContentPartPr/>
                <p14:nvPr/>
              </p14:nvContentPartPr>
              <p14:xfrm>
                <a:off x="7903171" y="4726105"/>
                <a:ext cx="92880" cy="135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8EE508D-4CF0-D4A3-17FF-72771652246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85531" y="4708465"/>
                  <a:ext cx="128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A55BFF8-8E5D-4100-AEC9-3195E70FC8D7}"/>
                    </a:ext>
                  </a:extLst>
                </p14:cNvPr>
                <p14:cNvContentPartPr/>
                <p14:nvPr/>
              </p14:nvContentPartPr>
              <p14:xfrm>
                <a:off x="7910371" y="4610545"/>
                <a:ext cx="14760" cy="19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A55BFF8-8E5D-4100-AEC9-3195E70FC8D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92731" y="4592905"/>
                  <a:ext cx="50400" cy="55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1E7AABBE-3FB0-E66B-B250-84DD8C1C95B9}"/>
              </a:ext>
            </a:extLst>
          </p:cNvPr>
          <p:cNvSpPr txBox="1"/>
          <p:nvPr/>
        </p:nvSpPr>
        <p:spPr>
          <a:xfrm>
            <a:off x="6533156" y="1286841"/>
            <a:ext cx="1850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Instead of 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685754C-2344-A5D9-3C9C-F68A1DADBE17}"/>
              </a:ext>
            </a:extLst>
          </p:cNvPr>
          <p:cNvSpPr txBox="1"/>
          <p:nvPr/>
        </p:nvSpPr>
        <p:spPr>
          <a:xfrm>
            <a:off x="6469651" y="2149182"/>
            <a:ext cx="499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need to apply </a:t>
            </a:r>
            <a:r>
              <a:rPr lang="en-US" dirty="0" err="1">
                <a:latin typeface="Comic Sans MS" panose="030F0702030302020204" pitchFamily="66" charset="0"/>
              </a:rPr>
              <a:t>softmax</a:t>
            </a:r>
            <a:r>
              <a:rPr lang="en-US" dirty="0">
                <a:latin typeface="Comic Sans MS" panose="030F0702030302020204" pitchFamily="66" charset="0"/>
              </a:rPr>
              <a:t> at the output layer</a:t>
            </a:r>
          </a:p>
        </p:txBody>
      </p:sp>
    </p:spTree>
    <p:extLst>
      <p:ext uri="{BB962C8B-B14F-4D97-AF65-F5344CB8AC3E}">
        <p14:creationId xmlns:p14="http://schemas.microsoft.com/office/powerpoint/2010/main" val="1425617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15FAC-F664-90FA-8D33-6717B4FA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275701"/>
            <a:ext cx="10931015" cy="640080"/>
          </a:xfrm>
        </p:spPr>
        <p:txBody>
          <a:bodyPr/>
          <a:lstStyle/>
          <a:p>
            <a:r>
              <a:rPr lang="en-US" dirty="0"/>
              <a:t>For multi-class problem, need modification at the last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A1477-3AE6-7EAD-FDBC-EB40B188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61" y="1344402"/>
            <a:ext cx="5868219" cy="1457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F5691-83A4-E9D9-E207-9ACE3D42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24" y="3308915"/>
            <a:ext cx="6134956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3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5AF1-2B84-1E9E-FB2A-8F509DCD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of the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5676E-BD7B-AD68-871D-BC7BB0DCD3B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608157" y="2153065"/>
                <a:ext cx="9613497" cy="35435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Training of the Neural Network means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Find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b="0" dirty="0"/>
                  <a:t> weights matrix, or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dirty="0"/>
                  <a:t>so that the “error” is smallest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5676E-BD7B-AD68-871D-BC7BB0DCD3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608157" y="2153065"/>
                <a:ext cx="9613497" cy="3543543"/>
              </a:xfrm>
              <a:blipFill>
                <a:blip r:embed="rId2"/>
                <a:stretch>
                  <a:fillRect l="-1332" t="-2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197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82B0-832B-0739-48DA-D7C8EB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E408-AB31-D17C-4359-42742CA81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4336" y="1507835"/>
            <a:ext cx="6472297" cy="43214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Neural Network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Notation, transformation, activation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Forward Propagation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Details computation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Backpropagation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Gradient Descent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9299A-6ACC-050D-B381-B03ED696C08C}"/>
              </a:ext>
            </a:extLst>
          </p:cNvPr>
          <p:cNvSpPr txBox="1"/>
          <p:nvPr/>
        </p:nvSpPr>
        <p:spPr>
          <a:xfrm>
            <a:off x="5778062" y="520526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(429) Lecture 9.2 — Neural Networks Learning | Backpropagation Algorithm — [ Machine Learning | Andrew Ng]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39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0B40-F497-72F4-D9E9-EBB6606C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275701"/>
            <a:ext cx="10931015" cy="640080"/>
          </a:xfrm>
        </p:spPr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Recall Cost function 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D4732AF8-D324-E5D7-05D6-BECA314CAF6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905" y="2095839"/>
            <a:ext cx="9278226" cy="865244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8489E573-E46B-81AE-E9F0-BA4C0F22675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0369" y="4684279"/>
            <a:ext cx="8513297" cy="862820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C4A58973-436E-0511-D672-BC267D66AB4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3968" y="5764611"/>
            <a:ext cx="2330005" cy="696086"/>
          </a:xfrm>
          <a:prstGeom prst="rect">
            <a:avLst/>
          </a:prstGeom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2A6768B3-2415-FF4D-4BD4-31C6E2FDB32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8971" y="3907930"/>
            <a:ext cx="1570481" cy="333755"/>
          </a:xfrm>
          <a:prstGeom prst="rect">
            <a:avLst/>
          </a:prstGeom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DEFEBF7B-4DC7-396F-CD44-542A0F7B3B4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6000" y="3961463"/>
            <a:ext cx="2834640" cy="336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007FF9-7A92-02F2-2D9C-F45EA7EC5C81}"/>
              </a:ext>
            </a:extLst>
          </p:cNvPr>
          <p:cNvSpPr txBox="1"/>
          <p:nvPr/>
        </p:nvSpPr>
        <p:spPr>
          <a:xfrm>
            <a:off x="818179" y="3638015"/>
            <a:ext cx="578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Neural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10054-D045-D315-08C6-E5D11F78AB0C}"/>
              </a:ext>
            </a:extLst>
          </p:cNvPr>
          <p:cNvSpPr txBox="1"/>
          <p:nvPr/>
        </p:nvSpPr>
        <p:spPr>
          <a:xfrm>
            <a:off x="539496" y="1441697"/>
            <a:ext cx="578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83585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82B0-832B-0739-48DA-D7C8EB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E408-AB31-D17C-4359-42742CA81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97036" y="1190335"/>
            <a:ext cx="6472297" cy="5261265"/>
          </a:xfrm>
        </p:spPr>
        <p:txBody>
          <a:bodyPr>
            <a:normAutofit/>
          </a:bodyPr>
          <a:lstStyle/>
          <a:p>
            <a:r>
              <a:rPr lang="en-US" dirty="0"/>
              <a:t>Neural Network </a:t>
            </a:r>
          </a:p>
          <a:p>
            <a:pPr lvl="1"/>
            <a:r>
              <a:rPr lang="en-US" dirty="0"/>
              <a:t>Notation, transformation, activation</a:t>
            </a:r>
          </a:p>
          <a:p>
            <a:endParaRPr lang="en-US" dirty="0"/>
          </a:p>
          <a:p>
            <a:r>
              <a:rPr lang="en-US" dirty="0"/>
              <a:t>Forward Propagation</a:t>
            </a:r>
          </a:p>
          <a:p>
            <a:pPr lvl="1"/>
            <a:r>
              <a:rPr lang="en-US" dirty="0"/>
              <a:t>Details computation</a:t>
            </a:r>
          </a:p>
          <a:p>
            <a:pPr lvl="1"/>
            <a:endParaRPr lang="en-US" dirty="0"/>
          </a:p>
          <a:p>
            <a:r>
              <a:rPr lang="en-US" dirty="0"/>
              <a:t>Backpropagation</a:t>
            </a:r>
          </a:p>
          <a:p>
            <a:pPr lvl="1"/>
            <a:r>
              <a:rPr lang="en-US" dirty="0"/>
              <a:t>Algorithm</a:t>
            </a:r>
          </a:p>
          <a:p>
            <a:endParaRPr lang="en-US" dirty="0"/>
          </a:p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Issues and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3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A6AA-4896-8587-3334-ED298D1B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Computation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785D8F0C-2212-40E8-C9B1-56F8D2CF8E52}"/>
              </a:ext>
            </a:extLst>
          </p:cNvPr>
          <p:cNvGrpSpPr/>
          <p:nvPr/>
        </p:nvGrpSpPr>
        <p:grpSpPr>
          <a:xfrm>
            <a:off x="1332501" y="1416375"/>
            <a:ext cx="8126567" cy="946753"/>
            <a:chOff x="807231" y="882334"/>
            <a:chExt cx="6772909" cy="68453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064F2DE0-BFCB-6DC9-BC46-9799E658E66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882334"/>
              <a:ext cx="6741412" cy="684085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CC954805-B753-9039-6A45-4852FFD4CCBB}"/>
                </a:ext>
              </a:extLst>
            </p:cNvPr>
            <p:cNvSpPr/>
            <p:nvPr/>
          </p:nvSpPr>
          <p:spPr>
            <a:xfrm>
              <a:off x="821519" y="1416241"/>
              <a:ext cx="535940" cy="22225"/>
            </a:xfrm>
            <a:custGeom>
              <a:avLst/>
              <a:gdLst/>
              <a:ahLst/>
              <a:cxnLst/>
              <a:rect l="l" t="t" r="r" b="b"/>
              <a:pathLst>
                <a:path w="535940" h="22225">
                  <a:moveTo>
                    <a:pt x="21240" y="0"/>
                  </a:moveTo>
                  <a:lnTo>
                    <a:pt x="14040" y="0"/>
                  </a:lnTo>
                  <a:lnTo>
                    <a:pt x="6840" y="0"/>
                  </a:lnTo>
                  <a:lnTo>
                    <a:pt x="6840" y="7199"/>
                  </a:lnTo>
                  <a:lnTo>
                    <a:pt x="0" y="7199"/>
                  </a:lnTo>
                  <a:lnTo>
                    <a:pt x="6840" y="7199"/>
                  </a:lnTo>
                  <a:lnTo>
                    <a:pt x="14040" y="7199"/>
                  </a:lnTo>
                  <a:lnTo>
                    <a:pt x="28440" y="14399"/>
                  </a:lnTo>
                  <a:lnTo>
                    <a:pt x="49680" y="14399"/>
                  </a:lnTo>
                  <a:lnTo>
                    <a:pt x="78120" y="14399"/>
                  </a:lnTo>
                  <a:lnTo>
                    <a:pt x="107279" y="21599"/>
                  </a:lnTo>
                  <a:lnTo>
                    <a:pt x="342719" y="21599"/>
                  </a:lnTo>
                  <a:lnTo>
                    <a:pt x="385559" y="14399"/>
                  </a:lnTo>
                  <a:lnTo>
                    <a:pt x="535679" y="14399"/>
                  </a:lnTo>
                  <a:lnTo>
                    <a:pt x="535679" y="14399"/>
                  </a:lnTo>
                  <a:lnTo>
                    <a:pt x="507239" y="1439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6">
            <a:extLst>
              <a:ext uri="{FF2B5EF4-FFF2-40B4-BE49-F238E27FC236}">
                <a16:creationId xmlns:a16="http://schemas.microsoft.com/office/drawing/2014/main" id="{4F96E4C7-8721-FF24-F020-8906ED78371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0677" y="2676889"/>
            <a:ext cx="2795688" cy="962736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70FCEC65-542A-FDF3-5566-13BF7426B7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2727" y="3222858"/>
            <a:ext cx="1426301" cy="597560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5CBB0175-97B6-F6D4-20DB-463834012148}"/>
              </a:ext>
            </a:extLst>
          </p:cNvPr>
          <p:cNvSpPr txBox="1"/>
          <p:nvPr/>
        </p:nvSpPr>
        <p:spPr>
          <a:xfrm>
            <a:off x="784999" y="4065065"/>
            <a:ext cx="3534516" cy="392414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59"/>
              </a:spcBef>
            </a:pPr>
            <a:r>
              <a:rPr sz="2400" dirty="0">
                <a:latin typeface="Comic Sans MS" panose="030F0702030302020204" pitchFamily="66" charset="0"/>
                <a:cs typeface="Calibri"/>
              </a:rPr>
              <a:t>Need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code to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compute: 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2933300C-081A-3662-9BE8-9E02372835AF}"/>
              </a:ext>
            </a:extLst>
          </p:cNvPr>
          <p:cNvGrpSpPr/>
          <p:nvPr/>
        </p:nvGrpSpPr>
        <p:grpSpPr>
          <a:xfrm>
            <a:off x="1265775" y="4785391"/>
            <a:ext cx="1563446" cy="1220767"/>
            <a:chOff x="1078671" y="3909148"/>
            <a:chExt cx="1303020" cy="882650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06A73253-9AA5-0E50-5CDF-6348A0435AA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363" y="3909148"/>
              <a:ext cx="621791" cy="306324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EE5898F9-1932-5522-F528-DB1BB50357E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663" y="4251883"/>
              <a:ext cx="1259585" cy="539495"/>
            </a:xfrm>
            <a:prstGeom prst="rect">
              <a:avLst/>
            </a:prstGeom>
          </p:spPr>
        </p:pic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5206541-013E-FF76-BF97-D7F33495F493}"/>
                </a:ext>
              </a:extLst>
            </p:cNvPr>
            <p:cNvSpPr/>
            <p:nvPr/>
          </p:nvSpPr>
          <p:spPr>
            <a:xfrm>
              <a:off x="1092959" y="4213440"/>
              <a:ext cx="728980" cy="28575"/>
            </a:xfrm>
            <a:custGeom>
              <a:avLst/>
              <a:gdLst/>
              <a:ahLst/>
              <a:cxnLst/>
              <a:rect l="l" t="t" r="r" b="b"/>
              <a:pathLst>
                <a:path w="728980" h="28575">
                  <a:moveTo>
                    <a:pt x="14399" y="7199"/>
                  </a:moveTo>
                  <a:lnTo>
                    <a:pt x="7199" y="14399"/>
                  </a:lnTo>
                  <a:lnTo>
                    <a:pt x="0" y="14399"/>
                  </a:lnTo>
                  <a:lnTo>
                    <a:pt x="7199" y="14399"/>
                  </a:lnTo>
                  <a:lnTo>
                    <a:pt x="14399" y="14399"/>
                  </a:lnTo>
                  <a:lnTo>
                    <a:pt x="21599" y="14399"/>
                  </a:lnTo>
                  <a:lnTo>
                    <a:pt x="28439" y="14399"/>
                  </a:lnTo>
                  <a:lnTo>
                    <a:pt x="42839" y="14399"/>
                  </a:lnTo>
                  <a:lnTo>
                    <a:pt x="50039" y="14399"/>
                  </a:lnTo>
                  <a:lnTo>
                    <a:pt x="64079" y="14399"/>
                  </a:lnTo>
                  <a:lnTo>
                    <a:pt x="78479" y="14399"/>
                  </a:lnTo>
                  <a:lnTo>
                    <a:pt x="92879" y="14399"/>
                  </a:lnTo>
                  <a:lnTo>
                    <a:pt x="114119" y="14399"/>
                  </a:lnTo>
                  <a:lnTo>
                    <a:pt x="135359" y="14399"/>
                  </a:lnTo>
                  <a:lnTo>
                    <a:pt x="164519" y="14399"/>
                  </a:lnTo>
                  <a:lnTo>
                    <a:pt x="185759" y="21599"/>
                  </a:lnTo>
                  <a:lnTo>
                    <a:pt x="214199" y="21599"/>
                  </a:lnTo>
                  <a:lnTo>
                    <a:pt x="235799" y="21599"/>
                  </a:lnTo>
                  <a:lnTo>
                    <a:pt x="264239" y="21599"/>
                  </a:lnTo>
                  <a:lnTo>
                    <a:pt x="285479" y="28439"/>
                  </a:lnTo>
                  <a:lnTo>
                    <a:pt x="314639" y="28439"/>
                  </a:lnTo>
                  <a:lnTo>
                    <a:pt x="343079" y="28439"/>
                  </a:lnTo>
                  <a:lnTo>
                    <a:pt x="364319" y="28439"/>
                  </a:lnTo>
                  <a:lnTo>
                    <a:pt x="392759" y="21599"/>
                  </a:lnTo>
                  <a:lnTo>
                    <a:pt x="414359" y="21599"/>
                  </a:lnTo>
                  <a:lnTo>
                    <a:pt x="443159" y="21599"/>
                  </a:lnTo>
                  <a:lnTo>
                    <a:pt x="464039" y="21599"/>
                  </a:lnTo>
                  <a:lnTo>
                    <a:pt x="493199" y="14399"/>
                  </a:lnTo>
                  <a:lnTo>
                    <a:pt x="521639" y="14399"/>
                  </a:lnTo>
                  <a:lnTo>
                    <a:pt x="542879" y="7199"/>
                  </a:lnTo>
                  <a:lnTo>
                    <a:pt x="572039" y="7199"/>
                  </a:lnTo>
                  <a:lnTo>
                    <a:pt x="585719" y="7199"/>
                  </a:lnTo>
                  <a:lnTo>
                    <a:pt x="607679" y="0"/>
                  </a:lnTo>
                  <a:lnTo>
                    <a:pt x="621719" y="0"/>
                  </a:lnTo>
                  <a:lnTo>
                    <a:pt x="714959" y="0"/>
                  </a:lnTo>
                  <a:lnTo>
                    <a:pt x="728639" y="0"/>
                  </a:lnTo>
                  <a:lnTo>
                    <a:pt x="721439" y="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3">
            <a:extLst>
              <a:ext uri="{FF2B5EF4-FFF2-40B4-BE49-F238E27FC236}">
                <a16:creationId xmlns:a16="http://schemas.microsoft.com/office/drawing/2014/main" id="{0C746F29-F78F-81CC-B52A-83831D4683C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7466" y="1756159"/>
            <a:ext cx="351771" cy="266569"/>
          </a:xfrm>
          <a:prstGeom prst="rect">
            <a:avLst/>
          </a:prstGeom>
        </p:spPr>
      </p:pic>
      <p:pic>
        <p:nvPicPr>
          <p:cNvPr id="15" name="object 14">
            <a:extLst>
              <a:ext uri="{FF2B5EF4-FFF2-40B4-BE49-F238E27FC236}">
                <a16:creationId xmlns:a16="http://schemas.microsoft.com/office/drawing/2014/main" id="{B2D8BCF9-ACE1-54BE-FBF6-9854A67504EB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1539" y="3290488"/>
            <a:ext cx="369049" cy="277023"/>
          </a:xfrm>
          <a:prstGeom prst="rect">
            <a:avLst/>
          </a:prstGeom>
        </p:spPr>
      </p:pic>
      <p:pic>
        <p:nvPicPr>
          <p:cNvPr id="16" name="object 15">
            <a:extLst>
              <a:ext uri="{FF2B5EF4-FFF2-40B4-BE49-F238E27FC236}">
                <a16:creationId xmlns:a16="http://schemas.microsoft.com/office/drawing/2014/main" id="{1DE1CEA4-228E-FA65-6209-C40083A0F32A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7065" y="4910746"/>
            <a:ext cx="326286" cy="247647"/>
          </a:xfrm>
          <a:prstGeom prst="rect">
            <a:avLst/>
          </a:prstGeom>
        </p:spPr>
      </p:pic>
      <p:pic>
        <p:nvPicPr>
          <p:cNvPr id="17" name="object 16">
            <a:extLst>
              <a:ext uri="{FF2B5EF4-FFF2-40B4-BE49-F238E27FC236}">
                <a16:creationId xmlns:a16="http://schemas.microsoft.com/office/drawing/2014/main" id="{9BBEF160-B9A8-D8A1-A572-F4F307032370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9702" y="5632498"/>
            <a:ext cx="360410" cy="207317"/>
          </a:xfrm>
          <a:prstGeom prst="rect">
            <a:avLst/>
          </a:prstGeom>
        </p:spPr>
      </p:pic>
      <p:grpSp>
        <p:nvGrpSpPr>
          <p:cNvPr id="18" name="object 17">
            <a:extLst>
              <a:ext uri="{FF2B5EF4-FFF2-40B4-BE49-F238E27FC236}">
                <a16:creationId xmlns:a16="http://schemas.microsoft.com/office/drawing/2014/main" id="{CFD32606-4317-4E58-1BBE-4EEC957B5C3A}"/>
              </a:ext>
            </a:extLst>
          </p:cNvPr>
          <p:cNvGrpSpPr/>
          <p:nvPr/>
        </p:nvGrpSpPr>
        <p:grpSpPr>
          <a:xfrm>
            <a:off x="5608707" y="4715043"/>
            <a:ext cx="591244" cy="742121"/>
            <a:chOff x="4830950" y="4006191"/>
            <a:chExt cx="492759" cy="536575"/>
          </a:xfrm>
        </p:grpSpPr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E38BE3C7-810C-A73F-67EB-742525487C99}"/>
                </a:ext>
              </a:extLst>
            </p:cNvPr>
            <p:cNvSpPr/>
            <p:nvPr/>
          </p:nvSpPr>
          <p:spPr>
            <a:xfrm>
              <a:off x="4845238" y="4127400"/>
              <a:ext cx="278765" cy="279400"/>
            </a:xfrm>
            <a:custGeom>
              <a:avLst/>
              <a:gdLst/>
              <a:ahLst/>
              <a:cxnLst/>
              <a:rect l="l" t="t" r="r" b="b"/>
              <a:pathLst>
                <a:path w="278764" h="279400">
                  <a:moveTo>
                    <a:pt x="120959" y="21959"/>
                  </a:moveTo>
                  <a:lnTo>
                    <a:pt x="114119" y="14399"/>
                  </a:lnTo>
                  <a:lnTo>
                    <a:pt x="106919" y="7559"/>
                  </a:lnTo>
                  <a:lnTo>
                    <a:pt x="106919" y="0"/>
                  </a:lnTo>
                  <a:lnTo>
                    <a:pt x="99719" y="0"/>
                  </a:lnTo>
                  <a:lnTo>
                    <a:pt x="92519" y="0"/>
                  </a:lnTo>
                  <a:lnTo>
                    <a:pt x="85319" y="0"/>
                  </a:lnTo>
                  <a:lnTo>
                    <a:pt x="78479" y="0"/>
                  </a:lnTo>
                  <a:lnTo>
                    <a:pt x="71279" y="7559"/>
                  </a:lnTo>
                  <a:lnTo>
                    <a:pt x="64079" y="14399"/>
                  </a:lnTo>
                  <a:lnTo>
                    <a:pt x="49319" y="21959"/>
                  </a:lnTo>
                  <a:lnTo>
                    <a:pt x="42119" y="35999"/>
                  </a:lnTo>
                  <a:lnTo>
                    <a:pt x="20879" y="71639"/>
                  </a:lnTo>
                  <a:lnTo>
                    <a:pt x="6479" y="121679"/>
                  </a:lnTo>
                  <a:lnTo>
                    <a:pt x="0" y="150479"/>
                  </a:lnTo>
                  <a:lnTo>
                    <a:pt x="0" y="178559"/>
                  </a:lnTo>
                  <a:lnTo>
                    <a:pt x="20879" y="221759"/>
                  </a:lnTo>
                  <a:lnTo>
                    <a:pt x="49319" y="257759"/>
                  </a:lnTo>
                  <a:lnTo>
                    <a:pt x="78479" y="271799"/>
                  </a:lnTo>
                  <a:lnTo>
                    <a:pt x="99719" y="271799"/>
                  </a:lnTo>
                  <a:lnTo>
                    <a:pt x="128159" y="278999"/>
                  </a:lnTo>
                  <a:lnTo>
                    <a:pt x="156599" y="271799"/>
                  </a:lnTo>
                  <a:lnTo>
                    <a:pt x="185759" y="264599"/>
                  </a:lnTo>
                  <a:lnTo>
                    <a:pt x="214199" y="257759"/>
                  </a:lnTo>
                  <a:lnTo>
                    <a:pt x="235439" y="243359"/>
                  </a:lnTo>
                  <a:lnTo>
                    <a:pt x="249839" y="228959"/>
                  </a:lnTo>
                  <a:lnTo>
                    <a:pt x="263879" y="214919"/>
                  </a:lnTo>
                  <a:lnTo>
                    <a:pt x="278279" y="200519"/>
                  </a:lnTo>
                  <a:lnTo>
                    <a:pt x="278279" y="186119"/>
                  </a:lnTo>
                  <a:lnTo>
                    <a:pt x="278279" y="164879"/>
                  </a:lnTo>
                  <a:lnTo>
                    <a:pt x="278279" y="143279"/>
                  </a:lnTo>
                  <a:lnTo>
                    <a:pt x="271079" y="114479"/>
                  </a:lnTo>
                  <a:lnTo>
                    <a:pt x="263879" y="93239"/>
                  </a:lnTo>
                  <a:lnTo>
                    <a:pt x="249839" y="78839"/>
                  </a:lnTo>
                  <a:lnTo>
                    <a:pt x="228239" y="57599"/>
                  </a:lnTo>
                  <a:lnTo>
                    <a:pt x="214199" y="43199"/>
                  </a:lnTo>
                  <a:lnTo>
                    <a:pt x="192239" y="35999"/>
                  </a:lnTo>
                  <a:lnTo>
                    <a:pt x="178559" y="28799"/>
                  </a:lnTo>
                  <a:lnTo>
                    <a:pt x="163799" y="28799"/>
                  </a:lnTo>
                  <a:lnTo>
                    <a:pt x="150119" y="28799"/>
                  </a:lnTo>
                  <a:lnTo>
                    <a:pt x="135359" y="28799"/>
                  </a:lnTo>
                  <a:lnTo>
                    <a:pt x="128159" y="28799"/>
                  </a:lnTo>
                  <a:lnTo>
                    <a:pt x="128159" y="35999"/>
                  </a:lnTo>
                </a:path>
                <a:path w="278764" h="279400">
                  <a:moveTo>
                    <a:pt x="56879" y="107639"/>
                  </a:moveTo>
                  <a:lnTo>
                    <a:pt x="56879" y="107639"/>
                  </a:lnTo>
                  <a:lnTo>
                    <a:pt x="56879" y="114479"/>
                  </a:lnTo>
                  <a:lnTo>
                    <a:pt x="56879" y="200519"/>
                  </a:lnTo>
                  <a:lnTo>
                    <a:pt x="64079" y="200519"/>
                  </a:lnTo>
                  <a:lnTo>
                    <a:pt x="71279" y="200519"/>
                  </a:lnTo>
                </a:path>
                <a:path w="278764" h="279400">
                  <a:moveTo>
                    <a:pt x="106919" y="164879"/>
                  </a:moveTo>
                  <a:lnTo>
                    <a:pt x="114119" y="157319"/>
                  </a:lnTo>
                  <a:lnTo>
                    <a:pt x="120959" y="157319"/>
                  </a:lnTo>
                  <a:lnTo>
                    <a:pt x="128159" y="157319"/>
                  </a:lnTo>
                  <a:lnTo>
                    <a:pt x="135359" y="157319"/>
                  </a:lnTo>
                  <a:lnTo>
                    <a:pt x="142559" y="164879"/>
                  </a:lnTo>
                  <a:lnTo>
                    <a:pt x="199799" y="164879"/>
                  </a:lnTo>
                  <a:lnTo>
                    <a:pt x="206999" y="157319"/>
                  </a:lnTo>
                </a:path>
                <a:path w="278764" h="279400">
                  <a:moveTo>
                    <a:pt x="199799" y="128879"/>
                  </a:moveTo>
                  <a:lnTo>
                    <a:pt x="199799" y="128879"/>
                  </a:lnTo>
                  <a:lnTo>
                    <a:pt x="199799" y="136079"/>
                  </a:lnTo>
                  <a:lnTo>
                    <a:pt x="199799" y="164879"/>
                  </a:lnTo>
                  <a:lnTo>
                    <a:pt x="192239" y="178559"/>
                  </a:lnTo>
                  <a:lnTo>
                    <a:pt x="192239" y="193319"/>
                  </a:lnTo>
                  <a:lnTo>
                    <a:pt x="192239" y="200519"/>
                  </a:lnTo>
                  <a:lnTo>
                    <a:pt x="192239" y="20771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F8BEAED2-5AA0-ADBF-540A-BCB99ABD93E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37670" y="4006191"/>
              <a:ext cx="185896" cy="164296"/>
            </a:xfrm>
            <a:prstGeom prst="rect">
              <a:avLst/>
            </a:prstGeom>
          </p:spPr>
        </p:pic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F42DDB9A-1D4C-7E17-F4F2-5974C13EA7A2}"/>
                </a:ext>
              </a:extLst>
            </p:cNvPr>
            <p:cNvSpPr/>
            <p:nvPr/>
          </p:nvSpPr>
          <p:spPr>
            <a:xfrm>
              <a:off x="4930558" y="4299120"/>
              <a:ext cx="350520" cy="229235"/>
            </a:xfrm>
            <a:custGeom>
              <a:avLst/>
              <a:gdLst/>
              <a:ahLst/>
              <a:cxnLst/>
              <a:rect l="l" t="t" r="r" b="b"/>
              <a:pathLst>
                <a:path w="350520" h="229235">
                  <a:moveTo>
                    <a:pt x="249839" y="64439"/>
                  </a:moveTo>
                  <a:lnTo>
                    <a:pt x="249839" y="64439"/>
                  </a:lnTo>
                  <a:lnTo>
                    <a:pt x="249839" y="100079"/>
                  </a:lnTo>
                  <a:lnTo>
                    <a:pt x="257039" y="100079"/>
                  </a:lnTo>
                  <a:lnTo>
                    <a:pt x="257039" y="107279"/>
                  </a:lnTo>
                  <a:lnTo>
                    <a:pt x="257039" y="114479"/>
                  </a:lnTo>
                  <a:lnTo>
                    <a:pt x="264599" y="114479"/>
                  </a:lnTo>
                </a:path>
                <a:path w="350520" h="229235">
                  <a:moveTo>
                    <a:pt x="264599" y="14399"/>
                  </a:moveTo>
                  <a:lnTo>
                    <a:pt x="264599" y="6839"/>
                  </a:lnTo>
                  <a:lnTo>
                    <a:pt x="264599" y="0"/>
                  </a:lnTo>
                  <a:lnTo>
                    <a:pt x="271799" y="0"/>
                  </a:lnTo>
                </a:path>
                <a:path w="350520" h="229235">
                  <a:moveTo>
                    <a:pt x="314639" y="64439"/>
                  </a:moveTo>
                  <a:lnTo>
                    <a:pt x="321839" y="86039"/>
                  </a:lnTo>
                  <a:lnTo>
                    <a:pt x="328679" y="92879"/>
                  </a:lnTo>
                  <a:lnTo>
                    <a:pt x="328679" y="107279"/>
                  </a:lnTo>
                  <a:lnTo>
                    <a:pt x="328679" y="121679"/>
                  </a:lnTo>
                  <a:lnTo>
                    <a:pt x="335879" y="135719"/>
                  </a:lnTo>
                  <a:lnTo>
                    <a:pt x="335879" y="150479"/>
                  </a:lnTo>
                  <a:lnTo>
                    <a:pt x="335879" y="207359"/>
                  </a:lnTo>
                  <a:lnTo>
                    <a:pt x="335879" y="214919"/>
                  </a:lnTo>
                  <a:lnTo>
                    <a:pt x="328679" y="221759"/>
                  </a:lnTo>
                  <a:lnTo>
                    <a:pt x="321839" y="228959"/>
                  </a:lnTo>
                  <a:lnTo>
                    <a:pt x="314639" y="228959"/>
                  </a:lnTo>
                  <a:lnTo>
                    <a:pt x="307439" y="228959"/>
                  </a:lnTo>
                  <a:lnTo>
                    <a:pt x="300239" y="221759"/>
                  </a:lnTo>
                  <a:lnTo>
                    <a:pt x="286199" y="207359"/>
                  </a:lnTo>
                  <a:lnTo>
                    <a:pt x="278999" y="193319"/>
                  </a:lnTo>
                </a:path>
                <a:path w="350520" h="229235">
                  <a:moveTo>
                    <a:pt x="321839" y="43199"/>
                  </a:moveTo>
                  <a:lnTo>
                    <a:pt x="335879" y="35999"/>
                  </a:lnTo>
                  <a:lnTo>
                    <a:pt x="343079" y="35999"/>
                  </a:lnTo>
                  <a:lnTo>
                    <a:pt x="350279" y="35999"/>
                  </a:lnTo>
                </a:path>
                <a:path w="350520" h="229235">
                  <a:moveTo>
                    <a:pt x="0" y="6839"/>
                  </a:moveTo>
                  <a:lnTo>
                    <a:pt x="0" y="0"/>
                  </a:lnTo>
                  <a:lnTo>
                    <a:pt x="7199" y="0"/>
                  </a:lnTo>
                  <a:lnTo>
                    <a:pt x="14399" y="0"/>
                  </a:lnTo>
                  <a:lnTo>
                    <a:pt x="21599" y="0"/>
                  </a:lnTo>
                  <a:lnTo>
                    <a:pt x="35639" y="0"/>
                  </a:lnTo>
                  <a:lnTo>
                    <a:pt x="42839" y="0"/>
                  </a:lnTo>
                  <a:lnTo>
                    <a:pt x="57239" y="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1">
            <a:extLst>
              <a:ext uri="{FF2B5EF4-FFF2-40B4-BE49-F238E27FC236}">
                <a16:creationId xmlns:a16="http://schemas.microsoft.com/office/drawing/2014/main" id="{31B858E4-DCC9-F2BE-DD25-2F80643108AA}"/>
              </a:ext>
            </a:extLst>
          </p:cNvPr>
          <p:cNvGrpSpPr/>
          <p:nvPr/>
        </p:nvGrpSpPr>
        <p:grpSpPr>
          <a:xfrm>
            <a:off x="6602610" y="4931799"/>
            <a:ext cx="583624" cy="346909"/>
            <a:chOff x="5509550" y="4113111"/>
            <a:chExt cx="486409" cy="250825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0915E482-EEB5-C09C-D20D-6F37E34E04E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9550" y="4149111"/>
              <a:ext cx="193096" cy="185896"/>
            </a:xfrm>
            <a:prstGeom prst="rect">
              <a:avLst/>
            </a:prstGeom>
          </p:spPr>
        </p:pic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11CA0237-68DF-AB9C-2ED9-E797E7F6A1AD}"/>
                </a:ext>
              </a:extLst>
            </p:cNvPr>
            <p:cNvSpPr/>
            <p:nvPr/>
          </p:nvSpPr>
          <p:spPr>
            <a:xfrm>
              <a:off x="5738038" y="4156200"/>
              <a:ext cx="28575" cy="193040"/>
            </a:xfrm>
            <a:custGeom>
              <a:avLst/>
              <a:gdLst/>
              <a:ahLst/>
              <a:cxnLst/>
              <a:rect l="l" t="t" r="r" b="b"/>
              <a:pathLst>
                <a:path w="28575" h="193039">
                  <a:moveTo>
                    <a:pt x="0" y="0"/>
                  </a:moveTo>
                  <a:lnTo>
                    <a:pt x="7199" y="0"/>
                  </a:lnTo>
                  <a:lnTo>
                    <a:pt x="14399" y="7199"/>
                  </a:lnTo>
                  <a:lnTo>
                    <a:pt x="14399" y="21599"/>
                  </a:lnTo>
                  <a:lnTo>
                    <a:pt x="14399" y="28799"/>
                  </a:lnTo>
                  <a:lnTo>
                    <a:pt x="21959" y="50039"/>
                  </a:lnTo>
                  <a:lnTo>
                    <a:pt x="21959" y="64439"/>
                  </a:lnTo>
                  <a:lnTo>
                    <a:pt x="21959" y="171719"/>
                  </a:lnTo>
                  <a:lnTo>
                    <a:pt x="28439" y="178919"/>
                  </a:lnTo>
                  <a:lnTo>
                    <a:pt x="28439" y="186119"/>
                  </a:lnTo>
                  <a:lnTo>
                    <a:pt x="28439" y="19295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8AB57DDA-0B16-3F90-BD1E-0CDA86E1DF3D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09790" y="4141911"/>
              <a:ext cx="64216" cy="207496"/>
            </a:xfrm>
            <a:prstGeom prst="rect">
              <a:avLst/>
            </a:prstGeom>
          </p:spPr>
        </p:pic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59452723-925A-93A4-3E1A-ADC15D51794E}"/>
                </a:ext>
              </a:extLst>
            </p:cNvPr>
            <p:cNvSpPr/>
            <p:nvPr/>
          </p:nvSpPr>
          <p:spPr>
            <a:xfrm>
              <a:off x="5709598" y="4127400"/>
              <a:ext cx="272415" cy="200660"/>
            </a:xfrm>
            <a:custGeom>
              <a:avLst/>
              <a:gdLst/>
              <a:ahLst/>
              <a:cxnLst/>
              <a:rect l="l" t="t" r="r" b="b"/>
              <a:pathLst>
                <a:path w="272414" h="200660">
                  <a:moveTo>
                    <a:pt x="35639" y="50399"/>
                  </a:moveTo>
                  <a:lnTo>
                    <a:pt x="14399" y="35999"/>
                  </a:lnTo>
                  <a:lnTo>
                    <a:pt x="7199" y="35999"/>
                  </a:lnTo>
                  <a:lnTo>
                    <a:pt x="0" y="28799"/>
                  </a:lnTo>
                  <a:lnTo>
                    <a:pt x="0" y="21959"/>
                  </a:lnTo>
                  <a:lnTo>
                    <a:pt x="7199" y="14399"/>
                  </a:lnTo>
                  <a:lnTo>
                    <a:pt x="14399" y="14399"/>
                  </a:lnTo>
                  <a:lnTo>
                    <a:pt x="35639" y="7559"/>
                  </a:lnTo>
                  <a:lnTo>
                    <a:pt x="56879" y="0"/>
                  </a:lnTo>
                  <a:lnTo>
                    <a:pt x="78839" y="0"/>
                  </a:lnTo>
                  <a:lnTo>
                    <a:pt x="114479" y="0"/>
                  </a:lnTo>
                  <a:lnTo>
                    <a:pt x="142919" y="0"/>
                  </a:lnTo>
                  <a:lnTo>
                    <a:pt x="171359" y="7559"/>
                  </a:lnTo>
                  <a:lnTo>
                    <a:pt x="192959" y="14399"/>
                  </a:lnTo>
                  <a:lnTo>
                    <a:pt x="206999" y="21959"/>
                  </a:lnTo>
                  <a:lnTo>
                    <a:pt x="214199" y="28799"/>
                  </a:lnTo>
                  <a:lnTo>
                    <a:pt x="221399" y="43199"/>
                  </a:lnTo>
                  <a:lnTo>
                    <a:pt x="214199" y="50399"/>
                  </a:lnTo>
                  <a:lnTo>
                    <a:pt x="206999" y="64799"/>
                  </a:lnTo>
                  <a:lnTo>
                    <a:pt x="192959" y="71639"/>
                  </a:lnTo>
                  <a:lnTo>
                    <a:pt x="178559" y="86039"/>
                  </a:lnTo>
                  <a:lnTo>
                    <a:pt x="164519" y="93239"/>
                  </a:lnTo>
                  <a:lnTo>
                    <a:pt x="150119" y="107639"/>
                  </a:lnTo>
                  <a:lnTo>
                    <a:pt x="142919" y="114479"/>
                  </a:lnTo>
                  <a:lnTo>
                    <a:pt x="135719" y="121679"/>
                  </a:lnTo>
                  <a:lnTo>
                    <a:pt x="135719" y="128879"/>
                  </a:lnTo>
                  <a:lnTo>
                    <a:pt x="142919" y="136079"/>
                  </a:lnTo>
                  <a:lnTo>
                    <a:pt x="157319" y="150479"/>
                  </a:lnTo>
                  <a:lnTo>
                    <a:pt x="171359" y="157319"/>
                  </a:lnTo>
                  <a:lnTo>
                    <a:pt x="185759" y="164879"/>
                  </a:lnTo>
                  <a:lnTo>
                    <a:pt x="206999" y="178559"/>
                  </a:lnTo>
                  <a:lnTo>
                    <a:pt x="221399" y="186119"/>
                  </a:lnTo>
                  <a:lnTo>
                    <a:pt x="242639" y="193319"/>
                  </a:lnTo>
                  <a:lnTo>
                    <a:pt x="257399" y="193319"/>
                  </a:lnTo>
                  <a:lnTo>
                    <a:pt x="264599" y="193319"/>
                  </a:lnTo>
                  <a:lnTo>
                    <a:pt x="271799" y="20051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6">
            <a:extLst>
              <a:ext uri="{FF2B5EF4-FFF2-40B4-BE49-F238E27FC236}">
                <a16:creationId xmlns:a16="http://schemas.microsoft.com/office/drawing/2014/main" id="{4F28AD17-76D6-2A46-3A5A-D95010763757}"/>
              </a:ext>
            </a:extLst>
          </p:cNvPr>
          <p:cNvSpPr/>
          <p:nvPr/>
        </p:nvSpPr>
        <p:spPr>
          <a:xfrm>
            <a:off x="1182405" y="6006158"/>
            <a:ext cx="1620590" cy="89580"/>
          </a:xfrm>
          <a:custGeom>
            <a:avLst/>
            <a:gdLst/>
            <a:ahLst/>
            <a:cxnLst/>
            <a:rect l="l" t="t" r="r" b="b"/>
            <a:pathLst>
              <a:path w="1350645" h="64770">
                <a:moveTo>
                  <a:pt x="35640" y="0"/>
                </a:moveTo>
                <a:lnTo>
                  <a:pt x="21600" y="14399"/>
                </a:lnTo>
                <a:lnTo>
                  <a:pt x="14399" y="21599"/>
                </a:lnTo>
                <a:lnTo>
                  <a:pt x="7200" y="21599"/>
                </a:lnTo>
                <a:lnTo>
                  <a:pt x="0" y="21599"/>
                </a:lnTo>
                <a:lnTo>
                  <a:pt x="0" y="28799"/>
                </a:lnTo>
                <a:lnTo>
                  <a:pt x="7200" y="28799"/>
                </a:lnTo>
                <a:lnTo>
                  <a:pt x="14399" y="28799"/>
                </a:lnTo>
                <a:lnTo>
                  <a:pt x="28800" y="28799"/>
                </a:lnTo>
                <a:lnTo>
                  <a:pt x="42839" y="35639"/>
                </a:lnTo>
                <a:lnTo>
                  <a:pt x="221400" y="35639"/>
                </a:lnTo>
                <a:lnTo>
                  <a:pt x="264239" y="42839"/>
                </a:lnTo>
                <a:lnTo>
                  <a:pt x="314640" y="42839"/>
                </a:lnTo>
                <a:lnTo>
                  <a:pt x="364320" y="42839"/>
                </a:lnTo>
                <a:lnTo>
                  <a:pt x="421919" y="42839"/>
                </a:lnTo>
                <a:lnTo>
                  <a:pt x="485999" y="50039"/>
                </a:lnTo>
                <a:lnTo>
                  <a:pt x="550079" y="50039"/>
                </a:lnTo>
                <a:lnTo>
                  <a:pt x="614879" y="50039"/>
                </a:lnTo>
                <a:lnTo>
                  <a:pt x="686519" y="50039"/>
                </a:lnTo>
                <a:lnTo>
                  <a:pt x="750599" y="57239"/>
                </a:lnTo>
                <a:lnTo>
                  <a:pt x="821879" y="57239"/>
                </a:lnTo>
                <a:lnTo>
                  <a:pt x="886319" y="57239"/>
                </a:lnTo>
                <a:lnTo>
                  <a:pt x="950399" y="64439"/>
                </a:lnTo>
                <a:lnTo>
                  <a:pt x="1329479" y="64439"/>
                </a:lnTo>
                <a:lnTo>
                  <a:pt x="1350359" y="6443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7">
            <a:extLst>
              <a:ext uri="{FF2B5EF4-FFF2-40B4-BE49-F238E27FC236}">
                <a16:creationId xmlns:a16="http://schemas.microsoft.com/office/drawing/2014/main" id="{E7CE2EEE-0CE4-4886-0D24-2944F102D974}"/>
              </a:ext>
            </a:extLst>
          </p:cNvPr>
          <p:cNvGrpSpPr/>
          <p:nvPr/>
        </p:nvGrpSpPr>
        <p:grpSpPr>
          <a:xfrm>
            <a:off x="3039745" y="5343173"/>
            <a:ext cx="472386" cy="337248"/>
            <a:chOff x="2515070" y="4284831"/>
            <a:chExt cx="393700" cy="243840"/>
          </a:xfrm>
        </p:grpSpPr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B13F6BB3-C6B6-BD85-0F28-CED03C068B39}"/>
                </a:ext>
              </a:extLst>
            </p:cNvPr>
            <p:cNvSpPr/>
            <p:nvPr/>
          </p:nvSpPr>
          <p:spPr>
            <a:xfrm>
              <a:off x="2564999" y="4377960"/>
              <a:ext cx="329565" cy="64135"/>
            </a:xfrm>
            <a:custGeom>
              <a:avLst/>
              <a:gdLst/>
              <a:ahLst/>
              <a:cxnLst/>
              <a:rect l="l" t="t" r="r" b="b"/>
              <a:pathLst>
                <a:path w="329564" h="64135">
                  <a:moveTo>
                    <a:pt x="7559" y="64079"/>
                  </a:moveTo>
                  <a:lnTo>
                    <a:pt x="0" y="64079"/>
                  </a:lnTo>
                  <a:lnTo>
                    <a:pt x="7559" y="56879"/>
                  </a:lnTo>
                  <a:lnTo>
                    <a:pt x="21239" y="56879"/>
                  </a:lnTo>
                  <a:lnTo>
                    <a:pt x="43199" y="50039"/>
                  </a:lnTo>
                  <a:lnTo>
                    <a:pt x="71639" y="42839"/>
                  </a:lnTo>
                  <a:lnTo>
                    <a:pt x="100079" y="35639"/>
                  </a:lnTo>
                  <a:lnTo>
                    <a:pt x="135719" y="35639"/>
                  </a:lnTo>
                  <a:lnTo>
                    <a:pt x="164159" y="28439"/>
                  </a:lnTo>
                  <a:lnTo>
                    <a:pt x="199799" y="21239"/>
                  </a:lnTo>
                  <a:lnTo>
                    <a:pt x="235799" y="14039"/>
                  </a:lnTo>
                  <a:lnTo>
                    <a:pt x="264599" y="7199"/>
                  </a:lnTo>
                  <a:lnTo>
                    <a:pt x="285839" y="7199"/>
                  </a:lnTo>
                  <a:lnTo>
                    <a:pt x="300239" y="0"/>
                  </a:lnTo>
                  <a:lnTo>
                    <a:pt x="314279" y="0"/>
                  </a:lnTo>
                  <a:lnTo>
                    <a:pt x="321479" y="0"/>
                  </a:lnTo>
                  <a:lnTo>
                    <a:pt x="329039" y="0"/>
                  </a:lnTo>
                  <a:lnTo>
                    <a:pt x="321479" y="0"/>
                  </a:lnTo>
                  <a:lnTo>
                    <a:pt x="314279" y="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29">
              <a:extLst>
                <a:ext uri="{FF2B5EF4-FFF2-40B4-BE49-F238E27FC236}">
                  <a16:creationId xmlns:a16="http://schemas.microsoft.com/office/drawing/2014/main" id="{C5B74F97-100C-041B-2700-0F25E62360FD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5070" y="4284831"/>
              <a:ext cx="228376" cy="243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010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4734-8DBB-219A-FA64-1D50C86E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Computation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C9EF7F9D-AA21-25FE-C46A-E45B01BAE5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2582" y="2692618"/>
            <a:ext cx="1040129" cy="276606"/>
          </a:xfrm>
          <a:prstGeom prst="rect">
            <a:avLst/>
          </a:prstGeom>
        </p:spPr>
      </p:pic>
      <p:grpSp>
        <p:nvGrpSpPr>
          <p:cNvPr id="7" name="object 7">
            <a:extLst>
              <a:ext uri="{FF2B5EF4-FFF2-40B4-BE49-F238E27FC236}">
                <a16:creationId xmlns:a16="http://schemas.microsoft.com/office/drawing/2014/main" id="{D0805958-8858-194D-A4AD-EB7F3DEDE37B}"/>
              </a:ext>
            </a:extLst>
          </p:cNvPr>
          <p:cNvGrpSpPr/>
          <p:nvPr/>
        </p:nvGrpSpPr>
        <p:grpSpPr>
          <a:xfrm>
            <a:off x="1953396" y="3021739"/>
            <a:ext cx="1885950" cy="341630"/>
            <a:chOff x="1175632" y="2138871"/>
            <a:chExt cx="1885950" cy="341630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A5E1BE82-DFF2-B089-35A0-E703C022BFF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632" y="2205699"/>
              <a:ext cx="1885950" cy="274319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30CA39F-FB5B-C4F2-CAA9-4944293B67EE}"/>
                </a:ext>
              </a:extLst>
            </p:cNvPr>
            <p:cNvSpPr/>
            <p:nvPr/>
          </p:nvSpPr>
          <p:spPr>
            <a:xfrm>
              <a:off x="1207079" y="2153159"/>
              <a:ext cx="1022350" cy="21590"/>
            </a:xfrm>
            <a:custGeom>
              <a:avLst/>
              <a:gdLst/>
              <a:ahLst/>
              <a:cxnLst/>
              <a:rect l="l" t="t" r="r" b="b"/>
              <a:pathLst>
                <a:path w="1022350" h="21589">
                  <a:moveTo>
                    <a:pt x="14760" y="14399"/>
                  </a:moveTo>
                  <a:lnTo>
                    <a:pt x="7559" y="14399"/>
                  </a:lnTo>
                  <a:lnTo>
                    <a:pt x="0" y="14399"/>
                  </a:lnTo>
                  <a:lnTo>
                    <a:pt x="7559" y="14399"/>
                  </a:lnTo>
                  <a:lnTo>
                    <a:pt x="21240" y="14399"/>
                  </a:lnTo>
                  <a:lnTo>
                    <a:pt x="36000" y="7199"/>
                  </a:lnTo>
                  <a:lnTo>
                    <a:pt x="150119" y="7199"/>
                  </a:lnTo>
                  <a:lnTo>
                    <a:pt x="178560" y="14399"/>
                  </a:lnTo>
                  <a:lnTo>
                    <a:pt x="207360" y="14399"/>
                  </a:lnTo>
                  <a:lnTo>
                    <a:pt x="236160" y="21239"/>
                  </a:lnTo>
                  <a:lnTo>
                    <a:pt x="264600" y="21239"/>
                  </a:lnTo>
                  <a:lnTo>
                    <a:pt x="293039" y="21239"/>
                  </a:lnTo>
                  <a:lnTo>
                    <a:pt x="314279" y="21239"/>
                  </a:lnTo>
                  <a:lnTo>
                    <a:pt x="343440" y="14399"/>
                  </a:lnTo>
                  <a:lnTo>
                    <a:pt x="357480" y="14399"/>
                  </a:lnTo>
                  <a:lnTo>
                    <a:pt x="371880" y="14399"/>
                  </a:lnTo>
                  <a:lnTo>
                    <a:pt x="379079" y="7199"/>
                  </a:lnTo>
                  <a:lnTo>
                    <a:pt x="379079" y="0"/>
                  </a:lnTo>
                </a:path>
                <a:path w="1022350" h="21589">
                  <a:moveTo>
                    <a:pt x="857879" y="0"/>
                  </a:moveTo>
                  <a:lnTo>
                    <a:pt x="850679" y="0"/>
                  </a:lnTo>
                  <a:lnTo>
                    <a:pt x="843479" y="0"/>
                  </a:lnTo>
                  <a:lnTo>
                    <a:pt x="850679" y="0"/>
                  </a:lnTo>
                  <a:lnTo>
                    <a:pt x="857879" y="0"/>
                  </a:lnTo>
                  <a:lnTo>
                    <a:pt x="864719" y="0"/>
                  </a:lnTo>
                  <a:lnTo>
                    <a:pt x="879119" y="7199"/>
                  </a:lnTo>
                  <a:lnTo>
                    <a:pt x="893519" y="7199"/>
                  </a:lnTo>
                  <a:lnTo>
                    <a:pt x="914759" y="7199"/>
                  </a:lnTo>
                  <a:lnTo>
                    <a:pt x="929519" y="14399"/>
                  </a:lnTo>
                  <a:lnTo>
                    <a:pt x="1014839" y="14399"/>
                  </a:lnTo>
                  <a:lnTo>
                    <a:pt x="1022039" y="719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>
            <a:extLst>
              <a:ext uri="{FF2B5EF4-FFF2-40B4-BE49-F238E27FC236}">
                <a16:creationId xmlns:a16="http://schemas.microsoft.com/office/drawing/2014/main" id="{63777F46-E8A1-9B2C-A197-EC0EBCF5BF7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2582" y="3496806"/>
            <a:ext cx="1723644" cy="349757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3905E988-665C-3241-78DB-39AB2DDDE94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53396" y="3903029"/>
            <a:ext cx="1885950" cy="274319"/>
          </a:xfrm>
          <a:prstGeom prst="rect">
            <a:avLst/>
          </a:prstGeom>
        </p:spPr>
      </p:pic>
      <p:pic>
        <p:nvPicPr>
          <p:cNvPr id="12" name="object 12">
            <a:extLst>
              <a:ext uri="{FF2B5EF4-FFF2-40B4-BE49-F238E27FC236}">
                <a16:creationId xmlns:a16="http://schemas.microsoft.com/office/drawing/2014/main" id="{D67153AA-CFD5-D3C7-C426-E7651C1ECD5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62582" y="4288143"/>
            <a:ext cx="1723644" cy="349757"/>
          </a:xfrm>
          <a:prstGeom prst="rect">
            <a:avLst/>
          </a:prstGeom>
        </p:spPr>
      </p:pic>
      <p:pic>
        <p:nvPicPr>
          <p:cNvPr id="13" name="object 13">
            <a:extLst>
              <a:ext uri="{FF2B5EF4-FFF2-40B4-BE49-F238E27FC236}">
                <a16:creationId xmlns:a16="http://schemas.microsoft.com/office/drawing/2014/main" id="{2B68E480-9AF1-DA63-964F-865766809D6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53396" y="4704640"/>
            <a:ext cx="1885950" cy="274319"/>
          </a:xfrm>
          <a:prstGeom prst="rect">
            <a:avLst/>
          </a:prstGeom>
        </p:spPr>
      </p:pic>
      <p:pic>
        <p:nvPicPr>
          <p:cNvPr id="14" name="object 14">
            <a:extLst>
              <a:ext uri="{FF2B5EF4-FFF2-40B4-BE49-F238E27FC236}">
                <a16:creationId xmlns:a16="http://schemas.microsoft.com/office/drawing/2014/main" id="{55E83973-7216-4901-7CE4-47D50B9692C6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53396" y="5086060"/>
            <a:ext cx="2916934" cy="349757"/>
          </a:xfrm>
          <a:prstGeom prst="rect">
            <a:avLst/>
          </a:prstGeom>
        </p:spPr>
      </p:pic>
      <p:grpSp>
        <p:nvGrpSpPr>
          <p:cNvPr id="15" name="object 15">
            <a:extLst>
              <a:ext uri="{FF2B5EF4-FFF2-40B4-BE49-F238E27FC236}">
                <a16:creationId xmlns:a16="http://schemas.microsoft.com/office/drawing/2014/main" id="{85BA05AD-3878-DF3F-95F8-F6936327C261}"/>
              </a:ext>
            </a:extLst>
          </p:cNvPr>
          <p:cNvGrpSpPr/>
          <p:nvPr/>
        </p:nvGrpSpPr>
        <p:grpSpPr>
          <a:xfrm>
            <a:off x="3978164" y="3439656"/>
            <a:ext cx="1255395" cy="433705"/>
            <a:chOff x="3200400" y="2556788"/>
            <a:chExt cx="1255395" cy="433705"/>
          </a:xfrm>
        </p:grpSpPr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A353548B-0B1B-AA3A-9DC3-688BE0E3CDE6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0400" y="2556788"/>
              <a:ext cx="1255013" cy="406907"/>
            </a:xfrm>
            <a:prstGeom prst="rect">
              <a:avLst/>
            </a:prstGeom>
          </p:spPr>
        </p:pic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E5DB3EB-1FD1-B2CD-4DBA-44D041F4395B}"/>
                </a:ext>
              </a:extLst>
            </p:cNvPr>
            <p:cNvSpPr/>
            <p:nvPr/>
          </p:nvSpPr>
          <p:spPr>
            <a:xfrm>
              <a:off x="3415679" y="2968559"/>
              <a:ext cx="829310" cy="7620"/>
            </a:xfrm>
            <a:custGeom>
              <a:avLst/>
              <a:gdLst/>
              <a:ahLst/>
              <a:cxnLst/>
              <a:rect l="l" t="t" r="r" b="b"/>
              <a:pathLst>
                <a:path w="829310" h="7619">
                  <a:moveTo>
                    <a:pt x="0" y="7199"/>
                  </a:moveTo>
                  <a:lnTo>
                    <a:pt x="0" y="0"/>
                  </a:lnTo>
                  <a:lnTo>
                    <a:pt x="0" y="7199"/>
                  </a:lnTo>
                  <a:lnTo>
                    <a:pt x="7199" y="7199"/>
                  </a:lnTo>
                  <a:lnTo>
                    <a:pt x="14039" y="7199"/>
                  </a:lnTo>
                  <a:lnTo>
                    <a:pt x="607319" y="7199"/>
                  </a:lnTo>
                  <a:lnTo>
                    <a:pt x="650159" y="0"/>
                  </a:lnTo>
                  <a:lnTo>
                    <a:pt x="821519" y="0"/>
                  </a:lnTo>
                  <a:lnTo>
                    <a:pt x="828719" y="0"/>
                  </a:lnTo>
                  <a:lnTo>
                    <a:pt x="821519" y="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>
            <a:extLst>
              <a:ext uri="{FF2B5EF4-FFF2-40B4-BE49-F238E27FC236}">
                <a16:creationId xmlns:a16="http://schemas.microsoft.com/office/drawing/2014/main" id="{1CB4FB7F-27C8-7661-1A4E-4679B2A4444A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50320" y="4184381"/>
            <a:ext cx="1255013" cy="406907"/>
          </a:xfrm>
          <a:prstGeom prst="rect">
            <a:avLst/>
          </a:prstGeom>
        </p:spPr>
      </p:pic>
      <p:grpSp>
        <p:nvGrpSpPr>
          <p:cNvPr id="19" name="object 19">
            <a:extLst>
              <a:ext uri="{FF2B5EF4-FFF2-40B4-BE49-F238E27FC236}">
                <a16:creationId xmlns:a16="http://schemas.microsoft.com/office/drawing/2014/main" id="{C9B760A0-F936-01BE-2391-8C220532D9C3}"/>
              </a:ext>
            </a:extLst>
          </p:cNvPr>
          <p:cNvGrpSpPr/>
          <p:nvPr/>
        </p:nvGrpSpPr>
        <p:grpSpPr>
          <a:xfrm>
            <a:off x="7034025" y="1943471"/>
            <a:ext cx="3299210" cy="2506095"/>
            <a:chOff x="5466420" y="972831"/>
            <a:chExt cx="2880360" cy="2094864"/>
          </a:xfrm>
        </p:grpSpPr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C977E1CF-75DA-BC3C-928D-034B44042AA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6420" y="972831"/>
              <a:ext cx="2880066" cy="2094538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4E3421D2-7280-2DA6-950A-9D19FF3B4C9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16750" y="1215831"/>
              <a:ext cx="357256" cy="300377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200D3DAE-C508-C313-6660-28EDF80696F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9269" y="1187391"/>
              <a:ext cx="171496" cy="121456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598C386C-0455-AC88-9E02-7F2C96364669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67429" y="980031"/>
              <a:ext cx="293176" cy="235936"/>
            </a:xfrm>
            <a:prstGeom prst="rect">
              <a:avLst/>
            </a:prstGeom>
          </p:spPr>
        </p:pic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62F0DF5C-F8F2-75A1-979A-0B32BD5C0CB6}"/>
              </a:ext>
            </a:extLst>
          </p:cNvPr>
          <p:cNvSpPr txBox="1"/>
          <p:nvPr/>
        </p:nvSpPr>
        <p:spPr>
          <a:xfrm>
            <a:off x="7150884" y="4641065"/>
            <a:ext cx="65760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Layer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1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D39C6BE2-F2AB-5D61-EEB0-E374B4BD5C26}"/>
              </a:ext>
            </a:extLst>
          </p:cNvPr>
          <p:cNvSpPr txBox="1"/>
          <p:nvPr/>
        </p:nvSpPr>
        <p:spPr>
          <a:xfrm>
            <a:off x="7870588" y="4641065"/>
            <a:ext cx="65760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Layer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DA9AA8C1-B4D2-4937-4511-A1DBA5D6AD68}"/>
              </a:ext>
            </a:extLst>
          </p:cNvPr>
          <p:cNvSpPr txBox="1"/>
          <p:nvPr/>
        </p:nvSpPr>
        <p:spPr>
          <a:xfrm>
            <a:off x="8709721" y="4641065"/>
            <a:ext cx="65760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Layer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A826CF7-06C4-1878-2F78-07E4DF3E6B92}"/>
              </a:ext>
            </a:extLst>
          </p:cNvPr>
          <p:cNvSpPr txBox="1"/>
          <p:nvPr/>
        </p:nvSpPr>
        <p:spPr>
          <a:xfrm>
            <a:off x="9505896" y="4641065"/>
            <a:ext cx="65760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Layer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9" name="object 29">
            <a:extLst>
              <a:ext uri="{FF2B5EF4-FFF2-40B4-BE49-F238E27FC236}">
                <a16:creationId xmlns:a16="http://schemas.microsoft.com/office/drawing/2014/main" id="{7E5268BE-7E6F-43DE-F88A-135EAD8F30E7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63395" y="3257899"/>
            <a:ext cx="278416" cy="135856"/>
          </a:xfrm>
          <a:prstGeom prst="rect">
            <a:avLst/>
          </a:prstGeom>
        </p:spPr>
      </p:pic>
      <p:pic>
        <p:nvPicPr>
          <p:cNvPr id="30" name="object 30">
            <a:extLst>
              <a:ext uri="{FF2B5EF4-FFF2-40B4-BE49-F238E27FC236}">
                <a16:creationId xmlns:a16="http://schemas.microsoft.com/office/drawing/2014/main" id="{901278BB-92E2-B1BD-7E1A-95F25374F462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63395" y="3651379"/>
            <a:ext cx="257176" cy="142696"/>
          </a:xfrm>
          <a:prstGeom prst="rect">
            <a:avLst/>
          </a:prstGeom>
        </p:spPr>
      </p:pic>
      <p:pic>
        <p:nvPicPr>
          <p:cNvPr id="31" name="object 31">
            <a:extLst>
              <a:ext uri="{FF2B5EF4-FFF2-40B4-BE49-F238E27FC236}">
                <a16:creationId xmlns:a16="http://schemas.microsoft.com/office/drawing/2014/main" id="{EA0AC24A-6A8D-129C-CA7D-4DF56803845E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91835" y="4037659"/>
            <a:ext cx="249976" cy="121456"/>
          </a:xfrm>
          <a:prstGeom prst="rect">
            <a:avLst/>
          </a:prstGeom>
        </p:spPr>
      </p:pic>
      <p:pic>
        <p:nvPicPr>
          <p:cNvPr id="32" name="object 32">
            <a:extLst>
              <a:ext uri="{FF2B5EF4-FFF2-40B4-BE49-F238E27FC236}">
                <a16:creationId xmlns:a16="http://schemas.microsoft.com/office/drawing/2014/main" id="{E392029B-4E69-FFCC-1FBF-3B6FB1CBFEBA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13435" y="4445178"/>
            <a:ext cx="264016" cy="143056"/>
          </a:xfrm>
          <a:prstGeom prst="rect">
            <a:avLst/>
          </a:prstGeom>
        </p:spPr>
      </p:pic>
      <p:pic>
        <p:nvPicPr>
          <p:cNvPr id="33" name="object 33">
            <a:extLst>
              <a:ext uri="{FF2B5EF4-FFF2-40B4-BE49-F238E27FC236}">
                <a16:creationId xmlns:a16="http://schemas.microsoft.com/office/drawing/2014/main" id="{7B5AEEFA-3335-E39E-2BBB-8850613909D8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77795" y="4845859"/>
            <a:ext cx="228376" cy="121456"/>
          </a:xfrm>
          <a:prstGeom prst="rect">
            <a:avLst/>
          </a:prstGeom>
        </p:spPr>
      </p:pic>
      <p:pic>
        <p:nvPicPr>
          <p:cNvPr id="34" name="object 34">
            <a:extLst>
              <a:ext uri="{FF2B5EF4-FFF2-40B4-BE49-F238E27FC236}">
                <a16:creationId xmlns:a16="http://schemas.microsoft.com/office/drawing/2014/main" id="{D52FA231-8D67-62B5-23A1-49B65C8D87B4}"/>
              </a:ext>
            </a:extLst>
          </p:cNvPr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70595" y="5160858"/>
            <a:ext cx="228376" cy="192736"/>
          </a:xfrm>
          <a:prstGeom prst="rect">
            <a:avLst/>
          </a:prstGeom>
        </p:spPr>
      </p:pic>
      <p:sp>
        <p:nvSpPr>
          <p:cNvPr id="35" name="object 35">
            <a:extLst>
              <a:ext uri="{FF2B5EF4-FFF2-40B4-BE49-F238E27FC236}">
                <a16:creationId xmlns:a16="http://schemas.microsoft.com/office/drawing/2014/main" id="{DD6BA62A-A4A1-D10F-D48F-4FDFD769C3C0}"/>
              </a:ext>
            </a:extLst>
          </p:cNvPr>
          <p:cNvSpPr/>
          <p:nvPr/>
        </p:nvSpPr>
        <p:spPr>
          <a:xfrm>
            <a:off x="2842723" y="5504187"/>
            <a:ext cx="678815" cy="28575"/>
          </a:xfrm>
          <a:custGeom>
            <a:avLst/>
            <a:gdLst/>
            <a:ahLst/>
            <a:cxnLst/>
            <a:rect l="l" t="t" r="r" b="b"/>
            <a:pathLst>
              <a:path w="678814" h="28575">
                <a:moveTo>
                  <a:pt x="42479" y="0"/>
                </a:moveTo>
                <a:lnTo>
                  <a:pt x="28439" y="6839"/>
                </a:lnTo>
                <a:lnTo>
                  <a:pt x="21239" y="6839"/>
                </a:lnTo>
                <a:lnTo>
                  <a:pt x="14039" y="6839"/>
                </a:lnTo>
                <a:lnTo>
                  <a:pt x="6839" y="6839"/>
                </a:lnTo>
                <a:lnTo>
                  <a:pt x="0" y="6839"/>
                </a:lnTo>
                <a:lnTo>
                  <a:pt x="0" y="0"/>
                </a:lnTo>
                <a:lnTo>
                  <a:pt x="6839" y="0"/>
                </a:lnTo>
                <a:lnTo>
                  <a:pt x="135719" y="0"/>
                </a:lnTo>
                <a:lnTo>
                  <a:pt x="178559" y="6839"/>
                </a:lnTo>
                <a:lnTo>
                  <a:pt x="500039" y="6839"/>
                </a:lnTo>
                <a:lnTo>
                  <a:pt x="550439" y="14039"/>
                </a:lnTo>
                <a:lnTo>
                  <a:pt x="592919" y="14039"/>
                </a:lnTo>
                <a:lnTo>
                  <a:pt x="628559" y="14039"/>
                </a:lnTo>
                <a:lnTo>
                  <a:pt x="650159" y="14039"/>
                </a:lnTo>
                <a:lnTo>
                  <a:pt x="664199" y="20879"/>
                </a:lnTo>
                <a:lnTo>
                  <a:pt x="678599" y="20879"/>
                </a:lnTo>
                <a:lnTo>
                  <a:pt x="671399" y="28439"/>
                </a:lnTo>
                <a:lnTo>
                  <a:pt x="657719" y="2843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0ACC527F-1DC7-AA74-042C-A9F5B72BBE77}"/>
              </a:ext>
            </a:extLst>
          </p:cNvPr>
          <p:cNvSpPr txBox="1"/>
          <p:nvPr/>
        </p:nvSpPr>
        <p:spPr>
          <a:xfrm>
            <a:off x="958431" y="1479701"/>
            <a:ext cx="5893035" cy="875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 marR="5080" indent="-1905">
              <a:lnSpc>
                <a:spcPct val="118800"/>
              </a:lnSpc>
              <a:spcBef>
                <a:spcPts val="95"/>
              </a:spcBef>
              <a:tabLst>
                <a:tab pos="3783965" algn="l"/>
                <a:tab pos="4135754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one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training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examp</a:t>
            </a:r>
            <a:r>
              <a:rPr lang="en-US" sz="2400" dirty="0">
                <a:latin typeface="Comic Sans MS" panose="030F0702030302020204" pitchFamily="66" charset="0"/>
                <a:cs typeface="Calibri"/>
              </a:rPr>
              <a:t>le (x, y</a:t>
            </a:r>
            <a:r>
              <a:rPr sz="2400" spc="-25" dirty="0">
                <a:latin typeface="Calibri"/>
                <a:cs typeface="Calibri"/>
              </a:rPr>
              <a:t>): </a:t>
            </a:r>
            <a:endParaRPr lang="en-US" sz="2400" spc="-25" dirty="0">
              <a:latin typeface="Calibri"/>
              <a:cs typeface="Calibri"/>
            </a:endParaRPr>
          </a:p>
          <a:p>
            <a:pPr marL="13970" marR="5080" indent="-1905">
              <a:lnSpc>
                <a:spcPct val="118800"/>
              </a:lnSpc>
              <a:spcBef>
                <a:spcPts val="95"/>
              </a:spcBef>
              <a:tabLst>
                <a:tab pos="3783965" algn="l"/>
                <a:tab pos="4135754" algn="l"/>
              </a:tabLst>
            </a:pPr>
            <a:r>
              <a:rPr lang="en-US" sz="2400" spc="-25" dirty="0">
                <a:latin typeface="Comic Sans MS" panose="030F0702030302020204" pitchFamily="66" charset="0"/>
                <a:cs typeface="Calibri"/>
              </a:rPr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306214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27E6-CCF9-29F4-5731-2A90E21E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Computation: Backpropagation Algorithm</a:t>
            </a:r>
          </a:p>
        </p:txBody>
      </p:sp>
      <p:pic>
        <p:nvPicPr>
          <p:cNvPr id="70" name="object 4">
            <a:extLst>
              <a:ext uri="{FF2B5EF4-FFF2-40B4-BE49-F238E27FC236}">
                <a16:creationId xmlns:a16="http://schemas.microsoft.com/office/drawing/2014/main" id="{5F8E4A85-397D-A18C-B5C8-D7AA966889A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9102" y="2821669"/>
            <a:ext cx="3964112" cy="223380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CB6D2B4-7934-5C4D-2167-4E7D94F014B5}"/>
              </a:ext>
            </a:extLst>
          </p:cNvPr>
          <p:cNvSpPr txBox="1"/>
          <p:nvPr/>
        </p:nvSpPr>
        <p:spPr>
          <a:xfrm>
            <a:off x="620110" y="1481959"/>
            <a:ext cx="641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Denote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9004F7-E7F7-5E02-BE2A-E0B0C9889663}"/>
              </a:ext>
            </a:extLst>
          </p:cNvPr>
          <p:cNvSpPr txBox="1"/>
          <p:nvPr/>
        </p:nvSpPr>
        <p:spPr>
          <a:xfrm>
            <a:off x="1834458" y="14943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	</a:t>
            </a:r>
            <a:r>
              <a:rPr lang="en-US" sz="2400" dirty="0">
                <a:latin typeface="Comic Sans MS" panose="030F0702030302020204" pitchFamily="66" charset="0"/>
                <a:cs typeface="Calibri"/>
              </a:rPr>
              <a:t>“error”</a:t>
            </a:r>
            <a:r>
              <a:rPr lang="en-US"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lang="en-US" sz="2400" dirty="0">
                <a:latin typeface="Comic Sans MS" panose="030F0702030302020204" pitchFamily="66" charset="0"/>
                <a:cs typeface="Calibri"/>
              </a:rPr>
              <a:t>of</a:t>
            </a:r>
            <a:r>
              <a:rPr lang="en-US"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lang="en-US" sz="2400" spc="-20" dirty="0">
                <a:latin typeface="Comic Sans MS" panose="030F0702030302020204" pitchFamily="66" charset="0"/>
                <a:cs typeface="Calibri"/>
              </a:rPr>
              <a:t>node  j </a:t>
            </a:r>
            <a:r>
              <a:rPr lang="en-US" sz="2400" dirty="0">
                <a:latin typeface="Comic Sans MS" panose="030F0702030302020204" pitchFamily="66" charset="0"/>
                <a:cs typeface="Calibri"/>
              </a:rPr>
              <a:t>in </a:t>
            </a:r>
            <a:r>
              <a:rPr lang="en-US" sz="2400" spc="-10" dirty="0">
                <a:latin typeface="Comic Sans MS" panose="030F0702030302020204" pitchFamily="66" charset="0"/>
                <a:cs typeface="Calibri"/>
              </a:rPr>
              <a:t>layer</a:t>
            </a:r>
            <a:r>
              <a:rPr lang="en-US" sz="2400" dirty="0">
                <a:latin typeface="Comic Sans MS" panose="030F0702030302020204" pitchFamily="66" charset="0"/>
                <a:cs typeface="Calibri"/>
              </a:rPr>
              <a:t>	</a:t>
            </a:r>
            <a:r>
              <a:rPr lang="en-US" sz="2400" dirty="0" err="1">
                <a:latin typeface="Comic Sans MS" panose="030F0702030302020204" pitchFamily="66" charset="0"/>
                <a:cs typeface="Calibri"/>
              </a:rPr>
              <a:t>i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74" name="object 10">
            <a:extLst>
              <a:ext uri="{FF2B5EF4-FFF2-40B4-BE49-F238E27FC236}">
                <a16:creationId xmlns:a16="http://schemas.microsoft.com/office/drawing/2014/main" id="{90BBC052-9C7C-1FDE-3990-99285E0F989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603" y="1443725"/>
            <a:ext cx="803638" cy="56294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B8E77054-F24E-3B80-E596-0A7DE9918864}"/>
              </a:ext>
            </a:extLst>
          </p:cNvPr>
          <p:cNvGrpSpPr/>
          <p:nvPr/>
        </p:nvGrpSpPr>
        <p:grpSpPr>
          <a:xfrm>
            <a:off x="9887052" y="2004505"/>
            <a:ext cx="228240" cy="410400"/>
            <a:chOff x="9887052" y="2004505"/>
            <a:chExt cx="22824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CF13577-FA06-4449-9F7D-F55993B8386E}"/>
                    </a:ext>
                  </a:extLst>
                </p14:cNvPr>
                <p14:cNvContentPartPr/>
                <p14:nvPr/>
              </p14:nvContentPartPr>
              <p14:xfrm>
                <a:off x="9986772" y="2004505"/>
                <a:ext cx="29160" cy="410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CF13577-FA06-4449-9F7D-F55993B838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68772" y="1986505"/>
                  <a:ext cx="648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AA2A9B8-7840-56F9-139F-6A0A40CE21BD}"/>
                    </a:ext>
                  </a:extLst>
                </p14:cNvPr>
                <p14:cNvContentPartPr/>
                <p14:nvPr/>
              </p14:nvContentPartPr>
              <p14:xfrm>
                <a:off x="9887052" y="2195665"/>
                <a:ext cx="228240" cy="218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AA2A9B8-7840-56F9-139F-6A0A40CE21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69052" y="2178025"/>
                  <a:ext cx="26388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74BDD6D-5538-DFF2-6FA6-35A21BAD40ED}"/>
              </a:ext>
            </a:extLst>
          </p:cNvPr>
          <p:cNvGrpSpPr/>
          <p:nvPr/>
        </p:nvGrpSpPr>
        <p:grpSpPr>
          <a:xfrm>
            <a:off x="9893892" y="1252105"/>
            <a:ext cx="634680" cy="481680"/>
            <a:chOff x="9893892" y="1252105"/>
            <a:chExt cx="63468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842E9C-2CF2-A3ED-E62F-199149A8EB2C}"/>
                    </a:ext>
                  </a:extLst>
                </p14:cNvPr>
                <p14:cNvContentPartPr/>
                <p14:nvPr/>
              </p14:nvContentPartPr>
              <p14:xfrm>
                <a:off x="9893892" y="1399345"/>
                <a:ext cx="151560" cy="334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842E9C-2CF2-A3ED-E62F-199149A8EB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75892" y="1381345"/>
                  <a:ext cx="1872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F13531-A72F-FE54-0CF1-E53376378E52}"/>
                    </a:ext>
                  </a:extLst>
                </p14:cNvPr>
                <p14:cNvContentPartPr/>
                <p14:nvPr/>
              </p14:nvContentPartPr>
              <p14:xfrm>
                <a:off x="10121052" y="1321225"/>
                <a:ext cx="115200" cy="221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F13531-A72F-FE54-0CF1-E53376378E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03412" y="1303585"/>
                  <a:ext cx="150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572262-9315-929D-6707-E6C777B479E4}"/>
                    </a:ext>
                  </a:extLst>
                </p14:cNvPr>
                <p14:cNvContentPartPr/>
                <p14:nvPr/>
              </p14:nvContentPartPr>
              <p14:xfrm>
                <a:off x="10221492" y="1352905"/>
                <a:ext cx="158040" cy="168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572262-9315-929D-6707-E6C777B479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03852" y="1335265"/>
                  <a:ext cx="193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34FFDF3-6552-2AE8-01ED-A4560C4DB1C4}"/>
                    </a:ext>
                  </a:extLst>
                </p14:cNvPr>
                <p14:cNvContentPartPr/>
                <p14:nvPr/>
              </p14:nvContentPartPr>
              <p14:xfrm>
                <a:off x="10435332" y="1252105"/>
                <a:ext cx="93240" cy="28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34FFDF3-6552-2AE8-01ED-A4560C4DB1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17332" y="1234105"/>
                  <a:ext cx="128880" cy="31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4D5D88-F22B-1140-08B6-A07B025A96D2}"/>
              </a:ext>
            </a:extLst>
          </p:cNvPr>
          <p:cNvGrpSpPr/>
          <p:nvPr/>
        </p:nvGrpSpPr>
        <p:grpSpPr>
          <a:xfrm>
            <a:off x="8391612" y="2290345"/>
            <a:ext cx="334800" cy="363960"/>
            <a:chOff x="8391612" y="2290345"/>
            <a:chExt cx="33480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A0B9A4E-976F-BEF6-F242-CDEA2E78EAB4}"/>
                    </a:ext>
                  </a:extLst>
                </p14:cNvPr>
                <p14:cNvContentPartPr/>
                <p14:nvPr/>
              </p14:nvContentPartPr>
              <p14:xfrm>
                <a:off x="8391612" y="2290345"/>
                <a:ext cx="263880" cy="363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A0B9A4E-976F-BEF6-F242-CDEA2E78EA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73612" y="2272345"/>
                  <a:ext cx="2995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437BEE1-F4CA-8D23-E39E-77BDA4C38D54}"/>
                    </a:ext>
                  </a:extLst>
                </p14:cNvPr>
                <p14:cNvContentPartPr/>
                <p14:nvPr/>
              </p14:nvContentPartPr>
              <p14:xfrm>
                <a:off x="8533812" y="2441545"/>
                <a:ext cx="192600" cy="172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437BEE1-F4CA-8D23-E39E-77BDA4C38D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16172" y="2423905"/>
                  <a:ext cx="2282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CDABFB-0DD7-EA74-C341-5861070FC78D}"/>
              </a:ext>
            </a:extLst>
          </p:cNvPr>
          <p:cNvGrpSpPr/>
          <p:nvPr/>
        </p:nvGrpSpPr>
        <p:grpSpPr>
          <a:xfrm>
            <a:off x="7906332" y="1373785"/>
            <a:ext cx="507240" cy="606240"/>
            <a:chOff x="7906332" y="1373785"/>
            <a:chExt cx="50724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1AB4903-86F6-5451-1534-7A53664C71EA}"/>
                    </a:ext>
                  </a:extLst>
                </p14:cNvPr>
                <p14:cNvContentPartPr/>
                <p14:nvPr/>
              </p14:nvContentPartPr>
              <p14:xfrm>
                <a:off x="7906332" y="1674745"/>
                <a:ext cx="193320" cy="305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1AB4903-86F6-5451-1534-7A53664C71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88692" y="1656745"/>
                  <a:ext cx="228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F64E554-3D58-17BD-ABF5-B55974D7E785}"/>
                    </a:ext>
                  </a:extLst>
                </p14:cNvPr>
                <p14:cNvContentPartPr/>
                <p14:nvPr/>
              </p14:nvContentPartPr>
              <p14:xfrm>
                <a:off x="8142132" y="1438945"/>
                <a:ext cx="142920" cy="143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F64E554-3D58-17BD-ABF5-B55974D7E7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4492" y="1421305"/>
                  <a:ext cx="178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7433E17-F221-F8A4-A3D4-375731D2D1D9}"/>
                    </a:ext>
                  </a:extLst>
                </p14:cNvPr>
                <p14:cNvContentPartPr/>
                <p14:nvPr/>
              </p14:nvContentPartPr>
              <p14:xfrm>
                <a:off x="8327532" y="1373785"/>
                <a:ext cx="86040" cy="221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7433E17-F221-F8A4-A3D4-375731D2D1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09532" y="1356145"/>
                  <a:ext cx="121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DFB730C-CBFA-A4B8-F791-DCB301BBD9D2}"/>
                    </a:ext>
                  </a:extLst>
                </p14:cNvPr>
                <p14:cNvContentPartPr/>
                <p14:nvPr/>
              </p14:nvContentPartPr>
              <p14:xfrm>
                <a:off x="8013972" y="1384585"/>
                <a:ext cx="169920" cy="313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DFB730C-CBFA-A4B8-F791-DCB301BBD9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96332" y="1366585"/>
                  <a:ext cx="20556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7A617CF-2A48-79CC-2AF5-5CB99D172085}"/>
              </a:ext>
            </a:extLst>
          </p:cNvPr>
          <p:cNvGrpSpPr/>
          <p:nvPr/>
        </p:nvGrpSpPr>
        <p:grpSpPr>
          <a:xfrm>
            <a:off x="9053292" y="2527945"/>
            <a:ext cx="655920" cy="174960"/>
            <a:chOff x="9053292" y="2527945"/>
            <a:chExt cx="65592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0C0144E-B82B-587D-6DC0-9FBFB619656D}"/>
                    </a:ext>
                  </a:extLst>
                </p14:cNvPr>
                <p14:cNvContentPartPr/>
                <p14:nvPr/>
              </p14:nvContentPartPr>
              <p14:xfrm>
                <a:off x="9089292" y="2527945"/>
                <a:ext cx="619920" cy="174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0C0144E-B82B-587D-6DC0-9FBFB6196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71652" y="2509945"/>
                  <a:ext cx="655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34FFB2A-D855-C408-C87E-1D0309BBBC95}"/>
                    </a:ext>
                  </a:extLst>
                </p14:cNvPr>
                <p14:cNvContentPartPr/>
                <p14:nvPr/>
              </p14:nvContentPartPr>
              <p14:xfrm>
                <a:off x="9053292" y="2580145"/>
                <a:ext cx="171720" cy="122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34FFB2A-D855-C408-C87E-1D0309BBBC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35292" y="2562505"/>
                  <a:ext cx="20736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5CF16CD-6739-8D3C-7C5D-3B05180AFAAA}"/>
              </a:ext>
            </a:extLst>
          </p:cNvPr>
          <p:cNvGrpSpPr/>
          <p:nvPr/>
        </p:nvGrpSpPr>
        <p:grpSpPr>
          <a:xfrm>
            <a:off x="8875452" y="1386385"/>
            <a:ext cx="472680" cy="663120"/>
            <a:chOff x="8875452" y="1386385"/>
            <a:chExt cx="472680" cy="6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8779D3A-6C65-8101-94C0-E915F7BAB513}"/>
                    </a:ext>
                  </a:extLst>
                </p14:cNvPr>
                <p14:cNvContentPartPr/>
                <p14:nvPr/>
              </p14:nvContentPartPr>
              <p14:xfrm>
                <a:off x="8917212" y="1753585"/>
                <a:ext cx="258120" cy="295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8779D3A-6C65-8101-94C0-E915F7BAB5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99212" y="1735585"/>
                  <a:ext cx="293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5AFEAFB-F2A3-D390-110D-9F2504C39CAC}"/>
                    </a:ext>
                  </a:extLst>
                </p14:cNvPr>
                <p14:cNvContentPartPr/>
                <p14:nvPr/>
              </p14:nvContentPartPr>
              <p14:xfrm>
                <a:off x="9053652" y="1401145"/>
                <a:ext cx="134280" cy="225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5AFEAFB-F2A3-D390-110D-9F2504C39C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36012" y="1383145"/>
                  <a:ext cx="169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DC018E6-7DB5-9127-94D6-771086FBDBBA}"/>
                    </a:ext>
                  </a:extLst>
                </p14:cNvPr>
                <p14:cNvContentPartPr/>
                <p14:nvPr/>
              </p14:nvContentPartPr>
              <p14:xfrm>
                <a:off x="9260292" y="1386385"/>
                <a:ext cx="87840" cy="237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DC018E6-7DB5-9127-94D6-771086FBDB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42292" y="1368745"/>
                  <a:ext cx="123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C9340A3-C247-428F-FF13-A9A291CF9D3A}"/>
                    </a:ext>
                  </a:extLst>
                </p14:cNvPr>
                <p14:cNvContentPartPr/>
                <p14:nvPr/>
              </p14:nvContentPartPr>
              <p14:xfrm>
                <a:off x="8875452" y="1409785"/>
                <a:ext cx="93240" cy="227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C9340A3-C247-428F-FF13-A9A291CF9D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57452" y="1391785"/>
                  <a:ext cx="12888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C218A39-02C9-0022-045D-C3202A9114BE}"/>
              </a:ext>
            </a:extLst>
          </p:cNvPr>
          <p:cNvGrpSpPr/>
          <p:nvPr/>
        </p:nvGrpSpPr>
        <p:grpSpPr>
          <a:xfrm>
            <a:off x="8910732" y="1815145"/>
            <a:ext cx="499680" cy="419040"/>
            <a:chOff x="8910732" y="1815145"/>
            <a:chExt cx="49968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141CA7B-09E5-0E99-5AB6-DE69E1CB8344}"/>
                    </a:ext>
                  </a:extLst>
                </p14:cNvPr>
                <p14:cNvContentPartPr/>
                <p14:nvPr/>
              </p14:nvContentPartPr>
              <p14:xfrm>
                <a:off x="9295932" y="1951945"/>
                <a:ext cx="114480" cy="28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141CA7B-09E5-0E99-5AB6-DE69E1CB83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77932" y="1933945"/>
                  <a:ext cx="150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2CED929-143E-8CCF-52BD-3FAE6660E99C}"/>
                    </a:ext>
                  </a:extLst>
                </p14:cNvPr>
                <p14:cNvContentPartPr/>
                <p14:nvPr/>
              </p14:nvContentPartPr>
              <p14:xfrm>
                <a:off x="9239052" y="1815145"/>
                <a:ext cx="71640" cy="15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2CED929-143E-8CCF-52BD-3FAE6660E99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21052" y="1797505"/>
                  <a:ext cx="107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692399F-2682-6D61-F611-D847CE04DB1E}"/>
                    </a:ext>
                  </a:extLst>
                </p14:cNvPr>
                <p14:cNvContentPartPr/>
                <p14:nvPr/>
              </p14:nvContentPartPr>
              <p14:xfrm>
                <a:off x="8910732" y="2160025"/>
                <a:ext cx="198000" cy="17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692399F-2682-6D61-F611-D847CE04DB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92732" y="2142025"/>
                  <a:ext cx="2336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47B2B30-6D70-C2AC-14F1-F5C191DE1B41}"/>
              </a:ext>
            </a:extLst>
          </p:cNvPr>
          <p:cNvGrpSpPr/>
          <p:nvPr/>
        </p:nvGrpSpPr>
        <p:grpSpPr>
          <a:xfrm>
            <a:off x="11033652" y="1716505"/>
            <a:ext cx="877680" cy="1166760"/>
            <a:chOff x="11033652" y="1716505"/>
            <a:chExt cx="877680" cy="11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9A6658D-16AA-6E97-5092-1C6093B65690}"/>
                    </a:ext>
                  </a:extLst>
                </p14:cNvPr>
                <p14:cNvContentPartPr/>
                <p14:nvPr/>
              </p14:nvContentPartPr>
              <p14:xfrm>
                <a:off x="11102772" y="2422825"/>
                <a:ext cx="237240" cy="423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9A6658D-16AA-6E97-5092-1C6093B656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85132" y="2404825"/>
                  <a:ext cx="2728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BCAF66-05B0-1576-9928-1B3066084A52}"/>
                    </a:ext>
                  </a:extLst>
                </p14:cNvPr>
                <p14:cNvContentPartPr/>
                <p14:nvPr/>
              </p14:nvContentPartPr>
              <p14:xfrm>
                <a:off x="11033652" y="2716945"/>
                <a:ext cx="207000" cy="166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BCAF66-05B0-1576-9928-1B3066084A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15652" y="2698945"/>
                  <a:ext cx="242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9820B0D-FD3E-A0A6-D228-F9B7A2E125EB}"/>
                    </a:ext>
                  </a:extLst>
                </p14:cNvPr>
                <p14:cNvContentPartPr/>
                <p14:nvPr/>
              </p14:nvContentPartPr>
              <p14:xfrm>
                <a:off x="11352612" y="1802545"/>
                <a:ext cx="180720" cy="420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9820B0D-FD3E-A0A6-D228-F9B7A2E125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34612" y="1784905"/>
                  <a:ext cx="2163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E1DA648-50C1-75D1-3A72-9378F6FCFF6F}"/>
                    </a:ext>
                  </a:extLst>
                </p14:cNvPr>
                <p14:cNvContentPartPr/>
                <p14:nvPr/>
              </p14:nvContentPartPr>
              <p14:xfrm>
                <a:off x="11568612" y="1716505"/>
                <a:ext cx="163440" cy="236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E1DA648-50C1-75D1-3A72-9378F6FCFF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550612" y="1698865"/>
                  <a:ext cx="199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5C050D4-8EED-06E7-024D-F2D2A90C78AB}"/>
                    </a:ext>
                  </a:extLst>
                </p14:cNvPr>
                <p14:cNvContentPartPr/>
                <p14:nvPr/>
              </p14:nvContentPartPr>
              <p14:xfrm>
                <a:off x="11665452" y="1794265"/>
                <a:ext cx="30960" cy="219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5C050D4-8EED-06E7-024D-F2D2A90C78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47812" y="1776625"/>
                  <a:ext cx="66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1EDCF3F-DCB4-76B6-70F4-211F0D185B07}"/>
                    </a:ext>
                  </a:extLst>
                </p14:cNvPr>
                <p14:cNvContentPartPr/>
                <p14:nvPr/>
              </p14:nvContentPartPr>
              <p14:xfrm>
                <a:off x="11510652" y="1747105"/>
                <a:ext cx="48960" cy="253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1EDCF3F-DCB4-76B6-70F4-211F0D185B0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93012" y="1729465"/>
                  <a:ext cx="84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9FF0AC-255B-149E-38E1-1160C871661B}"/>
                    </a:ext>
                  </a:extLst>
                </p14:cNvPr>
                <p14:cNvContentPartPr/>
                <p14:nvPr/>
              </p14:nvContentPartPr>
              <p14:xfrm>
                <a:off x="11831052" y="1775545"/>
                <a:ext cx="80280" cy="264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59FF0AC-255B-149E-38E1-1160C87166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13412" y="1757545"/>
                  <a:ext cx="115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05F7921-2AE8-CD39-6753-FAC928DD87D0}"/>
                    </a:ext>
                  </a:extLst>
                </p14:cNvPr>
                <p14:cNvContentPartPr/>
                <p14:nvPr/>
              </p14:nvContentPartPr>
              <p14:xfrm>
                <a:off x="11453772" y="2313385"/>
                <a:ext cx="335160" cy="57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05F7921-2AE8-CD39-6753-FAC928DD87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35772" y="2295745"/>
                  <a:ext cx="370800" cy="92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5F0ECB1A-4AA2-701D-5375-7013E344818B}"/>
              </a:ext>
            </a:extLst>
          </p:cNvPr>
          <p:cNvSpPr txBox="1"/>
          <p:nvPr/>
        </p:nvSpPr>
        <p:spPr>
          <a:xfrm>
            <a:off x="619991" y="2370625"/>
            <a:ext cx="641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For each output unit (layer L=4)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66E760E-7BF8-0690-C849-435E3AA65F48}"/>
              </a:ext>
            </a:extLst>
          </p:cNvPr>
          <p:cNvGrpSpPr/>
          <p:nvPr/>
        </p:nvGrpSpPr>
        <p:grpSpPr>
          <a:xfrm>
            <a:off x="834132" y="3085945"/>
            <a:ext cx="393480" cy="764280"/>
            <a:chOff x="834132" y="3085945"/>
            <a:chExt cx="393480" cy="76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E4F69E5-AB3A-8BDA-E262-2FDCE47057E7}"/>
                    </a:ext>
                  </a:extLst>
                </p14:cNvPr>
                <p14:cNvContentPartPr/>
                <p14:nvPr/>
              </p14:nvContentPartPr>
              <p14:xfrm>
                <a:off x="834132" y="3085945"/>
                <a:ext cx="230040" cy="474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E4F69E5-AB3A-8BDA-E262-2FDCE47057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6132" y="3068305"/>
                  <a:ext cx="2656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294A435-EB8C-2153-7987-E04B706DD103}"/>
                    </a:ext>
                  </a:extLst>
                </p14:cNvPr>
                <p14:cNvContentPartPr/>
                <p14:nvPr/>
              </p14:nvContentPartPr>
              <p14:xfrm>
                <a:off x="1084692" y="3548905"/>
                <a:ext cx="142920" cy="301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294A435-EB8C-2153-7987-E04B706DD1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7052" y="3530905"/>
                  <a:ext cx="178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6849540-1E4A-A55C-2C2C-50970F6C07F6}"/>
                    </a:ext>
                  </a:extLst>
                </p14:cNvPr>
                <p14:cNvContentPartPr/>
                <p14:nvPr/>
              </p14:nvContentPartPr>
              <p14:xfrm>
                <a:off x="1056252" y="3425065"/>
                <a:ext cx="107280" cy="38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6849540-1E4A-A55C-2C2C-50970F6C07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8612" y="3407425"/>
                  <a:ext cx="1429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69E8ACB-15CC-8108-32B6-47E7CD5D4F49}"/>
              </a:ext>
            </a:extLst>
          </p:cNvPr>
          <p:cNvGrpSpPr/>
          <p:nvPr/>
        </p:nvGrpSpPr>
        <p:grpSpPr>
          <a:xfrm>
            <a:off x="997932" y="2857705"/>
            <a:ext cx="365040" cy="261360"/>
            <a:chOff x="997932" y="2857705"/>
            <a:chExt cx="36504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0AAF4A6-E1B8-00B3-9799-D6F34EDF1F42}"/>
                    </a:ext>
                  </a:extLst>
                </p14:cNvPr>
                <p14:cNvContentPartPr/>
                <p14:nvPr/>
              </p14:nvContentPartPr>
              <p14:xfrm>
                <a:off x="1106292" y="2857705"/>
                <a:ext cx="128520" cy="172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0AAF4A6-E1B8-00B3-9799-D6F34EDF1F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8292" y="2840065"/>
                  <a:ext cx="164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50BC901-C317-AF71-452D-CF84C4E1BA00}"/>
                    </a:ext>
                  </a:extLst>
                </p14:cNvPr>
                <p14:cNvContentPartPr/>
                <p14:nvPr/>
              </p14:nvContentPartPr>
              <p14:xfrm>
                <a:off x="1170012" y="2899825"/>
                <a:ext cx="57600" cy="15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50BC901-C317-AF71-452D-CF84C4E1BA0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52012" y="2881825"/>
                  <a:ext cx="93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73DFA67-A0ED-7D53-03D2-F0DFA05048C9}"/>
                    </a:ext>
                  </a:extLst>
                </p14:cNvPr>
                <p14:cNvContentPartPr/>
                <p14:nvPr/>
              </p14:nvContentPartPr>
              <p14:xfrm>
                <a:off x="1305732" y="2887225"/>
                <a:ext cx="57240" cy="231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73DFA67-A0ED-7D53-03D2-F0DFA05048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87732" y="2869225"/>
                  <a:ext cx="92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12D9BEF-8A90-B6E6-16B5-C88DE4A04846}"/>
                    </a:ext>
                  </a:extLst>
                </p14:cNvPr>
                <p14:cNvContentPartPr/>
                <p14:nvPr/>
              </p14:nvContentPartPr>
              <p14:xfrm>
                <a:off x="997932" y="2927545"/>
                <a:ext cx="65880" cy="178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12D9BEF-8A90-B6E6-16B5-C88DE4A048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9932" y="2909545"/>
                  <a:ext cx="1015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A751B62-4EA7-250D-5C0C-FB5CCD80C344}"/>
              </a:ext>
            </a:extLst>
          </p:cNvPr>
          <p:cNvGrpSpPr/>
          <p:nvPr/>
        </p:nvGrpSpPr>
        <p:grpSpPr>
          <a:xfrm>
            <a:off x="1668612" y="3265585"/>
            <a:ext cx="214200" cy="74160"/>
            <a:chOff x="1668612" y="3265585"/>
            <a:chExt cx="214200" cy="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F843224-691F-87F3-B74D-5084982954F9}"/>
                    </a:ext>
                  </a:extLst>
                </p14:cNvPr>
                <p14:cNvContentPartPr/>
                <p14:nvPr/>
              </p14:nvContentPartPr>
              <p14:xfrm>
                <a:off x="1668612" y="3265585"/>
                <a:ext cx="156960" cy="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F843224-691F-87F3-B74D-5084982954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50972" y="3247585"/>
                  <a:ext cx="192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0FF6206-B12B-5AB3-6500-814E33594F0C}"/>
                    </a:ext>
                  </a:extLst>
                </p14:cNvPr>
                <p14:cNvContentPartPr/>
                <p14:nvPr/>
              </p14:nvContentPartPr>
              <p14:xfrm>
                <a:off x="1683012" y="3332905"/>
                <a:ext cx="199800" cy="6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0FF6206-B12B-5AB3-6500-814E33594F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65012" y="3314905"/>
                  <a:ext cx="2354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042813F-CE31-1C0B-95FD-F9CD7168F218}"/>
              </a:ext>
            </a:extLst>
          </p:cNvPr>
          <p:cNvGrpSpPr/>
          <p:nvPr/>
        </p:nvGrpSpPr>
        <p:grpSpPr>
          <a:xfrm>
            <a:off x="2202852" y="3216985"/>
            <a:ext cx="363600" cy="677160"/>
            <a:chOff x="2202852" y="3216985"/>
            <a:chExt cx="363600" cy="67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63B5E9B-01A7-BC9E-03B7-3DFDA1713449}"/>
                    </a:ext>
                  </a:extLst>
                </p14:cNvPr>
                <p14:cNvContentPartPr/>
                <p14:nvPr/>
              </p14:nvContentPartPr>
              <p14:xfrm>
                <a:off x="2202852" y="3216985"/>
                <a:ext cx="242640" cy="333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63B5E9B-01A7-BC9E-03B7-3DFDA17134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85212" y="3199345"/>
                  <a:ext cx="278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199B4A5-7B7C-7DCE-EACF-320ADA006B5D}"/>
                    </a:ext>
                  </a:extLst>
                </p14:cNvPr>
                <p14:cNvContentPartPr/>
                <p14:nvPr/>
              </p14:nvContentPartPr>
              <p14:xfrm>
                <a:off x="2395092" y="3614425"/>
                <a:ext cx="171360" cy="279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199B4A5-7B7C-7DCE-EACF-320ADA006B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77452" y="3596425"/>
                  <a:ext cx="207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9D56757-1359-44B9-375B-A6835C54D99D}"/>
                    </a:ext>
                  </a:extLst>
                </p14:cNvPr>
                <p14:cNvContentPartPr/>
                <p14:nvPr/>
              </p14:nvContentPartPr>
              <p14:xfrm>
                <a:off x="2466372" y="3484105"/>
                <a:ext cx="76320" cy="15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9D56757-1359-44B9-375B-A6835C54D99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48732" y="3466105"/>
                  <a:ext cx="1119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BB9CDFD-853E-A0FB-87B7-227D3AA18AA8}"/>
              </a:ext>
            </a:extLst>
          </p:cNvPr>
          <p:cNvGrpSpPr/>
          <p:nvPr/>
        </p:nvGrpSpPr>
        <p:grpSpPr>
          <a:xfrm>
            <a:off x="2338212" y="2878945"/>
            <a:ext cx="357840" cy="260640"/>
            <a:chOff x="2338212" y="2878945"/>
            <a:chExt cx="3578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B1D494B-6F30-1EEE-E5B3-7D81346B9699}"/>
                    </a:ext>
                  </a:extLst>
                </p14:cNvPr>
                <p14:cNvContentPartPr/>
                <p14:nvPr/>
              </p14:nvContentPartPr>
              <p14:xfrm>
                <a:off x="2459172" y="2910265"/>
                <a:ext cx="149760" cy="135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B1D494B-6F30-1EEE-E5B3-7D81346B96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41532" y="2892625"/>
                  <a:ext cx="185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A88B6F0-F10F-0FDD-EDD8-C05066E39F2B}"/>
                    </a:ext>
                  </a:extLst>
                </p14:cNvPr>
                <p14:cNvContentPartPr/>
                <p14:nvPr/>
              </p14:nvContentPartPr>
              <p14:xfrm>
                <a:off x="2544852" y="2971105"/>
                <a:ext cx="21600" cy="135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A88B6F0-F10F-0FDD-EDD8-C05066E39F2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26852" y="2953465"/>
                  <a:ext cx="57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E52A5F-E703-E9F1-ACBB-C9FB8B5B1978}"/>
                    </a:ext>
                  </a:extLst>
                </p14:cNvPr>
                <p14:cNvContentPartPr/>
                <p14:nvPr/>
              </p14:nvContentPartPr>
              <p14:xfrm>
                <a:off x="2651412" y="2925025"/>
                <a:ext cx="44640" cy="214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E52A5F-E703-E9F1-ACBB-C9FB8B5B19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33412" y="2907025"/>
                  <a:ext cx="80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D9A3032-251A-552C-9297-275C59E99FF9}"/>
                    </a:ext>
                  </a:extLst>
                </p14:cNvPr>
                <p14:cNvContentPartPr/>
                <p14:nvPr/>
              </p14:nvContentPartPr>
              <p14:xfrm>
                <a:off x="2338212" y="2878945"/>
                <a:ext cx="71640" cy="238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D9A3032-251A-552C-9297-275C59E99FF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20212" y="2860945"/>
                  <a:ext cx="10728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B771C39-452E-0D2B-6505-7FDCA905CA7D}"/>
                  </a:ext>
                </a:extLst>
              </p14:cNvPr>
              <p14:cNvContentPartPr/>
              <p14:nvPr/>
            </p14:nvContentPartPr>
            <p14:xfrm>
              <a:off x="2929332" y="3378985"/>
              <a:ext cx="228240" cy="241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B771C39-452E-0D2B-6505-7FDCA905CA7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11332" y="3360985"/>
                <a:ext cx="26388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0EB12D7-AE03-BBA4-0C74-E1152E1F55C2}"/>
              </a:ext>
            </a:extLst>
          </p:cNvPr>
          <p:cNvGrpSpPr/>
          <p:nvPr/>
        </p:nvGrpSpPr>
        <p:grpSpPr>
          <a:xfrm>
            <a:off x="3328212" y="3236065"/>
            <a:ext cx="307080" cy="725400"/>
            <a:chOff x="3328212" y="3236065"/>
            <a:chExt cx="307080" cy="72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4877074-CF64-3D88-0E26-035A0C41B6BE}"/>
                    </a:ext>
                  </a:extLst>
                </p14:cNvPr>
                <p14:cNvContentPartPr/>
                <p14:nvPr/>
              </p14:nvContentPartPr>
              <p14:xfrm>
                <a:off x="3328212" y="3236065"/>
                <a:ext cx="149760" cy="460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4877074-CF64-3D88-0E26-035A0C41B6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10212" y="3218425"/>
                  <a:ext cx="1854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AF9E3E1-2A8E-169E-311A-0248941F5CE3}"/>
                    </a:ext>
                  </a:extLst>
                </p14:cNvPr>
                <p14:cNvContentPartPr/>
                <p14:nvPr/>
              </p14:nvContentPartPr>
              <p14:xfrm>
                <a:off x="3519732" y="3639625"/>
                <a:ext cx="115560" cy="321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AF9E3E1-2A8E-169E-311A-0248941F5CE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01732" y="3621625"/>
                  <a:ext cx="1512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2AE2668-F0DB-90B0-0E4D-19F3D9A761DA}"/>
                    </a:ext>
                  </a:extLst>
                </p14:cNvPr>
                <p14:cNvContentPartPr/>
                <p14:nvPr/>
              </p14:nvContentPartPr>
              <p14:xfrm>
                <a:off x="3534132" y="3496705"/>
                <a:ext cx="64800" cy="9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2AE2668-F0DB-90B0-0E4D-19F3D9A761D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16492" y="3478705"/>
                  <a:ext cx="10044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403E5EE-89CF-55FA-D6AF-784F826D0582}"/>
                  </a:ext>
                </a:extLst>
              </p14:cNvPr>
              <p14:cNvContentPartPr/>
              <p14:nvPr/>
            </p14:nvContentPartPr>
            <p14:xfrm>
              <a:off x="841692" y="4281505"/>
              <a:ext cx="180720" cy="433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403E5EE-89CF-55FA-D6AF-784F826D058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23692" y="4263865"/>
                <a:ext cx="216360" cy="46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F1FCE55-79C1-5145-AD6C-59E2499A5D04}"/>
              </a:ext>
            </a:extLst>
          </p:cNvPr>
          <p:cNvGrpSpPr/>
          <p:nvPr/>
        </p:nvGrpSpPr>
        <p:grpSpPr>
          <a:xfrm>
            <a:off x="1005132" y="4209145"/>
            <a:ext cx="621360" cy="300960"/>
            <a:chOff x="1005132" y="4209145"/>
            <a:chExt cx="62136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5734BB2-F952-96B3-BFDF-2DFEC7AA73F6}"/>
                    </a:ext>
                  </a:extLst>
                </p14:cNvPr>
                <p14:cNvContentPartPr/>
                <p14:nvPr/>
              </p14:nvContentPartPr>
              <p14:xfrm>
                <a:off x="1146972" y="4223905"/>
                <a:ext cx="101880" cy="221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5734BB2-F952-96B3-BFDF-2DFEC7AA73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9332" y="4205905"/>
                  <a:ext cx="137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97EC586-0E93-7C25-31D7-89E97202EA54}"/>
                    </a:ext>
                  </a:extLst>
                </p14:cNvPr>
                <p14:cNvContentPartPr/>
                <p14:nvPr/>
              </p14:nvContentPartPr>
              <p14:xfrm>
                <a:off x="1312572" y="4266025"/>
                <a:ext cx="57240" cy="218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97EC586-0E93-7C25-31D7-89E97202EA5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94932" y="4248025"/>
                  <a:ext cx="92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433CC28-BDE5-3345-6043-A4E44FE2E5C0}"/>
                    </a:ext>
                  </a:extLst>
                </p14:cNvPr>
                <p14:cNvContentPartPr/>
                <p14:nvPr/>
              </p14:nvContentPartPr>
              <p14:xfrm>
                <a:off x="1005132" y="4209145"/>
                <a:ext cx="122760" cy="269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433CC28-BDE5-3345-6043-A4E44FE2E5C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7492" y="4191505"/>
                  <a:ext cx="158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4D3E885-640E-23CF-11F1-6155F43AF9EE}"/>
                    </a:ext>
                  </a:extLst>
                </p14:cNvPr>
                <p14:cNvContentPartPr/>
                <p14:nvPr/>
              </p14:nvContentPartPr>
              <p14:xfrm>
                <a:off x="1512012" y="4509745"/>
                <a:ext cx="11448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4D3E885-640E-23CF-11F1-6155F43AF9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94372" y="4491745"/>
                  <a:ext cx="1501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459C9DE-6D69-A6FF-F891-33075551AD3C}"/>
                  </a:ext>
                </a:extLst>
              </p14:cNvPr>
              <p14:cNvContentPartPr/>
              <p14:nvPr/>
            </p14:nvContentPartPr>
            <p14:xfrm>
              <a:off x="1483572" y="4635745"/>
              <a:ext cx="178560" cy="108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459C9DE-6D69-A6FF-F891-33075551AD3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65932" y="4618105"/>
                <a:ext cx="2142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C661EAF-65CD-15B1-2A3D-1AB169344BA0}"/>
              </a:ext>
            </a:extLst>
          </p:cNvPr>
          <p:cNvGrpSpPr/>
          <p:nvPr/>
        </p:nvGrpSpPr>
        <p:grpSpPr>
          <a:xfrm>
            <a:off x="1817652" y="4137145"/>
            <a:ext cx="1097640" cy="690480"/>
            <a:chOff x="1817652" y="4137145"/>
            <a:chExt cx="1097640" cy="69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4EC134-1C49-CEC9-017E-37B454ED579B}"/>
                    </a:ext>
                  </a:extLst>
                </p14:cNvPr>
                <p14:cNvContentPartPr/>
                <p14:nvPr/>
              </p14:nvContentPartPr>
              <p14:xfrm>
                <a:off x="1817652" y="4255225"/>
                <a:ext cx="142200" cy="567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4EC134-1C49-CEC9-017E-37B454ED579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99652" y="4237585"/>
                  <a:ext cx="17784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57C0EBF-9A63-BDB4-A7D8-2B8340D7847F}"/>
                    </a:ext>
                  </a:extLst>
                </p14:cNvPr>
                <p14:cNvContentPartPr/>
                <p14:nvPr/>
              </p14:nvContentPartPr>
              <p14:xfrm>
                <a:off x="2046252" y="4417225"/>
                <a:ext cx="199800" cy="375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57C0EBF-9A63-BDB4-A7D8-2B8340D7847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28252" y="4399585"/>
                  <a:ext cx="2354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72C8DB5-5CAF-59A8-DE6C-7862361DCA8F}"/>
                    </a:ext>
                  </a:extLst>
                </p14:cNvPr>
                <p14:cNvContentPartPr/>
                <p14:nvPr/>
              </p14:nvContentPartPr>
              <p14:xfrm>
                <a:off x="2273772" y="4255945"/>
                <a:ext cx="100800" cy="197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72C8DB5-5CAF-59A8-DE6C-7862361DCA8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56132" y="4238305"/>
                  <a:ext cx="136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9697682-7578-945E-9F5A-B1E4175773B7}"/>
                    </a:ext>
                  </a:extLst>
                </p14:cNvPr>
                <p14:cNvContentPartPr/>
                <p14:nvPr/>
              </p14:nvContentPartPr>
              <p14:xfrm>
                <a:off x="2423532" y="4203025"/>
                <a:ext cx="79200" cy="259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9697682-7578-945E-9F5A-B1E4175773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05892" y="4185025"/>
                  <a:ext cx="114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BAE4648-BD62-AE28-29DB-3E474EE333AB}"/>
                    </a:ext>
                  </a:extLst>
                </p14:cNvPr>
                <p14:cNvContentPartPr/>
                <p14:nvPr/>
              </p14:nvContentPartPr>
              <p14:xfrm>
                <a:off x="2130132" y="4175665"/>
                <a:ext cx="165960" cy="328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BAE4648-BD62-AE28-29DB-3E474EE333A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12132" y="4157665"/>
                  <a:ext cx="201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67A47C4-56CB-4BC7-DD8E-A4CDE7B0AF39}"/>
                    </a:ext>
                  </a:extLst>
                </p14:cNvPr>
                <p14:cNvContentPartPr/>
                <p14:nvPr/>
              </p14:nvContentPartPr>
              <p14:xfrm>
                <a:off x="2636652" y="4358545"/>
                <a:ext cx="108000" cy="46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67A47C4-56CB-4BC7-DD8E-A4CDE7B0AF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18652" y="4340545"/>
                  <a:ext cx="14364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813372A-27AF-FA59-992C-DF2DF6CCE3D6}"/>
                    </a:ext>
                  </a:extLst>
                </p14:cNvPr>
                <p14:cNvContentPartPr/>
                <p14:nvPr/>
              </p14:nvContentPartPr>
              <p14:xfrm>
                <a:off x="2743572" y="4137145"/>
                <a:ext cx="171720" cy="15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813372A-27AF-FA59-992C-DF2DF6CCE3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25572" y="4119505"/>
                  <a:ext cx="207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5166C4E-C5E8-E195-1685-05CBA4F10276}"/>
                    </a:ext>
                  </a:extLst>
                </p14:cNvPr>
                <p14:cNvContentPartPr/>
                <p14:nvPr/>
              </p14:nvContentPartPr>
              <p14:xfrm>
                <a:off x="2801172" y="4137865"/>
                <a:ext cx="36000" cy="183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5166C4E-C5E8-E195-1685-05CBA4F1027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83172" y="4119865"/>
                  <a:ext cx="716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140BEA8-9D22-E913-7493-4EB39B197E6D}"/>
              </a:ext>
            </a:extLst>
          </p:cNvPr>
          <p:cNvGrpSpPr/>
          <p:nvPr/>
        </p:nvGrpSpPr>
        <p:grpSpPr>
          <a:xfrm>
            <a:off x="3007452" y="4204825"/>
            <a:ext cx="471600" cy="597600"/>
            <a:chOff x="3007452" y="4204825"/>
            <a:chExt cx="47160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8D91DF8-EE0C-4B57-06F5-2EE1CA25E89D}"/>
                    </a:ext>
                  </a:extLst>
                </p14:cNvPr>
                <p14:cNvContentPartPr/>
                <p14:nvPr/>
              </p14:nvContentPartPr>
              <p14:xfrm>
                <a:off x="3007452" y="4438105"/>
                <a:ext cx="128880" cy="364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8D91DF8-EE0C-4B57-06F5-2EE1CA25E89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89452" y="4420465"/>
                  <a:ext cx="1645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00CA3F1-C1FC-9139-BE0B-76BF0E484675}"/>
                    </a:ext>
                  </a:extLst>
                </p14:cNvPr>
                <p14:cNvContentPartPr/>
                <p14:nvPr/>
              </p14:nvContentPartPr>
              <p14:xfrm>
                <a:off x="3228492" y="4238665"/>
                <a:ext cx="113040" cy="145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00CA3F1-C1FC-9139-BE0B-76BF0E4846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10492" y="4220665"/>
                  <a:ext cx="148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AD0A9DD-7D71-8D13-35F1-29A38AAECF42}"/>
                    </a:ext>
                  </a:extLst>
                </p14:cNvPr>
                <p14:cNvContentPartPr/>
                <p14:nvPr/>
              </p14:nvContentPartPr>
              <p14:xfrm>
                <a:off x="3306612" y="4261705"/>
                <a:ext cx="14760" cy="150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AD0A9DD-7D71-8D13-35F1-29A38AAECF4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88972" y="4244065"/>
                  <a:ext cx="50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16D8784-593F-00FD-ECC3-95AB6308B5DE}"/>
                    </a:ext>
                  </a:extLst>
                </p14:cNvPr>
                <p14:cNvContentPartPr/>
                <p14:nvPr/>
              </p14:nvContentPartPr>
              <p14:xfrm>
                <a:off x="3399132" y="4204825"/>
                <a:ext cx="79920" cy="261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16D8784-593F-00FD-ECC3-95AB6308B5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81492" y="4187185"/>
                  <a:ext cx="115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AF53A7A-E72E-3E18-E593-62652468CEB8}"/>
                    </a:ext>
                  </a:extLst>
                </p14:cNvPr>
                <p14:cNvContentPartPr/>
                <p14:nvPr/>
              </p14:nvContentPartPr>
              <p14:xfrm>
                <a:off x="3120852" y="4209145"/>
                <a:ext cx="85320" cy="267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AF53A7A-E72E-3E18-E593-62652468CE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03212" y="4191505"/>
                  <a:ext cx="12096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468F23B-A90E-4745-7BD9-EFAC2A28C385}"/>
              </a:ext>
            </a:extLst>
          </p:cNvPr>
          <p:cNvGrpSpPr/>
          <p:nvPr/>
        </p:nvGrpSpPr>
        <p:grpSpPr>
          <a:xfrm>
            <a:off x="805692" y="5020585"/>
            <a:ext cx="2237760" cy="878760"/>
            <a:chOff x="805692" y="5020585"/>
            <a:chExt cx="2237760" cy="87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FBFF335-8A36-CD66-BB27-933EB7758A81}"/>
                    </a:ext>
                  </a:extLst>
                </p14:cNvPr>
                <p14:cNvContentPartPr/>
                <p14:nvPr/>
              </p14:nvContentPartPr>
              <p14:xfrm>
                <a:off x="805692" y="5244865"/>
                <a:ext cx="265320" cy="414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FBFF335-8A36-CD66-BB27-933EB7758A8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7692" y="5227225"/>
                  <a:ext cx="3009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447BA94-EE02-C793-F689-89EA5BF9FF74}"/>
                    </a:ext>
                  </a:extLst>
                </p14:cNvPr>
                <p14:cNvContentPartPr/>
                <p14:nvPr/>
              </p14:nvContentPartPr>
              <p14:xfrm>
                <a:off x="1141932" y="5119225"/>
                <a:ext cx="149760" cy="160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447BA94-EE02-C793-F689-89EA5BF9FF7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3932" y="5101225"/>
                  <a:ext cx="185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55BFDE6-1677-D69E-036F-337A8FA5E742}"/>
                    </a:ext>
                  </a:extLst>
                </p14:cNvPr>
                <p14:cNvContentPartPr/>
                <p14:nvPr/>
              </p14:nvContentPartPr>
              <p14:xfrm>
                <a:off x="1369812" y="5117065"/>
                <a:ext cx="78840" cy="330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55BFDE6-1677-D69E-036F-337A8FA5E7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51812" y="5099425"/>
                  <a:ext cx="114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9B32D41-ACE4-87B0-230B-ED698A409948}"/>
                    </a:ext>
                  </a:extLst>
                </p14:cNvPr>
                <p14:cNvContentPartPr/>
                <p14:nvPr/>
              </p14:nvContentPartPr>
              <p14:xfrm>
                <a:off x="1020612" y="5047585"/>
                <a:ext cx="135720" cy="275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9B32D41-ACE4-87B0-230B-ED698A40994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2972" y="5029945"/>
                  <a:ext cx="171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4E0B729-C592-6E46-3E57-D1FBFBD1043A}"/>
                    </a:ext>
                  </a:extLst>
                </p14:cNvPr>
                <p14:cNvContentPartPr/>
                <p14:nvPr/>
              </p14:nvContentPartPr>
              <p14:xfrm>
                <a:off x="1533612" y="5402905"/>
                <a:ext cx="154440" cy="17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4E0B729-C592-6E46-3E57-D1FBFBD104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15612" y="5385265"/>
                  <a:ext cx="190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78FFD1C-D75F-4124-A567-1444F9965AC8}"/>
                    </a:ext>
                  </a:extLst>
                </p14:cNvPr>
                <p14:cNvContentPartPr/>
                <p14:nvPr/>
              </p14:nvContentPartPr>
              <p14:xfrm>
                <a:off x="1547292" y="5461945"/>
                <a:ext cx="178560" cy="29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78FFD1C-D75F-4124-A567-1444F9965AC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29652" y="5443945"/>
                  <a:ext cx="214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4E6C925-44C8-4EBF-A6EF-39B0F803E9AD}"/>
                    </a:ext>
                  </a:extLst>
                </p14:cNvPr>
                <p14:cNvContentPartPr/>
                <p14:nvPr/>
              </p14:nvContentPartPr>
              <p14:xfrm>
                <a:off x="2094852" y="5285185"/>
                <a:ext cx="273240" cy="486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4E6C925-44C8-4EBF-A6EF-39B0F803E9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77212" y="5267545"/>
                  <a:ext cx="3088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1FD1B36-441E-DDF5-1435-9FAA56A451FF}"/>
                    </a:ext>
                  </a:extLst>
                </p14:cNvPr>
                <p14:cNvContentPartPr/>
                <p14:nvPr/>
              </p14:nvContentPartPr>
              <p14:xfrm>
                <a:off x="2480412" y="5141905"/>
                <a:ext cx="107640" cy="151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1FD1B36-441E-DDF5-1435-9FAA56A451F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62412" y="5124265"/>
                  <a:ext cx="143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DC1B77-78D6-A618-E280-36D20D55FB4E}"/>
                    </a:ext>
                  </a:extLst>
                </p14:cNvPr>
                <p14:cNvContentPartPr/>
                <p14:nvPr/>
              </p14:nvContentPartPr>
              <p14:xfrm>
                <a:off x="2651412" y="5177905"/>
                <a:ext cx="78480" cy="212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DC1B77-78D6-A618-E280-36D20D55FB4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33772" y="5160265"/>
                  <a:ext cx="114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CAFE1EC-618E-0D91-D2C4-E7DEE284BA7F}"/>
                    </a:ext>
                  </a:extLst>
                </p14:cNvPr>
                <p14:cNvContentPartPr/>
                <p14:nvPr/>
              </p14:nvContentPartPr>
              <p14:xfrm>
                <a:off x="1747092" y="5146585"/>
                <a:ext cx="277200" cy="695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CAFE1EC-618E-0D91-D2C4-E7DEE284BA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729092" y="5128585"/>
                  <a:ext cx="31284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1C3DA5C-AAED-E102-109B-E8982CB96908}"/>
                    </a:ext>
                  </a:extLst>
                </p14:cNvPr>
                <p14:cNvContentPartPr/>
                <p14:nvPr/>
              </p14:nvContentPartPr>
              <p14:xfrm>
                <a:off x="2886492" y="5270425"/>
                <a:ext cx="156960" cy="628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1C3DA5C-AAED-E102-109B-E8982CB9690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68852" y="5252785"/>
                  <a:ext cx="19260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83BC168-3947-FFCB-0FB5-52491925A706}"/>
                    </a:ext>
                  </a:extLst>
                </p14:cNvPr>
                <p14:cNvContentPartPr/>
                <p14:nvPr/>
              </p14:nvContentPartPr>
              <p14:xfrm>
                <a:off x="2293932" y="5020585"/>
                <a:ext cx="56160" cy="276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83BC168-3947-FFCB-0FB5-52491925A70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75932" y="5002585"/>
                  <a:ext cx="91800" cy="31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9F10DF8-B4F3-6FD6-2B49-EF4025A98334}"/>
                  </a:ext>
                </a:extLst>
              </p14:cNvPr>
              <p14:cNvContentPartPr/>
              <p14:nvPr/>
            </p14:nvContentPartPr>
            <p14:xfrm>
              <a:off x="2637372" y="4999345"/>
              <a:ext cx="360" cy="68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9F10DF8-B4F3-6FD6-2B49-EF4025A9833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619372" y="4981705"/>
                <a:ext cx="3600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221627C-E593-6394-C5AC-345F4D65E1F0}"/>
              </a:ext>
            </a:extLst>
          </p:cNvPr>
          <p:cNvGrpSpPr/>
          <p:nvPr/>
        </p:nvGrpSpPr>
        <p:grpSpPr>
          <a:xfrm>
            <a:off x="7243932" y="4940665"/>
            <a:ext cx="2109960" cy="828360"/>
            <a:chOff x="7243932" y="4940665"/>
            <a:chExt cx="2109960" cy="8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B410402-4436-A59F-DA79-4F2B06C58821}"/>
                    </a:ext>
                  </a:extLst>
                </p14:cNvPr>
                <p14:cNvContentPartPr/>
                <p14:nvPr/>
              </p14:nvContentPartPr>
              <p14:xfrm>
                <a:off x="7243932" y="5244865"/>
                <a:ext cx="250560" cy="379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B410402-4436-A59F-DA79-4F2B06C5882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26292" y="5227225"/>
                  <a:ext cx="2862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37775EE-F216-1701-91EB-8C6C1BFEBFBD}"/>
                    </a:ext>
                  </a:extLst>
                </p14:cNvPr>
                <p14:cNvContentPartPr/>
                <p14:nvPr/>
              </p14:nvContentPartPr>
              <p14:xfrm>
                <a:off x="7486932" y="4991785"/>
                <a:ext cx="150480" cy="224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37775EE-F216-1701-91EB-8C6C1BFEBFB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69292" y="4973785"/>
                  <a:ext cx="186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7894C7C-8368-707E-0AD9-43D7C5E73218}"/>
                    </a:ext>
                  </a:extLst>
                </p14:cNvPr>
                <p14:cNvContentPartPr/>
                <p14:nvPr/>
              </p14:nvContentPartPr>
              <p14:xfrm>
                <a:off x="7665132" y="5028865"/>
                <a:ext cx="92880" cy="292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7894C7C-8368-707E-0AD9-43D7C5E7321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47132" y="5010865"/>
                  <a:ext cx="128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815E101-4832-D0E6-9FD3-C55CEC1A21DE}"/>
                    </a:ext>
                  </a:extLst>
                </p14:cNvPr>
                <p14:cNvContentPartPr/>
                <p14:nvPr/>
              </p14:nvContentPartPr>
              <p14:xfrm>
                <a:off x="7401252" y="4940665"/>
                <a:ext cx="192960" cy="387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815E101-4832-D0E6-9FD3-C55CEC1A21D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83612" y="4922665"/>
                  <a:ext cx="2286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0059111-0796-64CA-1D74-904BFA27AA1F}"/>
                    </a:ext>
                  </a:extLst>
                </p14:cNvPr>
                <p14:cNvContentPartPr/>
                <p14:nvPr/>
              </p14:nvContentPartPr>
              <p14:xfrm>
                <a:off x="7294692" y="5734825"/>
                <a:ext cx="298440" cy="34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0059111-0796-64CA-1D74-904BFA27AA1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77052" y="5717185"/>
                  <a:ext cx="334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E550964-0F13-FC77-45EB-D2BC6BEC7060}"/>
                    </a:ext>
                  </a:extLst>
                </p14:cNvPr>
                <p14:cNvContentPartPr/>
                <p14:nvPr/>
              </p14:nvContentPartPr>
              <p14:xfrm>
                <a:off x="7764852" y="5457625"/>
                <a:ext cx="21600" cy="33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E550964-0F13-FC77-45EB-D2BC6BEC706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46852" y="5439625"/>
                  <a:ext cx="57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2AA0E4F-53A1-E300-09FE-35BCEADA76A2}"/>
                    </a:ext>
                  </a:extLst>
                </p14:cNvPr>
                <p14:cNvContentPartPr/>
                <p14:nvPr/>
              </p14:nvContentPartPr>
              <p14:xfrm>
                <a:off x="7957092" y="5377705"/>
                <a:ext cx="71640" cy="1634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2AA0E4F-53A1-E300-09FE-35BCEADA76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39092" y="5360065"/>
                  <a:ext cx="107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88A4516-BC60-1AAE-A14D-E0888EC2B63C}"/>
                    </a:ext>
                  </a:extLst>
                </p14:cNvPr>
                <p14:cNvContentPartPr/>
                <p14:nvPr/>
              </p14:nvContentPartPr>
              <p14:xfrm>
                <a:off x="7957092" y="5358625"/>
                <a:ext cx="50040" cy="208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88A4516-BC60-1AAE-A14D-E0888EC2B63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39092" y="5340985"/>
                  <a:ext cx="85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8F95B9D-8452-69DB-F386-0663A07817D8}"/>
                    </a:ext>
                  </a:extLst>
                </p14:cNvPr>
                <p14:cNvContentPartPr/>
                <p14:nvPr/>
              </p14:nvContentPartPr>
              <p14:xfrm>
                <a:off x="7871412" y="5455465"/>
                <a:ext cx="213840" cy="27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8F95B9D-8452-69DB-F386-0663A07817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53772" y="5437825"/>
                  <a:ext cx="249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3983CD3-528F-BEF3-BAE8-1F9569247C5A}"/>
                    </a:ext>
                  </a:extLst>
                </p14:cNvPr>
                <p14:cNvContentPartPr/>
                <p14:nvPr/>
              </p14:nvContentPartPr>
              <p14:xfrm>
                <a:off x="8226372" y="5194825"/>
                <a:ext cx="137160" cy="386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3983CD3-528F-BEF3-BAE8-1F9569247C5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08372" y="5177185"/>
                  <a:ext cx="1728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64D2EE9-6997-3171-DF1B-DC8700B82BDF}"/>
                    </a:ext>
                  </a:extLst>
                </p14:cNvPr>
                <p14:cNvContentPartPr/>
                <p14:nvPr/>
              </p14:nvContentPartPr>
              <p14:xfrm>
                <a:off x="8418972" y="5327305"/>
                <a:ext cx="51120" cy="227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64D2EE9-6997-3171-DF1B-DC8700B82BD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01332" y="5309305"/>
                  <a:ext cx="867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328530D-94B1-F4DE-6E5A-34DC118368A8}"/>
                    </a:ext>
                  </a:extLst>
                </p14:cNvPr>
                <p14:cNvContentPartPr/>
                <p14:nvPr/>
              </p14:nvContentPartPr>
              <p14:xfrm>
                <a:off x="8519772" y="5445025"/>
                <a:ext cx="141480" cy="12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328530D-94B1-F4DE-6E5A-34DC118368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01772" y="5427025"/>
                  <a:ext cx="177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A94547B-F163-ECCF-A7D2-FC08540F8EA3}"/>
                    </a:ext>
                  </a:extLst>
                </p14:cNvPr>
                <p14:cNvContentPartPr/>
                <p14:nvPr/>
              </p14:nvContentPartPr>
              <p14:xfrm>
                <a:off x="8803092" y="5310385"/>
                <a:ext cx="144360" cy="223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A94547B-F163-ECCF-A7D2-FC08540F8EA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85092" y="5292745"/>
                  <a:ext cx="180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BEF3B99-ECC4-11A9-9305-D8C3AC05E78C}"/>
                    </a:ext>
                  </a:extLst>
                </p14:cNvPr>
                <p14:cNvContentPartPr/>
                <p14:nvPr/>
              </p14:nvContentPartPr>
              <p14:xfrm>
                <a:off x="9082092" y="5131825"/>
                <a:ext cx="71640" cy="173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BEF3B99-ECC4-11A9-9305-D8C3AC05E78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64452" y="5113825"/>
                  <a:ext cx="107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30BCFE2-88B8-0D2B-1DEE-01C7C37711E7}"/>
                    </a:ext>
                  </a:extLst>
                </p14:cNvPr>
                <p14:cNvContentPartPr/>
                <p14:nvPr/>
              </p14:nvContentPartPr>
              <p14:xfrm>
                <a:off x="9267492" y="5081425"/>
                <a:ext cx="86400" cy="2217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30BCFE2-88B8-0D2B-1DEE-01C7C37711E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49492" y="5063425"/>
                  <a:ext cx="122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64D7A66-C65E-3857-CFA8-79908C62C6EE}"/>
                    </a:ext>
                  </a:extLst>
                </p14:cNvPr>
                <p14:cNvContentPartPr/>
                <p14:nvPr/>
              </p14:nvContentPartPr>
              <p14:xfrm>
                <a:off x="8982372" y="5079265"/>
                <a:ext cx="78840" cy="229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64D7A66-C65E-3857-CFA8-79908C62C6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64372" y="5061625"/>
                  <a:ext cx="11448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462CC67A-A0ED-BD7D-4095-71C2BCABDBB5}"/>
                  </a:ext>
                </a:extLst>
              </p14:cNvPr>
              <p14:cNvContentPartPr/>
              <p14:nvPr/>
            </p14:nvContentPartPr>
            <p14:xfrm>
              <a:off x="8761692" y="5625745"/>
              <a:ext cx="357120" cy="486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462CC67A-A0ED-BD7D-4095-71C2BCABDBB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744052" y="5607745"/>
                <a:ext cx="3927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A6042E0-6E53-7B8A-0C51-D549BC0F0605}"/>
                  </a:ext>
                </a:extLst>
              </p14:cNvPr>
              <p14:cNvContentPartPr/>
              <p14:nvPr/>
            </p14:nvContentPartPr>
            <p14:xfrm>
              <a:off x="9473772" y="5352505"/>
              <a:ext cx="107280" cy="3974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A6042E0-6E53-7B8A-0C51-D549BC0F060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55772" y="5334505"/>
                <a:ext cx="14292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3B996A2-E670-FF2E-6034-E00E11186E10}"/>
                  </a:ext>
                </a:extLst>
              </p14:cNvPr>
              <p14:cNvContentPartPr/>
              <p14:nvPr/>
            </p14:nvContentPartPr>
            <p14:xfrm>
              <a:off x="5884572" y="6314065"/>
              <a:ext cx="199800" cy="2134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3B996A2-E670-FF2E-6034-E00E11186E1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866932" y="6296425"/>
                <a:ext cx="23544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BF2713E1-D2F7-1362-9708-DB83A4AA1C54}"/>
              </a:ext>
            </a:extLst>
          </p:cNvPr>
          <p:cNvGrpSpPr/>
          <p:nvPr/>
        </p:nvGrpSpPr>
        <p:grpSpPr>
          <a:xfrm>
            <a:off x="5095452" y="5926345"/>
            <a:ext cx="2840760" cy="893520"/>
            <a:chOff x="5095452" y="5926345"/>
            <a:chExt cx="2840760" cy="89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7BD0E3D-BF40-0B9B-4145-AA2889B67D65}"/>
                    </a:ext>
                  </a:extLst>
                </p14:cNvPr>
                <p14:cNvContentPartPr/>
                <p14:nvPr/>
              </p14:nvContentPartPr>
              <p14:xfrm>
                <a:off x="5335932" y="5955145"/>
                <a:ext cx="244440" cy="351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7BD0E3D-BF40-0B9B-4145-AA2889B67D6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18292" y="5937505"/>
                  <a:ext cx="280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B94D411-A05E-178B-8E9C-552B0727FD05}"/>
                    </a:ext>
                  </a:extLst>
                </p14:cNvPr>
                <p14:cNvContentPartPr/>
                <p14:nvPr/>
              </p14:nvContentPartPr>
              <p14:xfrm>
                <a:off x="5095452" y="6360145"/>
                <a:ext cx="796680" cy="28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B94D411-A05E-178B-8E9C-552B0727FD0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77452" y="6342505"/>
                  <a:ext cx="832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63BEC39-7154-ACD1-E15F-127278717791}"/>
                    </a:ext>
                  </a:extLst>
                </p14:cNvPr>
                <p14:cNvContentPartPr/>
                <p14:nvPr/>
              </p14:nvContentPartPr>
              <p14:xfrm>
                <a:off x="5200212" y="6359065"/>
                <a:ext cx="200880" cy="357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63BEC39-7154-ACD1-E15F-12727871779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82572" y="6341065"/>
                  <a:ext cx="236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06F82D4-8DAC-D67C-8B20-A0E78DA2991A}"/>
                    </a:ext>
                  </a:extLst>
                </p14:cNvPr>
                <p14:cNvContentPartPr/>
                <p14:nvPr/>
              </p14:nvContentPartPr>
              <p14:xfrm>
                <a:off x="5562372" y="6365545"/>
                <a:ext cx="259560" cy="363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06F82D4-8DAC-D67C-8B20-A0E78DA2991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44372" y="6347545"/>
                  <a:ext cx="2952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60BB6B5-AEE3-3C0F-775F-815D57D10B66}"/>
                    </a:ext>
                  </a:extLst>
                </p14:cNvPr>
                <p14:cNvContentPartPr/>
                <p14:nvPr/>
              </p14:nvContentPartPr>
              <p14:xfrm>
                <a:off x="5891772" y="6710065"/>
                <a:ext cx="50040" cy="73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60BB6B5-AEE3-3C0F-775F-815D57D10B6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74132" y="6692425"/>
                  <a:ext cx="85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F9C95D0-F635-9FB1-4A21-B2781272B7F0}"/>
                    </a:ext>
                  </a:extLst>
                </p14:cNvPr>
                <p14:cNvContentPartPr/>
                <p14:nvPr/>
              </p14:nvContentPartPr>
              <p14:xfrm>
                <a:off x="5863332" y="6672265"/>
                <a:ext cx="21600" cy="15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F9C95D0-F635-9FB1-4A21-B2781272B7F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45692" y="6654625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8434FC5-C8B3-E5EC-8BCF-BCAE25192754}"/>
                    </a:ext>
                  </a:extLst>
                </p14:cNvPr>
                <p14:cNvContentPartPr/>
                <p14:nvPr/>
              </p14:nvContentPartPr>
              <p14:xfrm>
                <a:off x="5991492" y="6637345"/>
                <a:ext cx="93240" cy="1825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8434FC5-C8B3-E5EC-8BCF-BCAE2519275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73852" y="6619705"/>
                  <a:ext cx="128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073E119-9F37-DD1D-E464-6FC5624C5B3F}"/>
                    </a:ext>
                  </a:extLst>
                </p14:cNvPr>
                <p14:cNvContentPartPr/>
                <p14:nvPr/>
              </p14:nvContentPartPr>
              <p14:xfrm>
                <a:off x="5963052" y="6609265"/>
                <a:ext cx="77400" cy="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073E119-9F37-DD1D-E464-6FC5624C5B3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45052" y="6591625"/>
                  <a:ext cx="113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0828A1F-F448-930A-D2B1-63D5F77CC7C7}"/>
                    </a:ext>
                  </a:extLst>
                </p14:cNvPr>
                <p14:cNvContentPartPr/>
                <p14:nvPr/>
              </p14:nvContentPartPr>
              <p14:xfrm>
                <a:off x="5847132" y="6323425"/>
                <a:ext cx="151560" cy="215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0828A1F-F448-930A-D2B1-63D5F77CC7C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29492" y="6305785"/>
                  <a:ext cx="187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84C7302-05D3-AC1C-D7A5-59FBC86C9226}"/>
                    </a:ext>
                  </a:extLst>
                </p14:cNvPr>
                <p14:cNvContentPartPr/>
                <p14:nvPr/>
              </p14:nvContentPartPr>
              <p14:xfrm>
                <a:off x="6084012" y="6308665"/>
                <a:ext cx="73080" cy="237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84C7302-05D3-AC1C-D7A5-59FBC86C922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66372" y="6291025"/>
                  <a:ext cx="1087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5F289A6-53AC-D07B-3A32-88B72F795791}"/>
                    </a:ext>
                  </a:extLst>
                </p14:cNvPr>
                <p14:cNvContentPartPr/>
                <p14:nvPr/>
              </p14:nvContentPartPr>
              <p14:xfrm>
                <a:off x="6247812" y="6090145"/>
                <a:ext cx="242640" cy="90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5F289A6-53AC-D07B-3A32-88B72F79579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30172" y="6072505"/>
                  <a:ext cx="278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29C11B8-A4B2-88D2-1703-24E7BB0E6C55}"/>
                    </a:ext>
                  </a:extLst>
                </p14:cNvPr>
                <p14:cNvContentPartPr/>
                <p14:nvPr/>
              </p14:nvContentPartPr>
              <p14:xfrm>
                <a:off x="6354732" y="6132265"/>
                <a:ext cx="100080" cy="3200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29C11B8-A4B2-88D2-1703-24E7BB0E6C5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36732" y="6114265"/>
                  <a:ext cx="1357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78E05E0-C70F-669A-5785-A97B3E9D5F9A}"/>
                    </a:ext>
                  </a:extLst>
                </p14:cNvPr>
                <p14:cNvContentPartPr/>
                <p14:nvPr/>
              </p14:nvContentPartPr>
              <p14:xfrm>
                <a:off x="6560652" y="6165745"/>
                <a:ext cx="129240" cy="327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78E05E0-C70F-669A-5785-A97B3E9D5F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42652" y="6148105"/>
                  <a:ext cx="1648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A39DDF5-58B9-37E3-A275-EB3C850D2461}"/>
                    </a:ext>
                  </a:extLst>
                </p14:cNvPr>
                <p14:cNvContentPartPr/>
                <p14:nvPr/>
              </p14:nvContentPartPr>
              <p14:xfrm>
                <a:off x="6660012" y="6150985"/>
                <a:ext cx="149760" cy="255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A39DDF5-58B9-37E3-A275-EB3C850D246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2012" y="6133345"/>
                  <a:ext cx="1854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A27DAC3-C2FE-B489-B352-68E1028A7924}"/>
                    </a:ext>
                  </a:extLst>
                </p14:cNvPr>
                <p14:cNvContentPartPr/>
                <p14:nvPr/>
              </p14:nvContentPartPr>
              <p14:xfrm>
                <a:off x="6817692" y="6150985"/>
                <a:ext cx="114480" cy="313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A27DAC3-C2FE-B489-B352-68E1028A792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99692" y="6133345"/>
                  <a:ext cx="1501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7BCC233-BB36-A9A2-846F-7FFD863AFD3A}"/>
                    </a:ext>
                  </a:extLst>
                </p14:cNvPr>
                <p14:cNvContentPartPr/>
                <p14:nvPr/>
              </p14:nvContentPartPr>
              <p14:xfrm>
                <a:off x="7074012" y="6247825"/>
                <a:ext cx="120240" cy="2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7BCC233-BB36-A9A2-846F-7FFD863AFD3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56012" y="6230185"/>
                  <a:ext cx="155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E08F40C-0916-0D31-5CFA-6857195FC590}"/>
                    </a:ext>
                  </a:extLst>
                </p14:cNvPr>
                <p14:cNvContentPartPr/>
                <p14:nvPr/>
              </p14:nvContentPartPr>
              <p14:xfrm>
                <a:off x="7088052" y="6323425"/>
                <a:ext cx="149760" cy="3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E08F40C-0916-0D31-5CFA-6857195FC59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70412" y="6305785"/>
                  <a:ext cx="185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6ED348F-B460-1AD7-C536-AE5B11BA0D8F}"/>
                    </a:ext>
                  </a:extLst>
                </p14:cNvPr>
                <p14:cNvContentPartPr/>
                <p14:nvPr/>
              </p14:nvContentPartPr>
              <p14:xfrm>
                <a:off x="7380012" y="6238825"/>
                <a:ext cx="271080" cy="3373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6ED348F-B460-1AD7-C536-AE5B11BA0D8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62372" y="6220825"/>
                  <a:ext cx="3067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B9EE52A-F432-7FD7-A5C8-98DC7858D1D3}"/>
                    </a:ext>
                  </a:extLst>
                </p14:cNvPr>
                <p14:cNvContentPartPr/>
                <p14:nvPr/>
              </p14:nvContentPartPr>
              <p14:xfrm>
                <a:off x="7641372" y="5986105"/>
                <a:ext cx="159120" cy="255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B9EE52A-F432-7FD7-A5C8-98DC7858D1D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23732" y="5968105"/>
                  <a:ext cx="1947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BD3F9F6-4151-4685-552C-1ED050160397}"/>
                    </a:ext>
                  </a:extLst>
                </p14:cNvPr>
                <p14:cNvContentPartPr/>
                <p14:nvPr/>
              </p14:nvContentPartPr>
              <p14:xfrm>
                <a:off x="7878612" y="5968465"/>
                <a:ext cx="57600" cy="204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BD3F9F6-4151-4685-552C-1ED05016039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60972" y="5950465"/>
                  <a:ext cx="93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8AB2A80-192E-5DBF-A247-0B6CF94AED42}"/>
                    </a:ext>
                  </a:extLst>
                </p14:cNvPr>
                <p14:cNvContentPartPr/>
                <p14:nvPr/>
              </p14:nvContentPartPr>
              <p14:xfrm>
                <a:off x="7486212" y="5926345"/>
                <a:ext cx="100800" cy="229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8AB2A80-192E-5DBF-A247-0B6CF94AED4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68212" y="5908345"/>
                  <a:ext cx="136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E0C0DBA-B791-CC8F-C648-F4DE934C0A4F}"/>
                    </a:ext>
                  </a:extLst>
                </p14:cNvPr>
                <p14:cNvContentPartPr/>
                <p14:nvPr/>
              </p14:nvContentPartPr>
              <p14:xfrm>
                <a:off x="7749732" y="6453745"/>
                <a:ext cx="108000" cy="3265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E0C0DBA-B791-CC8F-C648-F4DE934C0A4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32092" y="6436105"/>
                  <a:ext cx="1436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5305359-29A6-4A84-FAD5-6645CB713D2A}"/>
                    </a:ext>
                  </a:extLst>
                </p14:cNvPr>
                <p14:cNvContentPartPr/>
                <p14:nvPr/>
              </p14:nvContentPartPr>
              <p14:xfrm>
                <a:off x="7764852" y="6319465"/>
                <a:ext cx="77400" cy="25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5305359-29A6-4A84-FAD5-6645CB713D2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46852" y="6301465"/>
                  <a:ext cx="11304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AF51E14-9BD3-9877-633A-9873F62D0DE3}"/>
              </a:ext>
            </a:extLst>
          </p:cNvPr>
          <p:cNvGrpSpPr/>
          <p:nvPr/>
        </p:nvGrpSpPr>
        <p:grpSpPr>
          <a:xfrm>
            <a:off x="8099652" y="6214345"/>
            <a:ext cx="335160" cy="540720"/>
            <a:chOff x="8099652" y="6214345"/>
            <a:chExt cx="33516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9FA0CA7-B599-94A4-2F08-5A52FDF593B4}"/>
                    </a:ext>
                  </a:extLst>
                </p14:cNvPr>
                <p14:cNvContentPartPr/>
                <p14:nvPr/>
              </p14:nvContentPartPr>
              <p14:xfrm>
                <a:off x="8099652" y="6214345"/>
                <a:ext cx="178560" cy="321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9FA0CA7-B599-94A4-2F08-5A52FDF593B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81652" y="6196345"/>
                  <a:ext cx="2142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6B86D2F-7DF4-ED3C-7CEB-235BC1C3E8F1}"/>
                    </a:ext>
                  </a:extLst>
                </p14:cNvPr>
                <p14:cNvContentPartPr/>
                <p14:nvPr/>
              </p14:nvContentPartPr>
              <p14:xfrm>
                <a:off x="8341572" y="6565345"/>
                <a:ext cx="93240" cy="189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6B86D2F-7DF4-ED3C-7CEB-235BC1C3E8F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23572" y="6547345"/>
                  <a:ext cx="128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E20C839-6F19-3CB6-9803-A74E235F647B}"/>
                    </a:ext>
                  </a:extLst>
                </p14:cNvPr>
                <p14:cNvContentPartPr/>
                <p14:nvPr/>
              </p14:nvContentPartPr>
              <p14:xfrm>
                <a:off x="8376852" y="6493705"/>
                <a:ext cx="49320" cy="8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E20C839-6F19-3CB6-9803-A74E235F647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59212" y="6475705"/>
                  <a:ext cx="849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C5225EBB-A99A-533B-0FCA-1200FEF6DC6B}"/>
              </a:ext>
            </a:extLst>
          </p:cNvPr>
          <p:cNvGrpSpPr/>
          <p:nvPr/>
        </p:nvGrpSpPr>
        <p:grpSpPr>
          <a:xfrm>
            <a:off x="8227812" y="5903305"/>
            <a:ext cx="642600" cy="364680"/>
            <a:chOff x="8227812" y="5903305"/>
            <a:chExt cx="64260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E873D22-E325-56B9-37D4-5E649009A9EB}"/>
                    </a:ext>
                  </a:extLst>
                </p14:cNvPr>
                <p14:cNvContentPartPr/>
                <p14:nvPr/>
              </p14:nvContentPartPr>
              <p14:xfrm>
                <a:off x="8362452" y="5951545"/>
                <a:ext cx="115200" cy="290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E873D22-E325-56B9-37D4-5E649009A9E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44452" y="5933545"/>
                  <a:ext cx="1508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1A8EF7B-9755-AD5C-FFC2-0E9C845F20CD}"/>
                    </a:ext>
                  </a:extLst>
                </p14:cNvPr>
                <p14:cNvContentPartPr/>
                <p14:nvPr/>
              </p14:nvContentPartPr>
              <p14:xfrm>
                <a:off x="8490972" y="6136585"/>
                <a:ext cx="107640" cy="8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1A8EF7B-9755-AD5C-FFC2-0E9C845F20C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72972" y="6118585"/>
                  <a:ext cx="143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CFD1A71-F7BB-A7D7-81DA-D352C8D9B555}"/>
                    </a:ext>
                  </a:extLst>
                </p14:cNvPr>
                <p14:cNvContentPartPr/>
                <p14:nvPr/>
              </p14:nvContentPartPr>
              <p14:xfrm>
                <a:off x="8533812" y="6073225"/>
                <a:ext cx="43200" cy="1706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CFD1A71-F7BB-A7D7-81DA-D352C8D9B55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516172" y="6055585"/>
                  <a:ext cx="78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FEE4A6F-3231-C7D6-13F0-53BE42823B8F}"/>
                    </a:ext>
                  </a:extLst>
                </p14:cNvPr>
                <p14:cNvContentPartPr/>
                <p14:nvPr/>
              </p14:nvContentPartPr>
              <p14:xfrm>
                <a:off x="8676372" y="6048025"/>
                <a:ext cx="36000" cy="126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FEE4A6F-3231-C7D6-13F0-53BE42823B8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658372" y="6030385"/>
                  <a:ext cx="71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82A89C3-A8C5-3E98-A011-57430FA9106F}"/>
                    </a:ext>
                  </a:extLst>
                </p14:cNvPr>
                <p14:cNvContentPartPr/>
                <p14:nvPr/>
              </p14:nvContentPartPr>
              <p14:xfrm>
                <a:off x="8761692" y="5903305"/>
                <a:ext cx="108720" cy="328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82A89C3-A8C5-3E98-A011-57430FA9106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44052" y="5885305"/>
                  <a:ext cx="1443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D3DF96B-42C8-2F8A-5856-2C87D4DA0FFD}"/>
                    </a:ext>
                  </a:extLst>
                </p14:cNvPr>
                <p14:cNvContentPartPr/>
                <p14:nvPr/>
              </p14:nvContentPartPr>
              <p14:xfrm>
                <a:off x="8227812" y="5953705"/>
                <a:ext cx="148680" cy="314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D3DF96B-42C8-2F8A-5856-2C87D4DA0FF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09812" y="5935705"/>
                  <a:ext cx="18432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AE8A468-2A44-7E95-41B1-13ADB9047F41}"/>
              </a:ext>
            </a:extLst>
          </p:cNvPr>
          <p:cNvGrpSpPr/>
          <p:nvPr/>
        </p:nvGrpSpPr>
        <p:grpSpPr>
          <a:xfrm>
            <a:off x="3840852" y="3513625"/>
            <a:ext cx="1545840" cy="672840"/>
            <a:chOff x="3840852" y="3513625"/>
            <a:chExt cx="1545840" cy="6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0BB2BD0-F745-E4D1-8F42-769D29B2E263}"/>
                    </a:ext>
                  </a:extLst>
                </p14:cNvPr>
                <p14:cNvContentPartPr/>
                <p14:nvPr/>
              </p14:nvContentPartPr>
              <p14:xfrm>
                <a:off x="3919332" y="3513625"/>
                <a:ext cx="1467360" cy="6728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0BB2BD0-F745-E4D1-8F42-769D29B2E26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01332" y="3495625"/>
                  <a:ext cx="150300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13E6737-C63C-1A4A-E864-AB61E5F4E7C9}"/>
                    </a:ext>
                  </a:extLst>
                </p14:cNvPr>
                <p14:cNvContentPartPr/>
                <p14:nvPr/>
              </p14:nvContentPartPr>
              <p14:xfrm>
                <a:off x="3840852" y="4013665"/>
                <a:ext cx="277920" cy="162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13E6737-C63C-1A4A-E864-AB61E5F4E7C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22852" y="3996025"/>
                  <a:ext cx="31356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DDDAC0B-F64E-11D7-CB79-2329CBED1596}"/>
              </a:ext>
            </a:extLst>
          </p:cNvPr>
          <p:cNvGrpSpPr/>
          <p:nvPr/>
        </p:nvGrpSpPr>
        <p:grpSpPr>
          <a:xfrm>
            <a:off x="5534292" y="3273865"/>
            <a:ext cx="1198440" cy="738000"/>
            <a:chOff x="5534292" y="3273865"/>
            <a:chExt cx="1198440" cy="73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B506CBD-EE65-29A2-C9E5-086F15AD0394}"/>
                    </a:ext>
                  </a:extLst>
                </p14:cNvPr>
                <p14:cNvContentPartPr/>
                <p14:nvPr/>
              </p14:nvContentPartPr>
              <p14:xfrm>
                <a:off x="5534292" y="3273865"/>
                <a:ext cx="172800" cy="353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B506CBD-EE65-29A2-C9E5-086F15AD039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16652" y="3256225"/>
                  <a:ext cx="208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535376E-96FE-5E16-8D56-71AFBCEE01F0}"/>
                    </a:ext>
                  </a:extLst>
                </p14:cNvPr>
                <p14:cNvContentPartPr/>
                <p14:nvPr/>
              </p14:nvContentPartPr>
              <p14:xfrm>
                <a:off x="5770452" y="3486265"/>
                <a:ext cx="79560" cy="1202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535376E-96FE-5E16-8D56-71AFBCEE01F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52812" y="3468265"/>
                  <a:ext cx="115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0456058-6C2B-404F-9F25-8F6504B3BF93}"/>
                    </a:ext>
                  </a:extLst>
                </p14:cNvPr>
                <p14:cNvContentPartPr/>
                <p14:nvPr/>
              </p14:nvContentPartPr>
              <p14:xfrm>
                <a:off x="6034332" y="3315985"/>
                <a:ext cx="121320" cy="2516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0456058-6C2B-404F-9F25-8F6504B3BF9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16332" y="3297985"/>
                  <a:ext cx="156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70B6D62-F89F-3E31-9853-1C9C346CF3D6}"/>
                    </a:ext>
                  </a:extLst>
                </p14:cNvPr>
                <p14:cNvContentPartPr/>
                <p14:nvPr/>
              </p14:nvContentPartPr>
              <p14:xfrm>
                <a:off x="5891772" y="3349465"/>
                <a:ext cx="263880" cy="67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70B6D62-F89F-3E31-9853-1C9C346CF3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74132" y="3331825"/>
                  <a:ext cx="299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2653879-3126-D42B-82DD-027043AA0566}"/>
                    </a:ext>
                  </a:extLst>
                </p14:cNvPr>
                <p14:cNvContentPartPr/>
                <p14:nvPr/>
              </p14:nvContentPartPr>
              <p14:xfrm>
                <a:off x="5642652" y="3845545"/>
                <a:ext cx="78480" cy="166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2653879-3126-D42B-82DD-027043AA056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24652" y="3827905"/>
                  <a:ext cx="114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AFEFB1D-6634-1C1E-538F-335DB3660812}"/>
                    </a:ext>
                  </a:extLst>
                </p14:cNvPr>
                <p14:cNvContentPartPr/>
                <p14:nvPr/>
              </p14:nvContentPartPr>
              <p14:xfrm>
                <a:off x="5649852" y="3804865"/>
                <a:ext cx="128520" cy="101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AFEFB1D-6634-1C1E-538F-335DB36608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31852" y="3787225"/>
                  <a:ext cx="164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E5521A3-C583-30C6-7E27-08AFB822528F}"/>
                    </a:ext>
                  </a:extLst>
                </p14:cNvPr>
                <p14:cNvContentPartPr/>
                <p14:nvPr/>
              </p14:nvContentPartPr>
              <p14:xfrm>
                <a:off x="5806452" y="3784705"/>
                <a:ext cx="142920" cy="126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E5521A3-C583-30C6-7E27-08AFB822528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88452" y="3766705"/>
                  <a:ext cx="178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EBB98C2-908E-EF33-38B2-4F2F73E1D3C2}"/>
                    </a:ext>
                  </a:extLst>
                </p14:cNvPr>
                <p14:cNvContentPartPr/>
                <p14:nvPr/>
              </p14:nvContentPartPr>
              <p14:xfrm>
                <a:off x="5963772" y="3809905"/>
                <a:ext cx="56520" cy="806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EBB98C2-908E-EF33-38B2-4F2F73E1D3C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46132" y="3791905"/>
                  <a:ext cx="92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50FBC1E-41F1-20B2-79E1-D8F569E33D80}"/>
                    </a:ext>
                  </a:extLst>
                </p14:cNvPr>
                <p14:cNvContentPartPr/>
                <p14:nvPr/>
              </p14:nvContentPartPr>
              <p14:xfrm>
                <a:off x="6055572" y="3567985"/>
                <a:ext cx="306720" cy="303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50FBC1E-41F1-20B2-79E1-D8F569E33D8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37572" y="3550345"/>
                  <a:ext cx="3423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B89366C-086A-6A62-961B-2FF3B2550A74}"/>
                    </a:ext>
                  </a:extLst>
                </p14:cNvPr>
                <p14:cNvContentPartPr/>
                <p14:nvPr/>
              </p14:nvContentPartPr>
              <p14:xfrm>
                <a:off x="6404412" y="3547105"/>
                <a:ext cx="328320" cy="3070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B89366C-086A-6A62-961B-2FF3B2550A7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386772" y="3529465"/>
                  <a:ext cx="3639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E5F608D-CB71-D256-2B0F-128499A7156F}"/>
                    </a:ext>
                  </a:extLst>
                </p14:cNvPr>
                <p14:cNvContentPartPr/>
                <p14:nvPr/>
              </p14:nvContentPartPr>
              <p14:xfrm>
                <a:off x="6555252" y="3595345"/>
                <a:ext cx="113400" cy="29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E5F608D-CB71-D256-2B0F-128499A7156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37612" y="3577705"/>
                  <a:ext cx="149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D3E156A-DDB4-7A7E-9710-08B6DD6EAF3A}"/>
                    </a:ext>
                  </a:extLst>
                </p14:cNvPr>
                <p14:cNvContentPartPr/>
                <p14:nvPr/>
              </p14:nvContentPartPr>
              <p14:xfrm>
                <a:off x="6333492" y="3679585"/>
                <a:ext cx="36000" cy="100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D3E156A-DDB4-7A7E-9710-08B6DD6EAF3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15492" y="3661585"/>
                  <a:ext cx="7164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627DAE4D-B0FC-E755-5C81-36DDEF5FB794}"/>
                  </a:ext>
                </a:extLst>
              </p14:cNvPr>
              <p14:cNvContentPartPr/>
              <p14:nvPr/>
            </p14:nvContentPartPr>
            <p14:xfrm>
              <a:off x="4068732" y="4871185"/>
              <a:ext cx="1407960" cy="6444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627DAE4D-B0FC-E755-5C81-36DDEF5FB794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050732" y="4853185"/>
                <a:ext cx="144360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45666F3-F119-62F9-8293-41FD3BCDF76A}"/>
              </a:ext>
            </a:extLst>
          </p:cNvPr>
          <p:cNvGrpSpPr/>
          <p:nvPr/>
        </p:nvGrpSpPr>
        <p:grpSpPr>
          <a:xfrm>
            <a:off x="5713572" y="4801705"/>
            <a:ext cx="1311840" cy="675000"/>
            <a:chOff x="5713572" y="4801705"/>
            <a:chExt cx="131184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E2EB5DD-D3A0-EDF8-B2C9-AFB456C0962A}"/>
                    </a:ext>
                  </a:extLst>
                </p14:cNvPr>
                <p14:cNvContentPartPr/>
                <p14:nvPr/>
              </p14:nvContentPartPr>
              <p14:xfrm>
                <a:off x="5713572" y="4801705"/>
                <a:ext cx="1281960" cy="563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E2EB5DD-D3A0-EDF8-B2C9-AFB456C0962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95932" y="4784065"/>
                  <a:ext cx="13176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760CEAE-F550-F7D7-8878-EFD0AA40E498}"/>
                    </a:ext>
                  </a:extLst>
                </p14:cNvPr>
                <p14:cNvContentPartPr/>
                <p14:nvPr/>
              </p14:nvContentPartPr>
              <p14:xfrm>
                <a:off x="6824892" y="5184385"/>
                <a:ext cx="200520" cy="2923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760CEAE-F550-F7D7-8878-EFD0AA40E49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06892" y="5166385"/>
                  <a:ext cx="236160" cy="32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8E2E6C59-2E10-BCC1-2F74-32F06F991778}"/>
              </a:ext>
            </a:extLst>
          </p:cNvPr>
          <p:cNvGrpSpPr/>
          <p:nvPr/>
        </p:nvGrpSpPr>
        <p:grpSpPr>
          <a:xfrm>
            <a:off x="2914932" y="5009785"/>
            <a:ext cx="2635560" cy="840240"/>
            <a:chOff x="2914932" y="5009785"/>
            <a:chExt cx="2635560" cy="84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9813603-786E-2DF9-9D96-DDC6D31C8851}"/>
                    </a:ext>
                  </a:extLst>
                </p14:cNvPr>
                <p14:cNvContentPartPr/>
                <p14:nvPr/>
              </p14:nvContentPartPr>
              <p14:xfrm>
                <a:off x="2914932" y="5009785"/>
                <a:ext cx="164160" cy="57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9813603-786E-2DF9-9D96-DDC6D31C885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97292" y="4992145"/>
                  <a:ext cx="199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6C65024-E927-8F12-9890-B55A38F4CAB0}"/>
                    </a:ext>
                  </a:extLst>
                </p14:cNvPr>
                <p14:cNvContentPartPr/>
                <p14:nvPr/>
              </p14:nvContentPartPr>
              <p14:xfrm>
                <a:off x="2985852" y="5058385"/>
                <a:ext cx="50400" cy="170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6C65024-E927-8F12-9890-B55A38F4CAB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68212" y="5040385"/>
                  <a:ext cx="86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D189D55-11ED-A853-C927-B63134CEC071}"/>
                    </a:ext>
                  </a:extLst>
                </p14:cNvPr>
                <p14:cNvContentPartPr/>
                <p14:nvPr/>
              </p14:nvContentPartPr>
              <p14:xfrm>
                <a:off x="3220212" y="5352505"/>
                <a:ext cx="136800" cy="402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D189D55-11ED-A853-C927-B63134CEC07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02212" y="5334505"/>
                  <a:ext cx="1724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8B4E8C9-3A11-942E-7B5D-E8DB3102972C}"/>
                    </a:ext>
                  </a:extLst>
                </p14:cNvPr>
                <p14:cNvContentPartPr/>
                <p14:nvPr/>
              </p14:nvContentPartPr>
              <p14:xfrm>
                <a:off x="3477612" y="5236945"/>
                <a:ext cx="50400" cy="252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8B4E8C9-3A11-942E-7B5D-E8DB3102972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59972" y="5218945"/>
                  <a:ext cx="86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9B4E597-AE1B-D3CD-D26E-A311B1EBF021}"/>
                    </a:ext>
                  </a:extLst>
                </p14:cNvPr>
                <p14:cNvContentPartPr/>
                <p14:nvPr/>
              </p14:nvContentPartPr>
              <p14:xfrm>
                <a:off x="3527652" y="5270425"/>
                <a:ext cx="94320" cy="185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9B4E597-AE1B-D3CD-D26E-A311B1EBF02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09652" y="5252425"/>
                  <a:ext cx="129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DB06339-F14F-BC06-F76E-1E6D3539B9A6}"/>
                    </a:ext>
                  </a:extLst>
                </p14:cNvPr>
                <p14:cNvContentPartPr/>
                <p14:nvPr/>
              </p14:nvContentPartPr>
              <p14:xfrm>
                <a:off x="3691452" y="5216065"/>
                <a:ext cx="80280" cy="344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DB06339-F14F-BC06-F76E-1E6D3539B9A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73452" y="5198065"/>
                  <a:ext cx="1159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C2B8A26-763E-8EBB-62EE-078FDB76A786}"/>
                    </a:ext>
                  </a:extLst>
                </p14:cNvPr>
                <p14:cNvContentPartPr/>
                <p14:nvPr/>
              </p14:nvContentPartPr>
              <p14:xfrm>
                <a:off x="3798012" y="5665705"/>
                <a:ext cx="50040" cy="6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C2B8A26-763E-8EBB-62EE-078FDB76A78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80372" y="5647705"/>
                  <a:ext cx="85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8BBEF08-9327-4039-CF2F-EF12C8622811}"/>
                    </a:ext>
                  </a:extLst>
                </p14:cNvPr>
                <p14:cNvContentPartPr/>
                <p14:nvPr/>
              </p14:nvContentPartPr>
              <p14:xfrm>
                <a:off x="4061532" y="5407225"/>
                <a:ext cx="121320" cy="267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8BBEF08-9327-4039-CF2F-EF12C862281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43892" y="5389225"/>
                  <a:ext cx="1569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02BCCC0-D479-0841-1792-8968FD0E59B2}"/>
                    </a:ext>
                  </a:extLst>
                </p14:cNvPr>
                <p14:cNvContentPartPr/>
                <p14:nvPr/>
              </p14:nvContentPartPr>
              <p14:xfrm>
                <a:off x="4075932" y="5394625"/>
                <a:ext cx="64440" cy="255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02BCCC0-D479-0841-1792-8968FD0E59B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57932" y="5376625"/>
                  <a:ext cx="1000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161E86-D2ED-97BE-8D1A-C5852D2842EC}"/>
                    </a:ext>
                  </a:extLst>
                </p14:cNvPr>
                <p14:cNvContentPartPr/>
                <p14:nvPr/>
              </p14:nvContentPartPr>
              <p14:xfrm>
                <a:off x="3940572" y="5470225"/>
                <a:ext cx="256680" cy="21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161E86-D2ED-97BE-8D1A-C5852D2842E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22572" y="5452225"/>
                  <a:ext cx="292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C119FDC-422C-755B-1B94-BC1814F1C9D6}"/>
                    </a:ext>
                  </a:extLst>
                </p14:cNvPr>
                <p14:cNvContentPartPr/>
                <p14:nvPr/>
              </p14:nvContentPartPr>
              <p14:xfrm>
                <a:off x="4374372" y="5283745"/>
                <a:ext cx="149400" cy="566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C119FDC-422C-755B-1B94-BC1814F1C9D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56372" y="5265745"/>
                  <a:ext cx="18504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CEAD777-0B8F-C013-9F11-8AA35BA5D924}"/>
                    </a:ext>
                  </a:extLst>
                </p14:cNvPr>
                <p14:cNvContentPartPr/>
                <p14:nvPr/>
              </p14:nvContentPartPr>
              <p14:xfrm>
                <a:off x="4645452" y="5146585"/>
                <a:ext cx="22320" cy="222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CEAD777-0B8F-C013-9F11-8AA35BA5D92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27812" y="5128585"/>
                  <a:ext cx="57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6F3104E-00DA-ECFF-C668-E02CEF2F251F}"/>
                    </a:ext>
                  </a:extLst>
                </p14:cNvPr>
                <p14:cNvContentPartPr/>
                <p14:nvPr/>
              </p14:nvContentPartPr>
              <p14:xfrm>
                <a:off x="4786212" y="5325145"/>
                <a:ext cx="137520" cy="435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6F3104E-00DA-ECFF-C668-E02CEF2F25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68572" y="5307505"/>
                  <a:ext cx="1731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E763912-700C-7DA3-45EE-741C6915A585}"/>
                    </a:ext>
                  </a:extLst>
                </p14:cNvPr>
                <p14:cNvContentPartPr/>
                <p14:nvPr/>
              </p14:nvContentPartPr>
              <p14:xfrm>
                <a:off x="4944252" y="5413345"/>
                <a:ext cx="154440" cy="263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E763912-700C-7DA3-45EE-741C6915A58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26612" y="5395705"/>
                  <a:ext cx="1900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CB4620F-2DA6-CDB9-7CAF-49DBFD865B42}"/>
                    </a:ext>
                  </a:extLst>
                </p14:cNvPr>
                <p14:cNvContentPartPr/>
                <p14:nvPr/>
              </p14:nvContentPartPr>
              <p14:xfrm>
                <a:off x="4916172" y="5501545"/>
                <a:ext cx="171720" cy="36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CB4620F-2DA6-CDB9-7CAF-49DBFD865B4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898532" y="5483905"/>
                  <a:ext cx="207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2C8B399-B282-8A94-B570-7F74541CCEB8}"/>
                    </a:ext>
                  </a:extLst>
                </p14:cNvPr>
                <p14:cNvContentPartPr/>
                <p14:nvPr/>
              </p14:nvContentPartPr>
              <p14:xfrm>
                <a:off x="5194092" y="5150545"/>
                <a:ext cx="84600" cy="122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2C8B399-B282-8A94-B570-7F74541CCEB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176092" y="5132905"/>
                  <a:ext cx="120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6F1F14F-CE17-0B44-1976-727DCCF52590}"/>
                    </a:ext>
                  </a:extLst>
                </p14:cNvPr>
                <p14:cNvContentPartPr/>
                <p14:nvPr/>
              </p14:nvContentPartPr>
              <p14:xfrm>
                <a:off x="5322252" y="5131825"/>
                <a:ext cx="86040" cy="256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6F1F14F-CE17-0B44-1976-727DCCF5259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304252" y="5113825"/>
                  <a:ext cx="121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C3A0700-A6D6-E078-F665-C11A775093EF}"/>
                    </a:ext>
                  </a:extLst>
                </p14:cNvPr>
                <p14:cNvContentPartPr/>
                <p14:nvPr/>
              </p14:nvContentPartPr>
              <p14:xfrm>
                <a:off x="5037132" y="5106625"/>
                <a:ext cx="114480" cy="231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C3A0700-A6D6-E078-F665-C11A775093E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019492" y="5088625"/>
                  <a:ext cx="150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66E5572-2782-ED9C-EA96-894F244257AC}"/>
                    </a:ext>
                  </a:extLst>
                </p14:cNvPr>
                <p14:cNvContentPartPr/>
                <p14:nvPr/>
              </p14:nvContentPartPr>
              <p14:xfrm>
                <a:off x="5442492" y="5402905"/>
                <a:ext cx="108000" cy="408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66E5572-2782-ED9C-EA96-894F244257A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424852" y="5385265"/>
                  <a:ext cx="1436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EAEAA6F-8B99-E715-9D23-744E8BC5CD22}"/>
                    </a:ext>
                  </a:extLst>
                </p14:cNvPr>
                <p14:cNvContentPartPr/>
                <p14:nvPr/>
              </p14:nvContentPartPr>
              <p14:xfrm>
                <a:off x="3776772" y="5581465"/>
                <a:ext cx="85680" cy="1018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EAEAA6F-8B99-E715-9D23-744E8BC5CD2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58772" y="5563825"/>
                  <a:ext cx="12132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CF79C15D-9378-FE36-7745-3674B9B02A8A}"/>
              </a:ext>
            </a:extLst>
          </p:cNvPr>
          <p:cNvGrpSpPr/>
          <p:nvPr/>
        </p:nvGrpSpPr>
        <p:grpSpPr>
          <a:xfrm>
            <a:off x="3548532" y="4101865"/>
            <a:ext cx="1683000" cy="803520"/>
            <a:chOff x="3548532" y="4101865"/>
            <a:chExt cx="1683000" cy="80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09EE93-7670-37C6-048D-C4B3755A42EA}"/>
                    </a:ext>
                  </a:extLst>
                </p14:cNvPr>
                <p14:cNvContentPartPr/>
                <p14:nvPr/>
              </p14:nvContentPartPr>
              <p14:xfrm>
                <a:off x="3548892" y="4686145"/>
                <a:ext cx="6120" cy="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09EE93-7670-37C6-048D-C4B3755A42E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30892" y="4668505"/>
                  <a:ext cx="41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588FBE-26A3-E44D-AC02-2C4E52A58151}"/>
                    </a:ext>
                  </a:extLst>
                </p14:cNvPr>
                <p14:cNvContentPartPr/>
                <p14:nvPr/>
              </p14:nvContentPartPr>
              <p14:xfrm>
                <a:off x="3776772" y="4444585"/>
                <a:ext cx="107640" cy="201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588FBE-26A3-E44D-AC02-2C4E52A5815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58772" y="4426585"/>
                  <a:ext cx="143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292BDE9-5BF6-DDDF-E507-EE88BF2D742D}"/>
                    </a:ext>
                  </a:extLst>
                </p14:cNvPr>
                <p14:cNvContentPartPr/>
                <p14:nvPr/>
              </p14:nvContentPartPr>
              <p14:xfrm>
                <a:off x="3833652" y="4412905"/>
                <a:ext cx="14760" cy="206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292BDE9-5BF6-DDDF-E507-EE88BF2D74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816012" y="4395265"/>
                  <a:ext cx="50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1606686-1F1F-3F4B-F83D-4B2C1138DCE1}"/>
                    </a:ext>
                  </a:extLst>
                </p14:cNvPr>
                <p14:cNvContentPartPr/>
                <p14:nvPr/>
              </p14:nvContentPartPr>
              <p14:xfrm>
                <a:off x="3699732" y="4548625"/>
                <a:ext cx="167400" cy="3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1606686-1F1F-3F4B-F83D-4B2C1138DCE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681732" y="4530625"/>
                  <a:ext cx="203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E0BE7FE-E32E-B83D-90A7-C853C89678E8}"/>
                    </a:ext>
                  </a:extLst>
                </p14:cNvPr>
                <p14:cNvContentPartPr/>
                <p14:nvPr/>
              </p14:nvContentPartPr>
              <p14:xfrm>
                <a:off x="4075932" y="4443145"/>
                <a:ext cx="150120" cy="462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E0BE7FE-E32E-B83D-90A7-C853C89678E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057932" y="4425145"/>
                  <a:ext cx="18576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62EA45F-49DB-975B-14AF-1CC3B6C8403C}"/>
                    </a:ext>
                  </a:extLst>
                </p14:cNvPr>
                <p14:cNvContentPartPr/>
                <p14:nvPr/>
              </p14:nvContentPartPr>
              <p14:xfrm>
                <a:off x="4275012" y="4209145"/>
                <a:ext cx="21960" cy="169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62EA45F-49DB-975B-14AF-1CC3B6C8403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257012" y="4191505"/>
                  <a:ext cx="57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99559F7-A40D-390B-0786-984312A4AB51}"/>
                    </a:ext>
                  </a:extLst>
                </p14:cNvPr>
                <p14:cNvContentPartPr/>
                <p14:nvPr/>
              </p14:nvContentPartPr>
              <p14:xfrm>
                <a:off x="4417572" y="4329025"/>
                <a:ext cx="150120" cy="448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99559F7-A40D-390B-0786-984312A4AB5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99572" y="4311025"/>
                  <a:ext cx="18576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F1E4A44-44B3-1BFB-7354-E265BF4C0892}"/>
                    </a:ext>
                  </a:extLst>
                </p14:cNvPr>
                <p14:cNvContentPartPr/>
                <p14:nvPr/>
              </p14:nvContentPartPr>
              <p14:xfrm>
                <a:off x="4574172" y="4448905"/>
                <a:ext cx="157320" cy="277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F1E4A44-44B3-1BFB-7354-E265BF4C08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56172" y="4430905"/>
                  <a:ext cx="192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D988DEA-AAC3-F610-5091-13AE34C252EA}"/>
                    </a:ext>
                  </a:extLst>
                </p14:cNvPr>
                <p14:cNvContentPartPr/>
                <p14:nvPr/>
              </p14:nvContentPartPr>
              <p14:xfrm>
                <a:off x="4552932" y="4543225"/>
                <a:ext cx="149760" cy="17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D988DEA-AAC3-F610-5091-13AE34C252E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35292" y="4525585"/>
                  <a:ext cx="185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7F9FDD2-6414-A152-6493-F5EED3EEC6DC}"/>
                    </a:ext>
                  </a:extLst>
                </p14:cNvPr>
                <p14:cNvContentPartPr/>
                <p14:nvPr/>
              </p14:nvContentPartPr>
              <p14:xfrm>
                <a:off x="4802412" y="4118785"/>
                <a:ext cx="86760" cy="206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7F9FDD2-6414-A152-6493-F5EED3EEC6D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84412" y="4100785"/>
                  <a:ext cx="122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52252AC-A361-091B-1BE7-A86E3EE904D5}"/>
                    </a:ext>
                  </a:extLst>
                </p14:cNvPr>
                <p14:cNvContentPartPr/>
                <p14:nvPr/>
              </p14:nvContentPartPr>
              <p14:xfrm>
                <a:off x="4965852" y="4101865"/>
                <a:ext cx="85680" cy="254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52252AC-A361-091B-1BE7-A86E3EE904D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948212" y="4084225"/>
                  <a:ext cx="121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6BEFC68-5FE8-E8AC-A6DD-713298F1A710}"/>
                    </a:ext>
                  </a:extLst>
                </p14:cNvPr>
                <p14:cNvContentPartPr/>
                <p14:nvPr/>
              </p14:nvContentPartPr>
              <p14:xfrm>
                <a:off x="4688292" y="4104025"/>
                <a:ext cx="92880" cy="288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6BEFC68-5FE8-E8AC-A6DD-713298F1A71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670652" y="4086385"/>
                  <a:ext cx="128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214BD64-2034-F16F-2AB9-4B4FDD323F1D}"/>
                    </a:ext>
                  </a:extLst>
                </p14:cNvPr>
                <p14:cNvContentPartPr/>
                <p14:nvPr/>
              </p14:nvContentPartPr>
              <p14:xfrm>
                <a:off x="5065212" y="4366825"/>
                <a:ext cx="166320" cy="519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214BD64-2034-F16F-2AB9-4B4FDD323F1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47572" y="4348825"/>
                  <a:ext cx="2019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B3A7092-EF23-CF6E-43DC-D2C079B37235}"/>
                    </a:ext>
                  </a:extLst>
                </p14:cNvPr>
                <p14:cNvContentPartPr/>
                <p14:nvPr/>
              </p14:nvContentPartPr>
              <p14:xfrm>
                <a:off x="3548532" y="4644385"/>
                <a:ext cx="36720" cy="716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B3A7092-EF23-CF6E-43DC-D2C079B3723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530532" y="4626385"/>
                  <a:ext cx="72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266B3FC-2FC5-B3CC-D134-4489C86D3770}"/>
                    </a:ext>
                  </a:extLst>
                </p14:cNvPr>
                <p14:cNvContentPartPr/>
                <p14:nvPr/>
              </p14:nvContentPartPr>
              <p14:xfrm>
                <a:off x="3790812" y="4541065"/>
                <a:ext cx="21600" cy="175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266B3FC-2FC5-B3CC-D134-4489C86D377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773172" y="4523425"/>
                  <a:ext cx="57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47627F2-8020-4CB9-D1B6-92CCA6E5778F}"/>
                    </a:ext>
                  </a:extLst>
                </p14:cNvPr>
                <p14:cNvContentPartPr/>
                <p14:nvPr/>
              </p14:nvContentPartPr>
              <p14:xfrm>
                <a:off x="3847692" y="4554025"/>
                <a:ext cx="78840" cy="759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47627F2-8020-4CB9-D1B6-92CCA6E5778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829692" y="4536025"/>
                  <a:ext cx="11448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47153EED-288C-6927-7594-AEC6675E4EC6}"/>
              </a:ext>
            </a:extLst>
          </p:cNvPr>
          <p:cNvGrpSpPr/>
          <p:nvPr/>
        </p:nvGrpSpPr>
        <p:grpSpPr>
          <a:xfrm>
            <a:off x="634692" y="6115345"/>
            <a:ext cx="1440360" cy="477720"/>
            <a:chOff x="634692" y="6115345"/>
            <a:chExt cx="144036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E65E11B-962C-A60F-AEC5-5AE9782E38A2}"/>
                    </a:ext>
                  </a:extLst>
                </p14:cNvPr>
                <p14:cNvContentPartPr/>
                <p14:nvPr/>
              </p14:nvContentPartPr>
              <p14:xfrm>
                <a:off x="634692" y="6144865"/>
                <a:ext cx="158400" cy="3639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E65E11B-962C-A60F-AEC5-5AE9782E38A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16692" y="6126865"/>
                  <a:ext cx="1940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D63FEC0-CB84-FA14-A473-AC3BBD84E156}"/>
                    </a:ext>
                  </a:extLst>
                </p14:cNvPr>
                <p14:cNvContentPartPr/>
                <p14:nvPr/>
              </p14:nvContentPartPr>
              <p14:xfrm>
                <a:off x="814332" y="6273745"/>
                <a:ext cx="159120" cy="2098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D63FEC0-CB84-FA14-A473-AC3BBD84E15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96332" y="6256105"/>
                  <a:ext cx="194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67B30AB-58B5-1A5D-E45F-A3F8B97E3E0F}"/>
                    </a:ext>
                  </a:extLst>
                </p14:cNvPr>
                <p14:cNvContentPartPr/>
                <p14:nvPr/>
              </p14:nvContentPartPr>
              <p14:xfrm>
                <a:off x="1047972" y="6379945"/>
                <a:ext cx="88560" cy="1476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67B30AB-58B5-1A5D-E45F-A3F8B97E3E0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29972" y="6362305"/>
                  <a:ext cx="124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4BBFAF5-99BF-E1E2-9518-C153D6D9AF7D}"/>
                    </a:ext>
                  </a:extLst>
                </p14:cNvPr>
                <p14:cNvContentPartPr/>
                <p14:nvPr/>
              </p14:nvContentPartPr>
              <p14:xfrm>
                <a:off x="1319412" y="6195265"/>
                <a:ext cx="186120" cy="309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4BBFAF5-99BF-E1E2-9518-C153D6D9AF7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301772" y="6177265"/>
                  <a:ext cx="221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E14B82D-43C3-9919-13B7-CAB215DC8AB4}"/>
                    </a:ext>
                  </a:extLst>
                </p14:cNvPr>
                <p14:cNvContentPartPr/>
                <p14:nvPr/>
              </p14:nvContentPartPr>
              <p14:xfrm>
                <a:off x="1540452" y="6121825"/>
                <a:ext cx="85680" cy="2001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E14B82D-43C3-9919-13B7-CAB215DC8AB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522812" y="6103825"/>
                  <a:ext cx="121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7FBEC277-49AC-A902-DA7D-620467EEDC65}"/>
                    </a:ext>
                  </a:extLst>
                </p14:cNvPr>
                <p14:cNvContentPartPr/>
                <p14:nvPr/>
              </p14:nvContentPartPr>
              <p14:xfrm>
                <a:off x="1647372" y="6182665"/>
                <a:ext cx="14760" cy="990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7FBEC277-49AC-A902-DA7D-620467EEDC6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629732" y="6165025"/>
                  <a:ext cx="50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6633C3E-26B0-0731-5399-8703801A9AF8}"/>
                    </a:ext>
                  </a:extLst>
                </p14:cNvPr>
                <p14:cNvContentPartPr/>
                <p14:nvPr/>
              </p14:nvContentPartPr>
              <p14:xfrm>
                <a:off x="1754292" y="6115345"/>
                <a:ext cx="58320" cy="169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6633C3E-26B0-0731-5399-8703801A9AF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36292" y="6097705"/>
                  <a:ext cx="93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E8EE271-22CA-973B-8638-B115D55F30C9}"/>
                    </a:ext>
                  </a:extLst>
                </p14:cNvPr>
                <p14:cNvContentPartPr/>
                <p14:nvPr/>
              </p14:nvContentPartPr>
              <p14:xfrm>
                <a:off x="1913412" y="6146665"/>
                <a:ext cx="161640" cy="446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E8EE271-22CA-973B-8638-B115D55F30C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95772" y="6128665"/>
                  <a:ext cx="197280" cy="48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8D13A530-BCCB-5B22-DEB7-44ECB580FB08}"/>
              </a:ext>
            </a:extLst>
          </p:cNvPr>
          <p:cNvGrpSpPr/>
          <p:nvPr/>
        </p:nvGrpSpPr>
        <p:grpSpPr>
          <a:xfrm>
            <a:off x="11090532" y="5028865"/>
            <a:ext cx="933840" cy="403920"/>
            <a:chOff x="11090532" y="5028865"/>
            <a:chExt cx="9338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A9AA4D3-F0C3-C268-CC33-BBDF34AB8664}"/>
                    </a:ext>
                  </a:extLst>
                </p14:cNvPr>
                <p14:cNvContentPartPr/>
                <p14:nvPr/>
              </p14:nvContentPartPr>
              <p14:xfrm>
                <a:off x="11090532" y="5028865"/>
                <a:ext cx="14760" cy="2253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A9AA4D3-F0C3-C268-CC33-BBDF34AB866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072532" y="5010865"/>
                  <a:ext cx="50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E3C4C5C-A4E5-073F-5021-31AAEE2CDC4B}"/>
                    </a:ext>
                  </a:extLst>
                </p14:cNvPr>
                <p14:cNvContentPartPr/>
                <p14:nvPr/>
              </p14:nvContentPartPr>
              <p14:xfrm>
                <a:off x="11174412" y="5130745"/>
                <a:ext cx="180000" cy="119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E3C4C5C-A4E5-073F-5021-31AAEE2CDC4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156412" y="5113105"/>
                  <a:ext cx="215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4F00614-2ECC-61EE-4501-E9B127B56FE0}"/>
                    </a:ext>
                  </a:extLst>
                </p14:cNvPr>
                <p14:cNvContentPartPr/>
                <p14:nvPr/>
              </p14:nvContentPartPr>
              <p14:xfrm>
                <a:off x="11368092" y="5155225"/>
                <a:ext cx="70560" cy="2775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4F00614-2ECC-61EE-4501-E9B127B56FE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350452" y="5137585"/>
                  <a:ext cx="1062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911130E-D6AD-B062-B660-DB44FA11ABFF}"/>
                    </a:ext>
                  </a:extLst>
                </p14:cNvPr>
                <p14:cNvContentPartPr/>
                <p14:nvPr/>
              </p14:nvContentPartPr>
              <p14:xfrm>
                <a:off x="11453412" y="5131465"/>
                <a:ext cx="292680" cy="1710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911130E-D6AD-B062-B660-DB44FA11ABF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435412" y="5113465"/>
                  <a:ext cx="328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CBF1705-605F-3D38-D982-6A0FEDF5C9E9}"/>
                    </a:ext>
                  </a:extLst>
                </p14:cNvPr>
                <p14:cNvContentPartPr/>
                <p14:nvPr/>
              </p14:nvContentPartPr>
              <p14:xfrm>
                <a:off x="11845092" y="5087545"/>
                <a:ext cx="179280" cy="1796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8CBF1705-605F-3D38-D982-6A0FEDF5C9E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827092" y="5069905"/>
                  <a:ext cx="214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D5B1E9C-D051-F5EB-A9BB-92359423C4DF}"/>
                    </a:ext>
                  </a:extLst>
                </p14:cNvPr>
                <p14:cNvContentPartPr/>
                <p14:nvPr/>
              </p14:nvContentPartPr>
              <p14:xfrm>
                <a:off x="11946252" y="5125345"/>
                <a:ext cx="13320" cy="208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D5B1E9C-D051-F5EB-A9BB-92359423C4D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928612" y="5107705"/>
                  <a:ext cx="4896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AA14EF60-0E37-A8FD-2BD9-2B451F7D2BC1}"/>
              </a:ext>
            </a:extLst>
          </p:cNvPr>
          <p:cNvGrpSpPr/>
          <p:nvPr/>
        </p:nvGrpSpPr>
        <p:grpSpPr>
          <a:xfrm>
            <a:off x="9958332" y="5129665"/>
            <a:ext cx="656280" cy="353160"/>
            <a:chOff x="9958332" y="5129665"/>
            <a:chExt cx="6562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B838A9A-7971-CD94-65DB-5631289D4B7D}"/>
                    </a:ext>
                  </a:extLst>
                </p14:cNvPr>
                <p14:cNvContentPartPr/>
                <p14:nvPr/>
              </p14:nvContentPartPr>
              <p14:xfrm>
                <a:off x="9958332" y="5148745"/>
                <a:ext cx="98640" cy="2019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B838A9A-7971-CD94-65DB-5631289D4B7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940332" y="5130745"/>
                  <a:ext cx="134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CFD10F3-C1A6-0D34-BA1F-52C624FAD2E0}"/>
                    </a:ext>
                  </a:extLst>
                </p14:cNvPr>
                <p14:cNvContentPartPr/>
                <p14:nvPr/>
              </p14:nvContentPartPr>
              <p14:xfrm>
                <a:off x="10063452" y="5202025"/>
                <a:ext cx="144360" cy="100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CFD10F3-C1A6-0D34-BA1F-52C624FAD2E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045812" y="5184385"/>
                  <a:ext cx="180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5D2CFE5-60E2-7824-E4F0-922D3AF1BFA3}"/>
                    </a:ext>
                  </a:extLst>
                </p14:cNvPr>
                <p14:cNvContentPartPr/>
                <p14:nvPr/>
              </p14:nvContentPartPr>
              <p14:xfrm>
                <a:off x="10214652" y="5203105"/>
                <a:ext cx="57240" cy="846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5D2CFE5-60E2-7824-E4F0-922D3AF1BFA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196652" y="5185465"/>
                  <a:ext cx="92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1E1298E-B762-45FC-046F-AC5EF05CF842}"/>
                    </a:ext>
                  </a:extLst>
                </p14:cNvPr>
                <p14:cNvContentPartPr/>
                <p14:nvPr/>
              </p14:nvContentPartPr>
              <p14:xfrm>
                <a:off x="10214652" y="5184025"/>
                <a:ext cx="55440" cy="2988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1E1298E-B762-45FC-046F-AC5EF05CF84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96652" y="5166385"/>
                  <a:ext cx="910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758009E-1A1F-411B-25D0-26B544A4F96A}"/>
                    </a:ext>
                  </a:extLst>
                </p14:cNvPr>
                <p14:cNvContentPartPr/>
                <p14:nvPr/>
              </p14:nvContentPartPr>
              <p14:xfrm>
                <a:off x="10278012" y="5137945"/>
                <a:ext cx="200520" cy="147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758009E-1A1F-411B-25D0-26B544A4F96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260012" y="5119945"/>
                  <a:ext cx="236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BEEC1E5-123A-226D-3F07-E09D454A3401}"/>
                    </a:ext>
                  </a:extLst>
                </p14:cNvPr>
                <p14:cNvContentPartPr/>
                <p14:nvPr/>
              </p14:nvContentPartPr>
              <p14:xfrm>
                <a:off x="10527852" y="5129665"/>
                <a:ext cx="86760" cy="2106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BEEC1E5-123A-226D-3F07-E09D454A340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510212" y="5112025"/>
                  <a:ext cx="12240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095AE45-0ED4-1C3B-43AC-22D3B873E79E}"/>
              </a:ext>
            </a:extLst>
          </p:cNvPr>
          <p:cNvGrpSpPr/>
          <p:nvPr/>
        </p:nvGrpSpPr>
        <p:grpSpPr>
          <a:xfrm>
            <a:off x="9380892" y="6165745"/>
            <a:ext cx="1731960" cy="587520"/>
            <a:chOff x="9380892" y="6165745"/>
            <a:chExt cx="1731960" cy="58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CB4742D-354E-8F94-D416-11A324A59FD4}"/>
                    </a:ext>
                  </a:extLst>
                </p14:cNvPr>
                <p14:cNvContentPartPr/>
                <p14:nvPr/>
              </p14:nvContentPartPr>
              <p14:xfrm>
                <a:off x="9380892" y="6296065"/>
                <a:ext cx="178920" cy="432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CB4742D-354E-8F94-D416-11A324A59FD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62892" y="6278425"/>
                  <a:ext cx="2145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67B8D97-AB51-6C4E-55BE-ACC21D300113}"/>
                    </a:ext>
                  </a:extLst>
                </p14:cNvPr>
                <p14:cNvContentPartPr/>
                <p14:nvPr/>
              </p14:nvContentPartPr>
              <p14:xfrm>
                <a:off x="9694812" y="6351505"/>
                <a:ext cx="14760" cy="1782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67B8D97-AB51-6C4E-55BE-ACC21D30011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676812" y="6333865"/>
                  <a:ext cx="50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4CE3ACA-E77D-200D-8C5B-510B562490A3}"/>
                    </a:ext>
                  </a:extLst>
                </p14:cNvPr>
                <p14:cNvContentPartPr/>
                <p14:nvPr/>
              </p14:nvContentPartPr>
              <p14:xfrm>
                <a:off x="9694812" y="6216145"/>
                <a:ext cx="43200" cy="65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4CE3ACA-E77D-200D-8C5B-510B562490A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76812" y="6198505"/>
                  <a:ext cx="78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08F7EE0-D578-31FB-7F1E-4867A2F9839D}"/>
                    </a:ext>
                  </a:extLst>
                </p14:cNvPr>
                <p14:cNvContentPartPr/>
                <p14:nvPr/>
              </p14:nvContentPartPr>
              <p14:xfrm>
                <a:off x="9758172" y="6364465"/>
                <a:ext cx="136440" cy="3888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08F7EE0-D578-31FB-7F1E-4867A2F9839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40172" y="6346825"/>
                  <a:ext cx="172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B305555-6A0A-6AD3-0887-B6D150042F6F}"/>
                    </a:ext>
                  </a:extLst>
                </p14:cNvPr>
                <p14:cNvContentPartPr/>
                <p14:nvPr/>
              </p14:nvContentPartPr>
              <p14:xfrm>
                <a:off x="9943932" y="6369865"/>
                <a:ext cx="101520" cy="1962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B305555-6A0A-6AD3-0887-B6D150042F6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925932" y="6351865"/>
                  <a:ext cx="137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550CB85-86A7-4C70-5C04-E37C13F2DD50}"/>
                    </a:ext>
                  </a:extLst>
                </p14:cNvPr>
                <p14:cNvContentPartPr/>
                <p14:nvPr/>
              </p14:nvContentPartPr>
              <p14:xfrm>
                <a:off x="10078212" y="6410905"/>
                <a:ext cx="250560" cy="1947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550CB85-86A7-4C70-5C04-E37C13F2DD5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060572" y="6393265"/>
                  <a:ext cx="286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3887287-2EA1-1217-751E-07012551A3E2}"/>
                    </a:ext>
                  </a:extLst>
                </p14:cNvPr>
                <p14:cNvContentPartPr/>
                <p14:nvPr/>
              </p14:nvContentPartPr>
              <p14:xfrm>
                <a:off x="10321212" y="6406585"/>
                <a:ext cx="207000" cy="2185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3887287-2EA1-1217-751E-07012551A3E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303572" y="6388585"/>
                  <a:ext cx="242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B71F9D5-810A-2375-FAD4-98A07B68E78D}"/>
                    </a:ext>
                  </a:extLst>
                </p14:cNvPr>
                <p14:cNvContentPartPr/>
                <p14:nvPr/>
              </p14:nvContentPartPr>
              <p14:xfrm>
                <a:off x="11012052" y="6165745"/>
                <a:ext cx="100800" cy="444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B71F9D5-810A-2375-FAD4-98A07B68E78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994412" y="6147745"/>
                  <a:ext cx="13644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23E82AE9-6D7B-7472-ECFE-72FA54BF6839}"/>
              </a:ext>
            </a:extLst>
          </p:cNvPr>
          <p:cNvGrpSpPr/>
          <p:nvPr/>
        </p:nvGrpSpPr>
        <p:grpSpPr>
          <a:xfrm>
            <a:off x="10584732" y="6214345"/>
            <a:ext cx="256680" cy="332280"/>
            <a:chOff x="10584732" y="6214345"/>
            <a:chExt cx="2566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283CB4F-1A18-93A5-16C6-0186061DCF80}"/>
                    </a:ext>
                  </a:extLst>
                </p14:cNvPr>
                <p14:cNvContentPartPr/>
                <p14:nvPr/>
              </p14:nvContentPartPr>
              <p14:xfrm>
                <a:off x="10684452" y="6346465"/>
                <a:ext cx="64440" cy="200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283CB4F-1A18-93A5-16C6-0186061DCF8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666812" y="6328825"/>
                  <a:ext cx="100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F18080C-7577-68A4-64A3-D069132F56BE}"/>
                    </a:ext>
                  </a:extLst>
                </p14:cNvPr>
                <p14:cNvContentPartPr/>
                <p14:nvPr/>
              </p14:nvContentPartPr>
              <p14:xfrm>
                <a:off x="10584732" y="6214345"/>
                <a:ext cx="256680" cy="3178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F18080C-7577-68A4-64A3-D069132F56B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567092" y="6196705"/>
                  <a:ext cx="292320" cy="35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3751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800" y="930097"/>
            <a:ext cx="4267200" cy="3886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139" y="1419805"/>
            <a:ext cx="1201419" cy="5003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2039" y="1530253"/>
            <a:ext cx="645159" cy="304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9600" y="787111"/>
            <a:ext cx="8158480" cy="37599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6933">
              <a:spcBef>
                <a:spcPts val="1060"/>
              </a:spcBef>
            </a:pPr>
            <a:r>
              <a:rPr sz="2667" dirty="0">
                <a:latin typeface="Calibri"/>
                <a:cs typeface="Calibri"/>
              </a:rPr>
              <a:t>Training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33" dirty="0">
                <a:latin typeface="Calibri"/>
                <a:cs typeface="Calibri"/>
              </a:rPr>
              <a:t>set</a:t>
            </a:r>
            <a:endParaRPr sz="2667" dirty="0">
              <a:latin typeface="Calibri"/>
              <a:cs typeface="Calibri"/>
            </a:endParaRPr>
          </a:p>
          <a:p>
            <a:pPr marL="27093">
              <a:spcBef>
                <a:spcPts val="927"/>
              </a:spcBef>
              <a:tabLst>
                <a:tab pos="1995543" algn="l"/>
                <a:tab pos="3658355" algn="l"/>
              </a:tabLst>
            </a:pPr>
            <a:r>
              <a:rPr sz="2667" spc="-33" dirty="0">
                <a:latin typeface="Calibri"/>
                <a:cs typeface="Calibri"/>
              </a:rPr>
              <a:t>Set</a:t>
            </a:r>
            <a:r>
              <a:rPr sz="2667" dirty="0">
                <a:latin typeface="Calibri"/>
                <a:cs typeface="Calibri"/>
              </a:rPr>
              <a:t>	(for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33" dirty="0">
                <a:latin typeface="Calibri"/>
                <a:cs typeface="Calibri"/>
              </a:rPr>
              <a:t>all</a:t>
            </a:r>
            <a:r>
              <a:rPr sz="2667" dirty="0">
                <a:latin typeface="Calibri"/>
                <a:cs typeface="Calibri"/>
              </a:rPr>
              <a:t>	</a:t>
            </a:r>
            <a:r>
              <a:rPr sz="2667" spc="-33" dirty="0">
                <a:latin typeface="Calibri"/>
                <a:cs typeface="Calibri"/>
              </a:rPr>
              <a:t>).</a:t>
            </a:r>
            <a:endParaRPr sz="2667" dirty="0">
              <a:latin typeface="Calibri"/>
              <a:cs typeface="Calibri"/>
            </a:endParaRPr>
          </a:p>
          <a:p>
            <a:pPr marL="16933">
              <a:spcBef>
                <a:spcPts val="840"/>
              </a:spcBef>
            </a:pPr>
            <a:r>
              <a:rPr sz="2933" spc="-33" dirty="0">
                <a:latin typeface="Calibri"/>
                <a:cs typeface="Calibri"/>
              </a:rPr>
              <a:t>For</a:t>
            </a:r>
            <a:endParaRPr sz="2933" dirty="0">
              <a:latin typeface="Calibri"/>
              <a:cs typeface="Calibri"/>
            </a:endParaRPr>
          </a:p>
          <a:p>
            <a:pPr marL="626518">
              <a:spcBef>
                <a:spcPts val="612"/>
              </a:spcBef>
            </a:pPr>
            <a:r>
              <a:rPr sz="2933" spc="-33" dirty="0">
                <a:latin typeface="Calibri"/>
                <a:cs typeface="Calibri"/>
              </a:rPr>
              <a:t>Set</a:t>
            </a:r>
            <a:endParaRPr sz="2933" dirty="0">
              <a:latin typeface="Calibri"/>
              <a:cs typeface="Calibri"/>
            </a:endParaRPr>
          </a:p>
          <a:p>
            <a:pPr marL="626518" marR="6773">
              <a:lnSpc>
                <a:spcPts val="4267"/>
              </a:lnSpc>
              <a:spcBef>
                <a:spcPts val="133"/>
              </a:spcBef>
              <a:tabLst>
                <a:tab pos="2056502" algn="l"/>
                <a:tab pos="7700241" algn="l"/>
              </a:tabLst>
            </a:pPr>
            <a:r>
              <a:rPr sz="2933" dirty="0">
                <a:latin typeface="Calibri"/>
                <a:cs typeface="Calibri"/>
              </a:rPr>
              <a:t>Perform</a:t>
            </a:r>
            <a:r>
              <a:rPr sz="2933" spc="13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forward</a:t>
            </a:r>
            <a:r>
              <a:rPr sz="2933" spc="20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propag</a:t>
            </a:r>
            <a:r>
              <a:rPr lang="en-US" sz="2933" dirty="0">
                <a:latin typeface="Calibri"/>
                <a:cs typeface="Calibri"/>
              </a:rPr>
              <a:t>ati</a:t>
            </a:r>
            <a:r>
              <a:rPr sz="2933" dirty="0">
                <a:latin typeface="Calibri"/>
                <a:cs typeface="Calibri"/>
              </a:rPr>
              <a:t>on</a:t>
            </a:r>
            <a:r>
              <a:rPr sz="2933" spc="20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to</a:t>
            </a:r>
            <a:r>
              <a:rPr sz="2933" spc="13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compute</a:t>
            </a:r>
            <a:r>
              <a:rPr sz="2933" dirty="0">
                <a:latin typeface="Calibri"/>
                <a:cs typeface="Calibri"/>
              </a:rPr>
              <a:t>	</a:t>
            </a:r>
            <a:r>
              <a:rPr sz="2933" spc="-33" dirty="0">
                <a:latin typeface="Calibri"/>
                <a:cs typeface="Calibri"/>
              </a:rPr>
              <a:t>for </a:t>
            </a:r>
            <a:r>
              <a:rPr sz="2933" spc="-13" dirty="0">
                <a:latin typeface="Calibri"/>
                <a:cs typeface="Calibri"/>
              </a:rPr>
              <a:t>Using</a:t>
            </a:r>
            <a:r>
              <a:rPr sz="2933" dirty="0">
                <a:latin typeface="Calibri"/>
                <a:cs typeface="Calibri"/>
              </a:rPr>
              <a:t>	, </a:t>
            </a:r>
            <a:r>
              <a:rPr sz="2933" spc="-13" dirty="0">
                <a:latin typeface="Calibri"/>
                <a:cs typeface="Calibri"/>
              </a:rPr>
              <a:t>compute</a:t>
            </a:r>
            <a:endParaRPr sz="2933" dirty="0">
              <a:latin typeface="Calibri"/>
              <a:cs typeface="Calibri"/>
            </a:endParaRPr>
          </a:p>
          <a:p>
            <a:pPr marL="626518">
              <a:spcBef>
                <a:spcPts val="347"/>
              </a:spcBef>
            </a:pPr>
            <a:r>
              <a:rPr sz="2933" spc="-13" dirty="0">
                <a:latin typeface="Calibri"/>
                <a:cs typeface="Calibri"/>
              </a:rPr>
              <a:t>Compute</a:t>
            </a:r>
            <a:endParaRPr sz="2933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8469" y="2092333"/>
            <a:ext cx="1539239" cy="228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4642" y="3063036"/>
            <a:ext cx="436879" cy="30733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907306" y="3116960"/>
            <a:ext cx="2155613" cy="403013"/>
            <a:chOff x="6680479" y="2337720"/>
            <a:chExt cx="1616710" cy="30226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0479" y="2337720"/>
              <a:ext cx="1501138" cy="2266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60317" y="2596679"/>
              <a:ext cx="1222375" cy="28575"/>
            </a:xfrm>
            <a:custGeom>
              <a:avLst/>
              <a:gdLst/>
              <a:ahLst/>
              <a:cxnLst/>
              <a:rect l="l" t="t" r="r" b="b"/>
              <a:pathLst>
                <a:path w="1222375" h="28575">
                  <a:moveTo>
                    <a:pt x="0" y="7199"/>
                  </a:moveTo>
                  <a:lnTo>
                    <a:pt x="7199" y="7199"/>
                  </a:lnTo>
                  <a:lnTo>
                    <a:pt x="35639" y="7199"/>
                  </a:lnTo>
                  <a:lnTo>
                    <a:pt x="50039" y="0"/>
                  </a:lnTo>
                  <a:lnTo>
                    <a:pt x="57239" y="0"/>
                  </a:lnTo>
                  <a:lnTo>
                    <a:pt x="64079" y="0"/>
                  </a:lnTo>
                </a:path>
                <a:path w="1222375" h="28575">
                  <a:moveTo>
                    <a:pt x="307439" y="7199"/>
                  </a:moveTo>
                  <a:lnTo>
                    <a:pt x="300239" y="7199"/>
                  </a:lnTo>
                  <a:lnTo>
                    <a:pt x="300239" y="7199"/>
                  </a:lnTo>
                  <a:lnTo>
                    <a:pt x="307439" y="7199"/>
                  </a:lnTo>
                  <a:lnTo>
                    <a:pt x="314639" y="7199"/>
                  </a:lnTo>
                  <a:lnTo>
                    <a:pt x="335879" y="7199"/>
                  </a:lnTo>
                  <a:lnTo>
                    <a:pt x="350279" y="7199"/>
                  </a:lnTo>
                </a:path>
                <a:path w="1222375" h="28575">
                  <a:moveTo>
                    <a:pt x="978839" y="21239"/>
                  </a:moveTo>
                  <a:lnTo>
                    <a:pt x="971999" y="21239"/>
                  </a:lnTo>
                  <a:lnTo>
                    <a:pt x="978839" y="14399"/>
                  </a:lnTo>
                  <a:lnTo>
                    <a:pt x="986039" y="14399"/>
                  </a:lnTo>
                  <a:lnTo>
                    <a:pt x="1000799" y="14399"/>
                  </a:lnTo>
                  <a:lnTo>
                    <a:pt x="1014479" y="14399"/>
                  </a:lnTo>
                  <a:lnTo>
                    <a:pt x="1029239" y="14399"/>
                  </a:lnTo>
                  <a:lnTo>
                    <a:pt x="1050479" y="14399"/>
                  </a:lnTo>
                  <a:lnTo>
                    <a:pt x="1064879" y="21239"/>
                  </a:lnTo>
                  <a:lnTo>
                    <a:pt x="1093319" y="21239"/>
                  </a:lnTo>
                  <a:lnTo>
                    <a:pt x="1114919" y="21239"/>
                  </a:lnTo>
                  <a:lnTo>
                    <a:pt x="1143359" y="21239"/>
                  </a:lnTo>
                  <a:lnTo>
                    <a:pt x="1164599" y="28439"/>
                  </a:lnTo>
                  <a:lnTo>
                    <a:pt x="1186559" y="28439"/>
                  </a:lnTo>
                  <a:lnTo>
                    <a:pt x="1207799" y="28439"/>
                  </a:lnTo>
                  <a:lnTo>
                    <a:pt x="1214999" y="28439"/>
                  </a:lnTo>
                  <a:lnTo>
                    <a:pt x="1222199" y="2843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526547" y="5415770"/>
            <a:ext cx="3088640" cy="1003300"/>
            <a:chOff x="5644910" y="4061827"/>
            <a:chExt cx="2316480" cy="75247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5946" y="4061827"/>
              <a:ext cx="2196844" cy="5897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45518" y="4757039"/>
              <a:ext cx="13970" cy="0"/>
            </a:xfrm>
            <a:custGeom>
              <a:avLst/>
              <a:gdLst/>
              <a:ahLst/>
              <a:cxnLst/>
              <a:rect l="l" t="t" r="r" b="b"/>
              <a:pathLst>
                <a:path w="13970">
                  <a:moveTo>
                    <a:pt x="719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199" y="0"/>
                  </a:lnTo>
                  <a:lnTo>
                    <a:pt x="13679" y="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59198" y="4614120"/>
              <a:ext cx="2287905" cy="186055"/>
            </a:xfrm>
            <a:custGeom>
              <a:avLst/>
              <a:gdLst/>
              <a:ahLst/>
              <a:cxnLst/>
              <a:rect l="l" t="t" r="r" b="b"/>
              <a:pathLst>
                <a:path w="2287904" h="186054">
                  <a:moveTo>
                    <a:pt x="7559" y="185759"/>
                  </a:moveTo>
                  <a:lnTo>
                    <a:pt x="0" y="185759"/>
                  </a:lnTo>
                  <a:lnTo>
                    <a:pt x="7559" y="185759"/>
                  </a:lnTo>
                  <a:lnTo>
                    <a:pt x="14759" y="185759"/>
                  </a:lnTo>
                  <a:lnTo>
                    <a:pt x="136439" y="185759"/>
                  </a:lnTo>
                  <a:lnTo>
                    <a:pt x="150119" y="178559"/>
                  </a:lnTo>
                  <a:lnTo>
                    <a:pt x="172079" y="178559"/>
                  </a:lnTo>
                  <a:lnTo>
                    <a:pt x="186119" y="178559"/>
                  </a:lnTo>
                  <a:lnTo>
                    <a:pt x="200519" y="178559"/>
                  </a:lnTo>
                  <a:lnTo>
                    <a:pt x="221759" y="171719"/>
                  </a:lnTo>
                  <a:lnTo>
                    <a:pt x="236159" y="171719"/>
                  </a:lnTo>
                  <a:lnTo>
                    <a:pt x="257399" y="171719"/>
                  </a:lnTo>
                  <a:lnTo>
                    <a:pt x="279359" y="171719"/>
                  </a:lnTo>
                  <a:lnTo>
                    <a:pt x="300599" y="164159"/>
                  </a:lnTo>
                  <a:lnTo>
                    <a:pt x="329039" y="164159"/>
                  </a:lnTo>
                  <a:lnTo>
                    <a:pt x="357839" y="156959"/>
                  </a:lnTo>
                  <a:lnTo>
                    <a:pt x="386279" y="156959"/>
                  </a:lnTo>
                  <a:lnTo>
                    <a:pt x="414719" y="156959"/>
                  </a:lnTo>
                  <a:lnTo>
                    <a:pt x="443159" y="150119"/>
                  </a:lnTo>
                  <a:lnTo>
                    <a:pt x="479159" y="150119"/>
                  </a:lnTo>
                  <a:lnTo>
                    <a:pt x="514799" y="142919"/>
                  </a:lnTo>
                  <a:lnTo>
                    <a:pt x="550439" y="142919"/>
                  </a:lnTo>
                  <a:lnTo>
                    <a:pt x="586079" y="135719"/>
                  </a:lnTo>
                  <a:lnTo>
                    <a:pt x="622079" y="128519"/>
                  </a:lnTo>
                  <a:lnTo>
                    <a:pt x="657719" y="128519"/>
                  </a:lnTo>
                  <a:lnTo>
                    <a:pt x="700559" y="121319"/>
                  </a:lnTo>
                  <a:lnTo>
                    <a:pt x="736199" y="121319"/>
                  </a:lnTo>
                  <a:lnTo>
                    <a:pt x="779399" y="114119"/>
                  </a:lnTo>
                  <a:lnTo>
                    <a:pt x="822239" y="114119"/>
                  </a:lnTo>
                  <a:lnTo>
                    <a:pt x="865079" y="107279"/>
                  </a:lnTo>
                  <a:lnTo>
                    <a:pt x="914759" y="107279"/>
                  </a:lnTo>
                  <a:lnTo>
                    <a:pt x="957959" y="100079"/>
                  </a:lnTo>
                  <a:lnTo>
                    <a:pt x="1000799" y="100079"/>
                  </a:lnTo>
                  <a:lnTo>
                    <a:pt x="1051199" y="92879"/>
                  </a:lnTo>
                  <a:lnTo>
                    <a:pt x="1094039" y="92879"/>
                  </a:lnTo>
                  <a:lnTo>
                    <a:pt x="1143719" y="85679"/>
                  </a:lnTo>
                  <a:lnTo>
                    <a:pt x="1186559" y="78479"/>
                  </a:lnTo>
                  <a:lnTo>
                    <a:pt x="1236959" y="78479"/>
                  </a:lnTo>
                  <a:lnTo>
                    <a:pt x="1279439" y="78479"/>
                  </a:lnTo>
                  <a:lnTo>
                    <a:pt x="1329479" y="71279"/>
                  </a:lnTo>
                  <a:lnTo>
                    <a:pt x="1372679" y="71279"/>
                  </a:lnTo>
                  <a:lnTo>
                    <a:pt x="1422719" y="64079"/>
                  </a:lnTo>
                  <a:lnTo>
                    <a:pt x="1465199" y="64079"/>
                  </a:lnTo>
                  <a:lnTo>
                    <a:pt x="1515599" y="57239"/>
                  </a:lnTo>
                  <a:lnTo>
                    <a:pt x="1565639" y="57239"/>
                  </a:lnTo>
                  <a:lnTo>
                    <a:pt x="1608119" y="50039"/>
                  </a:lnTo>
                  <a:lnTo>
                    <a:pt x="1658519" y="50039"/>
                  </a:lnTo>
                  <a:lnTo>
                    <a:pt x="1701359" y="50039"/>
                  </a:lnTo>
                  <a:lnTo>
                    <a:pt x="1751399" y="50039"/>
                  </a:lnTo>
                  <a:lnTo>
                    <a:pt x="1793879" y="42839"/>
                  </a:lnTo>
                  <a:lnTo>
                    <a:pt x="1844279" y="42839"/>
                  </a:lnTo>
                  <a:lnTo>
                    <a:pt x="1894319" y="42839"/>
                  </a:lnTo>
                  <a:lnTo>
                    <a:pt x="1943999" y="42839"/>
                  </a:lnTo>
                  <a:lnTo>
                    <a:pt x="1994399" y="35639"/>
                  </a:lnTo>
                  <a:lnTo>
                    <a:pt x="2044439" y="35639"/>
                  </a:lnTo>
                  <a:lnTo>
                    <a:pt x="2086919" y="28079"/>
                  </a:lnTo>
                  <a:lnTo>
                    <a:pt x="2130119" y="28079"/>
                  </a:lnTo>
                  <a:lnTo>
                    <a:pt x="2172959" y="21239"/>
                  </a:lnTo>
                  <a:lnTo>
                    <a:pt x="2201399" y="21239"/>
                  </a:lnTo>
                  <a:lnTo>
                    <a:pt x="2230559" y="14039"/>
                  </a:lnTo>
                  <a:lnTo>
                    <a:pt x="2258999" y="14039"/>
                  </a:lnTo>
                  <a:lnTo>
                    <a:pt x="2272679" y="7199"/>
                  </a:lnTo>
                  <a:lnTo>
                    <a:pt x="2287439" y="7199"/>
                  </a:lnTo>
                  <a:lnTo>
                    <a:pt x="2287439" y="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/>
          <p:nvPr/>
        </p:nvSpPr>
        <p:spPr>
          <a:xfrm>
            <a:off x="5440797" y="23558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7669918" y="3471840"/>
            <a:ext cx="353060" cy="19472"/>
          </a:xfrm>
          <a:custGeom>
            <a:avLst/>
            <a:gdLst/>
            <a:ahLst/>
            <a:cxnLst/>
            <a:rect l="l" t="t" r="r" b="b"/>
            <a:pathLst>
              <a:path w="264795" h="14605">
                <a:moveTo>
                  <a:pt x="0" y="14039"/>
                </a:moveTo>
                <a:lnTo>
                  <a:pt x="7559" y="14039"/>
                </a:lnTo>
                <a:lnTo>
                  <a:pt x="14039" y="14039"/>
                </a:lnTo>
                <a:lnTo>
                  <a:pt x="21239" y="14039"/>
                </a:lnTo>
                <a:lnTo>
                  <a:pt x="28439" y="7199"/>
                </a:lnTo>
                <a:lnTo>
                  <a:pt x="121679" y="7199"/>
                </a:lnTo>
                <a:lnTo>
                  <a:pt x="142919" y="0"/>
                </a:lnTo>
                <a:lnTo>
                  <a:pt x="257399" y="0"/>
                </a:lnTo>
                <a:lnTo>
                  <a:pt x="264599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46067" y="4826068"/>
            <a:ext cx="190741" cy="124021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7774708" y="4539988"/>
            <a:ext cx="1010073" cy="448733"/>
            <a:chOff x="5831030" y="3404991"/>
            <a:chExt cx="757555" cy="336550"/>
          </a:xfrm>
        </p:grpSpPr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1030" y="3404991"/>
              <a:ext cx="500176" cy="3219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9869" y="3583911"/>
              <a:ext cx="228376" cy="157456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692807" y="2514531"/>
            <a:ext cx="6242778" cy="4065039"/>
            <a:chOff x="457200" y="1885790"/>
            <a:chExt cx="4682083" cy="3048780"/>
          </a:xfrm>
        </p:grpSpPr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3573" y="1885790"/>
              <a:ext cx="1089659" cy="2305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1295" y="2707379"/>
              <a:ext cx="339089" cy="2800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81908" y="2707820"/>
              <a:ext cx="1857375" cy="2800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45261" y="3082528"/>
              <a:ext cx="2409823" cy="27812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130278" y="3347639"/>
              <a:ext cx="321945" cy="29209"/>
            </a:xfrm>
            <a:custGeom>
              <a:avLst/>
              <a:gdLst/>
              <a:ahLst/>
              <a:cxnLst/>
              <a:rect l="l" t="t" r="r" b="b"/>
              <a:pathLst>
                <a:path w="321945" h="29210">
                  <a:moveTo>
                    <a:pt x="0" y="28799"/>
                  </a:moveTo>
                  <a:lnTo>
                    <a:pt x="7199" y="28799"/>
                  </a:lnTo>
                  <a:lnTo>
                    <a:pt x="14399" y="28799"/>
                  </a:lnTo>
                  <a:lnTo>
                    <a:pt x="28439" y="21599"/>
                  </a:lnTo>
                  <a:lnTo>
                    <a:pt x="42839" y="21599"/>
                  </a:lnTo>
                  <a:lnTo>
                    <a:pt x="64079" y="21599"/>
                  </a:lnTo>
                  <a:lnTo>
                    <a:pt x="78479" y="21599"/>
                  </a:lnTo>
                  <a:lnTo>
                    <a:pt x="106919" y="21599"/>
                  </a:lnTo>
                  <a:lnTo>
                    <a:pt x="128879" y="14399"/>
                  </a:lnTo>
                  <a:lnTo>
                    <a:pt x="157319" y="14399"/>
                  </a:lnTo>
                  <a:lnTo>
                    <a:pt x="185759" y="14399"/>
                  </a:lnTo>
                  <a:lnTo>
                    <a:pt x="207359" y="7199"/>
                  </a:lnTo>
                  <a:lnTo>
                    <a:pt x="235799" y="7199"/>
                  </a:lnTo>
                  <a:lnTo>
                    <a:pt x="257039" y="0"/>
                  </a:lnTo>
                  <a:lnTo>
                    <a:pt x="278999" y="0"/>
                  </a:lnTo>
                  <a:lnTo>
                    <a:pt x="292679" y="0"/>
                  </a:lnTo>
                  <a:lnTo>
                    <a:pt x="307439" y="0"/>
                  </a:lnTo>
                  <a:lnTo>
                    <a:pt x="314639" y="0"/>
                  </a:lnTo>
                  <a:lnTo>
                    <a:pt x="321479" y="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6554" y="3416285"/>
              <a:ext cx="2577465" cy="37528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7200" y="4019550"/>
              <a:ext cx="3331843" cy="3752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2136" y="4476751"/>
              <a:ext cx="1520189" cy="37528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84195" y="4551045"/>
              <a:ext cx="798194" cy="23050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029198" y="3791570"/>
              <a:ext cx="0" cy="1143000"/>
            </a:xfrm>
            <a:custGeom>
              <a:avLst/>
              <a:gdLst/>
              <a:ahLst/>
              <a:cxnLst/>
              <a:rect l="l" t="t" r="r" b="b"/>
              <a:pathLst>
                <a:path h="1143000">
                  <a:moveTo>
                    <a:pt x="0" y="0"/>
                  </a:moveTo>
                  <a:lnTo>
                    <a:pt x="1" y="114237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2350799" y="4406399"/>
              <a:ext cx="1543685" cy="429259"/>
            </a:xfrm>
            <a:custGeom>
              <a:avLst/>
              <a:gdLst/>
              <a:ahLst/>
              <a:cxnLst/>
              <a:rect l="l" t="t" r="r" b="b"/>
              <a:pathLst>
                <a:path w="1543685" h="429260">
                  <a:moveTo>
                    <a:pt x="886319" y="14399"/>
                  </a:moveTo>
                  <a:lnTo>
                    <a:pt x="879119" y="14399"/>
                  </a:lnTo>
                  <a:lnTo>
                    <a:pt x="886319" y="14399"/>
                  </a:lnTo>
                  <a:lnTo>
                    <a:pt x="1057679" y="14399"/>
                  </a:lnTo>
                  <a:lnTo>
                    <a:pt x="1093319" y="7199"/>
                  </a:lnTo>
                  <a:lnTo>
                    <a:pt x="1128959" y="7199"/>
                  </a:lnTo>
                  <a:lnTo>
                    <a:pt x="1164959" y="7199"/>
                  </a:lnTo>
                  <a:lnTo>
                    <a:pt x="1200599" y="7199"/>
                  </a:lnTo>
                  <a:lnTo>
                    <a:pt x="1236239" y="7199"/>
                  </a:lnTo>
                  <a:lnTo>
                    <a:pt x="1264679" y="0"/>
                  </a:lnTo>
                  <a:lnTo>
                    <a:pt x="1293119" y="0"/>
                  </a:lnTo>
                  <a:lnTo>
                    <a:pt x="1322279" y="0"/>
                  </a:lnTo>
                  <a:lnTo>
                    <a:pt x="1343519" y="0"/>
                  </a:lnTo>
                  <a:lnTo>
                    <a:pt x="1364759" y="0"/>
                  </a:lnTo>
                  <a:lnTo>
                    <a:pt x="1386359" y="0"/>
                  </a:lnTo>
                  <a:lnTo>
                    <a:pt x="1400759" y="0"/>
                  </a:lnTo>
                  <a:lnTo>
                    <a:pt x="1407599" y="0"/>
                  </a:lnTo>
                  <a:lnTo>
                    <a:pt x="1407599" y="7199"/>
                  </a:lnTo>
                  <a:lnTo>
                    <a:pt x="1400759" y="7199"/>
                  </a:lnTo>
                </a:path>
                <a:path w="1543685" h="429260">
                  <a:moveTo>
                    <a:pt x="993599" y="429119"/>
                  </a:moveTo>
                  <a:lnTo>
                    <a:pt x="986039" y="429119"/>
                  </a:lnTo>
                  <a:lnTo>
                    <a:pt x="978839" y="429119"/>
                  </a:lnTo>
                  <a:lnTo>
                    <a:pt x="978839" y="429119"/>
                  </a:lnTo>
                  <a:lnTo>
                    <a:pt x="1379159" y="429119"/>
                  </a:lnTo>
                  <a:lnTo>
                    <a:pt x="1414799" y="422279"/>
                  </a:lnTo>
                  <a:lnTo>
                    <a:pt x="1450439" y="422279"/>
                  </a:lnTo>
                  <a:lnTo>
                    <a:pt x="1478879" y="415079"/>
                  </a:lnTo>
                  <a:lnTo>
                    <a:pt x="1500839" y="415079"/>
                  </a:lnTo>
                  <a:lnTo>
                    <a:pt x="1522079" y="415079"/>
                  </a:lnTo>
                  <a:lnTo>
                    <a:pt x="1529279" y="415079"/>
                  </a:lnTo>
                  <a:lnTo>
                    <a:pt x="1536479" y="415079"/>
                  </a:lnTo>
                  <a:lnTo>
                    <a:pt x="1543679" y="415079"/>
                  </a:lnTo>
                  <a:lnTo>
                    <a:pt x="1536479" y="422279"/>
                  </a:lnTo>
                </a:path>
                <a:path w="1543685" h="429260">
                  <a:moveTo>
                    <a:pt x="21239" y="28439"/>
                  </a:moveTo>
                  <a:lnTo>
                    <a:pt x="14039" y="35639"/>
                  </a:lnTo>
                  <a:lnTo>
                    <a:pt x="7199" y="35639"/>
                  </a:lnTo>
                  <a:lnTo>
                    <a:pt x="7199" y="28439"/>
                  </a:lnTo>
                  <a:lnTo>
                    <a:pt x="0" y="28439"/>
                  </a:lnTo>
                  <a:lnTo>
                    <a:pt x="7199" y="28439"/>
                  </a:lnTo>
                  <a:lnTo>
                    <a:pt x="14039" y="28439"/>
                  </a:lnTo>
                  <a:lnTo>
                    <a:pt x="21239" y="35639"/>
                  </a:lnTo>
                  <a:lnTo>
                    <a:pt x="392759" y="35639"/>
                  </a:lnTo>
                  <a:lnTo>
                    <a:pt x="421559" y="28439"/>
                  </a:lnTo>
                  <a:lnTo>
                    <a:pt x="449999" y="28439"/>
                  </a:lnTo>
                  <a:lnTo>
                    <a:pt x="471599" y="28439"/>
                  </a:lnTo>
                  <a:lnTo>
                    <a:pt x="485999" y="28439"/>
                  </a:lnTo>
                  <a:lnTo>
                    <a:pt x="492839" y="35639"/>
                  </a:lnTo>
                  <a:lnTo>
                    <a:pt x="500039" y="3563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9041905" y="4491988"/>
            <a:ext cx="800947" cy="506307"/>
            <a:chOff x="6781429" y="3368991"/>
            <a:chExt cx="600710" cy="379730"/>
          </a:xfrm>
        </p:grpSpPr>
        <p:sp>
          <p:nvSpPr>
            <p:cNvPr id="66" name="object 66"/>
            <p:cNvSpPr/>
            <p:nvPr/>
          </p:nvSpPr>
          <p:spPr>
            <a:xfrm>
              <a:off x="6795717" y="3490919"/>
              <a:ext cx="107314" cy="243204"/>
            </a:xfrm>
            <a:custGeom>
              <a:avLst/>
              <a:gdLst/>
              <a:ahLst/>
              <a:cxnLst/>
              <a:rect l="l" t="t" r="r" b="b"/>
              <a:pathLst>
                <a:path w="107315" h="243204">
                  <a:moveTo>
                    <a:pt x="71279" y="28439"/>
                  </a:moveTo>
                  <a:lnTo>
                    <a:pt x="71279" y="14399"/>
                  </a:lnTo>
                  <a:lnTo>
                    <a:pt x="64799" y="7199"/>
                  </a:lnTo>
                  <a:lnTo>
                    <a:pt x="57599" y="7199"/>
                  </a:lnTo>
                  <a:lnTo>
                    <a:pt x="50039" y="0"/>
                  </a:lnTo>
                  <a:lnTo>
                    <a:pt x="42839" y="0"/>
                  </a:lnTo>
                  <a:lnTo>
                    <a:pt x="35639" y="0"/>
                  </a:lnTo>
                  <a:lnTo>
                    <a:pt x="21599" y="0"/>
                  </a:lnTo>
                  <a:lnTo>
                    <a:pt x="14399" y="7199"/>
                  </a:lnTo>
                  <a:lnTo>
                    <a:pt x="7199" y="21599"/>
                  </a:lnTo>
                  <a:lnTo>
                    <a:pt x="0" y="35639"/>
                  </a:lnTo>
                  <a:lnTo>
                    <a:pt x="0" y="50039"/>
                  </a:lnTo>
                  <a:lnTo>
                    <a:pt x="0" y="64439"/>
                  </a:lnTo>
                  <a:lnTo>
                    <a:pt x="7199" y="85679"/>
                  </a:lnTo>
                  <a:lnTo>
                    <a:pt x="14399" y="107279"/>
                  </a:lnTo>
                  <a:lnTo>
                    <a:pt x="29159" y="128879"/>
                  </a:lnTo>
                  <a:lnTo>
                    <a:pt x="42839" y="142919"/>
                  </a:lnTo>
                  <a:lnTo>
                    <a:pt x="57599" y="164519"/>
                  </a:lnTo>
                  <a:lnTo>
                    <a:pt x="71279" y="186119"/>
                  </a:lnTo>
                  <a:lnTo>
                    <a:pt x="86039" y="200159"/>
                  </a:lnTo>
                  <a:lnTo>
                    <a:pt x="93239" y="214559"/>
                  </a:lnTo>
                  <a:lnTo>
                    <a:pt x="100439" y="221759"/>
                  </a:lnTo>
                  <a:lnTo>
                    <a:pt x="107279" y="228959"/>
                  </a:lnTo>
                  <a:lnTo>
                    <a:pt x="107279" y="236159"/>
                  </a:lnTo>
                  <a:lnTo>
                    <a:pt x="100439" y="236159"/>
                  </a:lnTo>
                  <a:lnTo>
                    <a:pt x="93239" y="242999"/>
                  </a:lnTo>
                  <a:lnTo>
                    <a:pt x="78839" y="242999"/>
                  </a:lnTo>
                  <a:lnTo>
                    <a:pt x="64799" y="236159"/>
                  </a:lnTo>
                  <a:lnTo>
                    <a:pt x="42839" y="236159"/>
                  </a:lnTo>
                  <a:lnTo>
                    <a:pt x="29159" y="228959"/>
                  </a:lnTo>
                  <a:lnTo>
                    <a:pt x="14399" y="214559"/>
                  </a:lnTo>
                  <a:lnTo>
                    <a:pt x="0" y="207359"/>
                  </a:lnTo>
                  <a:lnTo>
                    <a:pt x="0" y="200159"/>
                  </a:lnTo>
                  <a:lnTo>
                    <a:pt x="0" y="193319"/>
                  </a:lnTo>
                  <a:lnTo>
                    <a:pt x="0" y="186119"/>
                  </a:lnTo>
                  <a:lnTo>
                    <a:pt x="7199" y="171719"/>
                  </a:lnTo>
                  <a:lnTo>
                    <a:pt x="21599" y="164519"/>
                  </a:lnTo>
                  <a:lnTo>
                    <a:pt x="35639" y="164519"/>
                  </a:lnTo>
                  <a:lnTo>
                    <a:pt x="50039" y="157319"/>
                  </a:lnTo>
                  <a:lnTo>
                    <a:pt x="64799" y="150479"/>
                  </a:lnTo>
                  <a:lnTo>
                    <a:pt x="78839" y="14291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53149" y="3376191"/>
              <a:ext cx="243136" cy="19345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246077" y="3419279"/>
              <a:ext cx="7620" cy="100330"/>
            </a:xfrm>
            <a:custGeom>
              <a:avLst/>
              <a:gdLst/>
              <a:ahLst/>
              <a:cxnLst/>
              <a:rect l="l" t="t" r="r" b="b"/>
              <a:pathLst>
                <a:path w="7620" h="100329">
                  <a:moveTo>
                    <a:pt x="0" y="0"/>
                  </a:moveTo>
                  <a:lnTo>
                    <a:pt x="0" y="0"/>
                  </a:lnTo>
                  <a:lnTo>
                    <a:pt x="0" y="50399"/>
                  </a:lnTo>
                  <a:lnTo>
                    <a:pt x="7199" y="64439"/>
                  </a:lnTo>
                  <a:lnTo>
                    <a:pt x="7199" y="10007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9" name="object 6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08342" y="3368991"/>
              <a:ext cx="73703" cy="179056"/>
            </a:xfrm>
            <a:prstGeom prst="rect">
              <a:avLst/>
            </a:prstGeom>
          </p:spPr>
        </p:pic>
      </p:grpSp>
      <p:sp>
        <p:nvSpPr>
          <p:cNvPr id="70" name="object 70"/>
          <p:cNvSpPr/>
          <p:nvPr/>
        </p:nvSpPr>
        <p:spPr>
          <a:xfrm>
            <a:off x="10052157" y="4607039"/>
            <a:ext cx="115147" cy="391160"/>
          </a:xfrm>
          <a:custGeom>
            <a:avLst/>
            <a:gdLst/>
            <a:ahLst/>
            <a:cxnLst/>
            <a:rect l="l" t="t" r="r" b="b"/>
            <a:pathLst>
              <a:path w="86359" h="293370">
                <a:moveTo>
                  <a:pt x="42839" y="6839"/>
                </a:moveTo>
                <a:lnTo>
                  <a:pt x="42839" y="0"/>
                </a:lnTo>
                <a:lnTo>
                  <a:pt x="35639" y="0"/>
                </a:lnTo>
                <a:lnTo>
                  <a:pt x="28439" y="14399"/>
                </a:lnTo>
                <a:lnTo>
                  <a:pt x="21239" y="21239"/>
                </a:lnTo>
                <a:lnTo>
                  <a:pt x="14399" y="42839"/>
                </a:lnTo>
                <a:lnTo>
                  <a:pt x="7199" y="71279"/>
                </a:lnTo>
                <a:lnTo>
                  <a:pt x="7199" y="92879"/>
                </a:lnTo>
                <a:lnTo>
                  <a:pt x="0" y="121319"/>
                </a:lnTo>
                <a:lnTo>
                  <a:pt x="0" y="150119"/>
                </a:lnTo>
                <a:lnTo>
                  <a:pt x="0" y="178559"/>
                </a:lnTo>
                <a:lnTo>
                  <a:pt x="7199" y="200159"/>
                </a:lnTo>
                <a:lnTo>
                  <a:pt x="21239" y="235799"/>
                </a:lnTo>
                <a:lnTo>
                  <a:pt x="50399" y="271799"/>
                </a:lnTo>
                <a:lnTo>
                  <a:pt x="64079" y="278639"/>
                </a:lnTo>
                <a:lnTo>
                  <a:pt x="78839" y="286199"/>
                </a:lnTo>
                <a:lnTo>
                  <a:pt x="86039" y="29303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1" name="object 71"/>
          <p:cNvGrpSpPr/>
          <p:nvPr/>
        </p:nvGrpSpPr>
        <p:grpSpPr>
          <a:xfrm>
            <a:off x="10280785" y="4549108"/>
            <a:ext cx="877147" cy="430107"/>
            <a:chOff x="7710589" y="3411831"/>
            <a:chExt cx="657860" cy="322580"/>
          </a:xfrm>
        </p:grpSpPr>
        <p:pic>
          <p:nvPicPr>
            <p:cNvPr id="72" name="object 7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10589" y="3598311"/>
              <a:ext cx="224324" cy="13585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03909" y="3426591"/>
              <a:ext cx="235576" cy="14989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117998" y="3455279"/>
              <a:ext cx="78740" cy="257810"/>
            </a:xfrm>
            <a:custGeom>
              <a:avLst/>
              <a:gdLst/>
              <a:ahLst/>
              <a:cxnLst/>
              <a:rect l="l" t="t" r="r" b="b"/>
              <a:pathLst>
                <a:path w="78740" h="257810">
                  <a:moveTo>
                    <a:pt x="14399" y="0"/>
                  </a:moveTo>
                  <a:lnTo>
                    <a:pt x="7199" y="0"/>
                  </a:lnTo>
                  <a:lnTo>
                    <a:pt x="14399" y="0"/>
                  </a:lnTo>
                  <a:lnTo>
                    <a:pt x="21599" y="6839"/>
                  </a:lnTo>
                  <a:lnTo>
                    <a:pt x="28439" y="14399"/>
                  </a:lnTo>
                  <a:lnTo>
                    <a:pt x="35639" y="28439"/>
                  </a:lnTo>
                  <a:lnTo>
                    <a:pt x="42839" y="42839"/>
                  </a:lnTo>
                  <a:lnTo>
                    <a:pt x="50039" y="57239"/>
                  </a:lnTo>
                  <a:lnTo>
                    <a:pt x="57239" y="71279"/>
                  </a:lnTo>
                  <a:lnTo>
                    <a:pt x="64799" y="92879"/>
                  </a:lnTo>
                  <a:lnTo>
                    <a:pt x="71279" y="106919"/>
                  </a:lnTo>
                  <a:lnTo>
                    <a:pt x="78479" y="128519"/>
                  </a:lnTo>
                  <a:lnTo>
                    <a:pt x="78479" y="150119"/>
                  </a:lnTo>
                  <a:lnTo>
                    <a:pt x="78479" y="171359"/>
                  </a:lnTo>
                  <a:lnTo>
                    <a:pt x="78479" y="186119"/>
                  </a:lnTo>
                  <a:lnTo>
                    <a:pt x="78479" y="207359"/>
                  </a:lnTo>
                  <a:lnTo>
                    <a:pt x="71279" y="214199"/>
                  </a:lnTo>
                  <a:lnTo>
                    <a:pt x="57239" y="228959"/>
                  </a:lnTo>
                  <a:lnTo>
                    <a:pt x="50039" y="235799"/>
                  </a:lnTo>
                  <a:lnTo>
                    <a:pt x="42839" y="242999"/>
                  </a:lnTo>
                  <a:lnTo>
                    <a:pt x="28439" y="250199"/>
                  </a:lnTo>
                  <a:lnTo>
                    <a:pt x="21599" y="257399"/>
                  </a:lnTo>
                  <a:lnTo>
                    <a:pt x="14399" y="257399"/>
                  </a:lnTo>
                  <a:lnTo>
                    <a:pt x="7199" y="257399"/>
                  </a:lnTo>
                  <a:lnTo>
                    <a:pt x="0" y="25739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5" name="object 7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10629" y="3411831"/>
              <a:ext cx="157456" cy="172216"/>
            </a:xfrm>
            <a:prstGeom prst="rect">
              <a:avLst/>
            </a:prstGeom>
          </p:spPr>
        </p:pic>
      </p:grpSp>
      <p:sp>
        <p:nvSpPr>
          <p:cNvPr id="76" name="object 76"/>
          <p:cNvSpPr/>
          <p:nvPr/>
        </p:nvSpPr>
        <p:spPr>
          <a:xfrm>
            <a:off x="11262236" y="4921439"/>
            <a:ext cx="10160" cy="19472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0" y="0"/>
                </a:moveTo>
                <a:lnTo>
                  <a:pt x="7199" y="143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76CD3B41-42D4-DD67-0780-D1C81627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47" y="150509"/>
            <a:ext cx="10931015" cy="6400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Backpropagation Algorithm (proof is complicated)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3857DC0-22BE-DCEB-A279-5F2E3BC63A3E}"/>
              </a:ext>
            </a:extLst>
          </p:cNvPr>
          <p:cNvCxnSpPr/>
          <p:nvPr/>
        </p:nvCxnSpPr>
        <p:spPr>
          <a:xfrm>
            <a:off x="609600" y="794173"/>
            <a:ext cx="10860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4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709" y="5522548"/>
            <a:ext cx="203767" cy="2286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1027" y="5513428"/>
            <a:ext cx="197219" cy="2185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6147" y="5484148"/>
            <a:ext cx="155004" cy="21954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90389" y="944309"/>
            <a:ext cx="6535420" cy="4759960"/>
            <a:chOff x="292791" y="708232"/>
            <a:chExt cx="4901565" cy="3569970"/>
          </a:xfrm>
        </p:grpSpPr>
        <p:sp>
          <p:nvSpPr>
            <p:cNvPr id="7" name="object 7"/>
            <p:cNvSpPr/>
            <p:nvPr/>
          </p:nvSpPr>
          <p:spPr>
            <a:xfrm>
              <a:off x="685799" y="3105150"/>
              <a:ext cx="925194" cy="914400"/>
            </a:xfrm>
            <a:custGeom>
              <a:avLst/>
              <a:gdLst/>
              <a:ahLst/>
              <a:cxnLst/>
              <a:rect l="l" t="t" r="r" b="b"/>
              <a:pathLst>
                <a:path w="925194" h="914400">
                  <a:moveTo>
                    <a:pt x="0" y="457199"/>
                  </a:moveTo>
                  <a:lnTo>
                    <a:pt x="2387" y="410453"/>
                  </a:lnTo>
                  <a:lnTo>
                    <a:pt x="9394" y="365058"/>
                  </a:lnTo>
                  <a:lnTo>
                    <a:pt x="20789" y="321242"/>
                  </a:lnTo>
                  <a:lnTo>
                    <a:pt x="36339" y="279237"/>
                  </a:lnTo>
                  <a:lnTo>
                    <a:pt x="55812" y="239271"/>
                  </a:lnTo>
                  <a:lnTo>
                    <a:pt x="78974" y="201575"/>
                  </a:lnTo>
                  <a:lnTo>
                    <a:pt x="105595" y="166378"/>
                  </a:lnTo>
                  <a:lnTo>
                    <a:pt x="135441" y="133910"/>
                  </a:lnTo>
                  <a:lnTo>
                    <a:pt x="168279" y="104402"/>
                  </a:lnTo>
                  <a:lnTo>
                    <a:pt x="203878" y="78082"/>
                  </a:lnTo>
                  <a:lnTo>
                    <a:pt x="242005" y="55181"/>
                  </a:lnTo>
                  <a:lnTo>
                    <a:pt x="282428" y="35929"/>
                  </a:lnTo>
                  <a:lnTo>
                    <a:pt x="324913" y="20554"/>
                  </a:lnTo>
                  <a:lnTo>
                    <a:pt x="369230" y="9288"/>
                  </a:lnTo>
                  <a:lnTo>
                    <a:pt x="415144" y="2360"/>
                  </a:lnTo>
                  <a:lnTo>
                    <a:pt x="462424" y="0"/>
                  </a:lnTo>
                  <a:lnTo>
                    <a:pt x="509705" y="2360"/>
                  </a:lnTo>
                  <a:lnTo>
                    <a:pt x="555619" y="9288"/>
                  </a:lnTo>
                  <a:lnTo>
                    <a:pt x="599935" y="20554"/>
                  </a:lnTo>
                  <a:lnTo>
                    <a:pt x="642421" y="35929"/>
                  </a:lnTo>
                  <a:lnTo>
                    <a:pt x="682843" y="55181"/>
                  </a:lnTo>
                  <a:lnTo>
                    <a:pt x="720970" y="78082"/>
                  </a:lnTo>
                  <a:lnTo>
                    <a:pt x="756570" y="104402"/>
                  </a:lnTo>
                  <a:lnTo>
                    <a:pt x="789408" y="133910"/>
                  </a:lnTo>
                  <a:lnTo>
                    <a:pt x="819254" y="166378"/>
                  </a:lnTo>
                  <a:lnTo>
                    <a:pt x="845874" y="201575"/>
                  </a:lnTo>
                  <a:lnTo>
                    <a:pt x="869037" y="239271"/>
                  </a:lnTo>
                  <a:lnTo>
                    <a:pt x="888510" y="279237"/>
                  </a:lnTo>
                  <a:lnTo>
                    <a:pt x="904060" y="321242"/>
                  </a:lnTo>
                  <a:lnTo>
                    <a:pt x="915454" y="365058"/>
                  </a:lnTo>
                  <a:lnTo>
                    <a:pt x="922462" y="410453"/>
                  </a:lnTo>
                  <a:lnTo>
                    <a:pt x="924849" y="457199"/>
                  </a:lnTo>
                  <a:lnTo>
                    <a:pt x="922462" y="503945"/>
                  </a:lnTo>
                  <a:lnTo>
                    <a:pt x="915454" y="549341"/>
                  </a:lnTo>
                  <a:lnTo>
                    <a:pt x="904060" y="593157"/>
                  </a:lnTo>
                  <a:lnTo>
                    <a:pt x="888510" y="635162"/>
                  </a:lnTo>
                  <a:lnTo>
                    <a:pt x="869037" y="675128"/>
                  </a:lnTo>
                  <a:lnTo>
                    <a:pt x="845874" y="712824"/>
                  </a:lnTo>
                  <a:lnTo>
                    <a:pt x="819254" y="748021"/>
                  </a:lnTo>
                  <a:lnTo>
                    <a:pt x="789408" y="780488"/>
                  </a:lnTo>
                  <a:lnTo>
                    <a:pt x="756570" y="809997"/>
                  </a:lnTo>
                  <a:lnTo>
                    <a:pt x="720970" y="836317"/>
                  </a:lnTo>
                  <a:lnTo>
                    <a:pt x="682843" y="859218"/>
                  </a:lnTo>
                  <a:lnTo>
                    <a:pt x="642421" y="878470"/>
                  </a:lnTo>
                  <a:lnTo>
                    <a:pt x="599935" y="893844"/>
                  </a:lnTo>
                  <a:lnTo>
                    <a:pt x="555619" y="905110"/>
                  </a:lnTo>
                  <a:lnTo>
                    <a:pt x="509705" y="912039"/>
                  </a:lnTo>
                  <a:lnTo>
                    <a:pt x="462424" y="914399"/>
                  </a:lnTo>
                  <a:lnTo>
                    <a:pt x="415144" y="912039"/>
                  </a:lnTo>
                  <a:lnTo>
                    <a:pt x="369230" y="905110"/>
                  </a:lnTo>
                  <a:lnTo>
                    <a:pt x="324913" y="893844"/>
                  </a:lnTo>
                  <a:lnTo>
                    <a:pt x="282428" y="878470"/>
                  </a:lnTo>
                  <a:lnTo>
                    <a:pt x="242005" y="859218"/>
                  </a:lnTo>
                  <a:lnTo>
                    <a:pt x="203878" y="836317"/>
                  </a:lnTo>
                  <a:lnTo>
                    <a:pt x="168279" y="809997"/>
                  </a:lnTo>
                  <a:lnTo>
                    <a:pt x="135441" y="780488"/>
                  </a:lnTo>
                  <a:lnTo>
                    <a:pt x="105595" y="748021"/>
                  </a:lnTo>
                  <a:lnTo>
                    <a:pt x="78974" y="712824"/>
                  </a:lnTo>
                  <a:lnTo>
                    <a:pt x="55812" y="675128"/>
                  </a:lnTo>
                  <a:lnTo>
                    <a:pt x="36339" y="635162"/>
                  </a:lnTo>
                  <a:lnTo>
                    <a:pt x="20789" y="593157"/>
                  </a:lnTo>
                  <a:lnTo>
                    <a:pt x="9394" y="549341"/>
                  </a:lnTo>
                  <a:lnTo>
                    <a:pt x="2387" y="503945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685799" y="1885950"/>
              <a:ext cx="925194" cy="914400"/>
            </a:xfrm>
            <a:custGeom>
              <a:avLst/>
              <a:gdLst/>
              <a:ahLst/>
              <a:cxnLst/>
              <a:rect l="l" t="t" r="r" b="b"/>
              <a:pathLst>
                <a:path w="925194" h="914400">
                  <a:moveTo>
                    <a:pt x="0" y="457199"/>
                  </a:moveTo>
                  <a:lnTo>
                    <a:pt x="2387" y="410453"/>
                  </a:lnTo>
                  <a:lnTo>
                    <a:pt x="9394" y="365058"/>
                  </a:lnTo>
                  <a:lnTo>
                    <a:pt x="20789" y="321242"/>
                  </a:lnTo>
                  <a:lnTo>
                    <a:pt x="36339" y="279237"/>
                  </a:lnTo>
                  <a:lnTo>
                    <a:pt x="55812" y="239271"/>
                  </a:lnTo>
                  <a:lnTo>
                    <a:pt x="78974" y="201575"/>
                  </a:lnTo>
                  <a:lnTo>
                    <a:pt x="105595" y="166378"/>
                  </a:lnTo>
                  <a:lnTo>
                    <a:pt x="135441" y="133910"/>
                  </a:lnTo>
                  <a:lnTo>
                    <a:pt x="168279" y="104402"/>
                  </a:lnTo>
                  <a:lnTo>
                    <a:pt x="203878" y="78082"/>
                  </a:lnTo>
                  <a:lnTo>
                    <a:pt x="242005" y="55181"/>
                  </a:lnTo>
                  <a:lnTo>
                    <a:pt x="282428" y="35929"/>
                  </a:lnTo>
                  <a:lnTo>
                    <a:pt x="324913" y="20554"/>
                  </a:lnTo>
                  <a:lnTo>
                    <a:pt x="369230" y="9288"/>
                  </a:lnTo>
                  <a:lnTo>
                    <a:pt x="415144" y="2360"/>
                  </a:lnTo>
                  <a:lnTo>
                    <a:pt x="462424" y="0"/>
                  </a:lnTo>
                  <a:lnTo>
                    <a:pt x="509705" y="2360"/>
                  </a:lnTo>
                  <a:lnTo>
                    <a:pt x="555619" y="9288"/>
                  </a:lnTo>
                  <a:lnTo>
                    <a:pt x="599935" y="20554"/>
                  </a:lnTo>
                  <a:lnTo>
                    <a:pt x="642421" y="35929"/>
                  </a:lnTo>
                  <a:lnTo>
                    <a:pt x="682843" y="55181"/>
                  </a:lnTo>
                  <a:lnTo>
                    <a:pt x="720970" y="78082"/>
                  </a:lnTo>
                  <a:lnTo>
                    <a:pt x="756570" y="104402"/>
                  </a:lnTo>
                  <a:lnTo>
                    <a:pt x="789408" y="133910"/>
                  </a:lnTo>
                  <a:lnTo>
                    <a:pt x="819254" y="166378"/>
                  </a:lnTo>
                  <a:lnTo>
                    <a:pt x="845874" y="201575"/>
                  </a:lnTo>
                  <a:lnTo>
                    <a:pt x="869037" y="239271"/>
                  </a:lnTo>
                  <a:lnTo>
                    <a:pt x="888510" y="279237"/>
                  </a:lnTo>
                  <a:lnTo>
                    <a:pt x="904060" y="321242"/>
                  </a:lnTo>
                  <a:lnTo>
                    <a:pt x="915454" y="365058"/>
                  </a:lnTo>
                  <a:lnTo>
                    <a:pt x="922462" y="410453"/>
                  </a:lnTo>
                  <a:lnTo>
                    <a:pt x="924849" y="457199"/>
                  </a:lnTo>
                  <a:lnTo>
                    <a:pt x="922462" y="503945"/>
                  </a:lnTo>
                  <a:lnTo>
                    <a:pt x="915454" y="549341"/>
                  </a:lnTo>
                  <a:lnTo>
                    <a:pt x="904060" y="593157"/>
                  </a:lnTo>
                  <a:lnTo>
                    <a:pt x="888510" y="635162"/>
                  </a:lnTo>
                  <a:lnTo>
                    <a:pt x="869037" y="675128"/>
                  </a:lnTo>
                  <a:lnTo>
                    <a:pt x="845874" y="712824"/>
                  </a:lnTo>
                  <a:lnTo>
                    <a:pt x="819254" y="748021"/>
                  </a:lnTo>
                  <a:lnTo>
                    <a:pt x="789408" y="780488"/>
                  </a:lnTo>
                  <a:lnTo>
                    <a:pt x="756570" y="809997"/>
                  </a:lnTo>
                  <a:lnTo>
                    <a:pt x="720970" y="836317"/>
                  </a:lnTo>
                  <a:lnTo>
                    <a:pt x="682843" y="859218"/>
                  </a:lnTo>
                  <a:lnTo>
                    <a:pt x="642421" y="878470"/>
                  </a:lnTo>
                  <a:lnTo>
                    <a:pt x="599935" y="893844"/>
                  </a:lnTo>
                  <a:lnTo>
                    <a:pt x="555619" y="905111"/>
                  </a:lnTo>
                  <a:lnTo>
                    <a:pt x="509705" y="912039"/>
                  </a:lnTo>
                  <a:lnTo>
                    <a:pt x="462424" y="914399"/>
                  </a:lnTo>
                  <a:lnTo>
                    <a:pt x="415144" y="912039"/>
                  </a:lnTo>
                  <a:lnTo>
                    <a:pt x="369230" y="905111"/>
                  </a:lnTo>
                  <a:lnTo>
                    <a:pt x="324913" y="893844"/>
                  </a:lnTo>
                  <a:lnTo>
                    <a:pt x="282428" y="878470"/>
                  </a:lnTo>
                  <a:lnTo>
                    <a:pt x="242005" y="859218"/>
                  </a:lnTo>
                  <a:lnTo>
                    <a:pt x="203878" y="836317"/>
                  </a:lnTo>
                  <a:lnTo>
                    <a:pt x="168279" y="809997"/>
                  </a:lnTo>
                  <a:lnTo>
                    <a:pt x="135441" y="780488"/>
                  </a:lnTo>
                  <a:lnTo>
                    <a:pt x="105595" y="748021"/>
                  </a:lnTo>
                  <a:lnTo>
                    <a:pt x="78974" y="712824"/>
                  </a:lnTo>
                  <a:lnTo>
                    <a:pt x="55812" y="675128"/>
                  </a:lnTo>
                  <a:lnTo>
                    <a:pt x="36339" y="635162"/>
                  </a:lnTo>
                  <a:lnTo>
                    <a:pt x="20789" y="593157"/>
                  </a:lnTo>
                  <a:lnTo>
                    <a:pt x="9394" y="549341"/>
                  </a:lnTo>
                  <a:lnTo>
                    <a:pt x="2387" y="503945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685799" y="819151"/>
              <a:ext cx="925194" cy="914400"/>
            </a:xfrm>
            <a:custGeom>
              <a:avLst/>
              <a:gdLst/>
              <a:ahLst/>
              <a:cxnLst/>
              <a:rect l="l" t="t" r="r" b="b"/>
              <a:pathLst>
                <a:path w="925194" h="914400">
                  <a:moveTo>
                    <a:pt x="0" y="457199"/>
                  </a:moveTo>
                  <a:lnTo>
                    <a:pt x="2387" y="410453"/>
                  </a:lnTo>
                  <a:lnTo>
                    <a:pt x="9394" y="365058"/>
                  </a:lnTo>
                  <a:lnTo>
                    <a:pt x="20789" y="321242"/>
                  </a:lnTo>
                  <a:lnTo>
                    <a:pt x="36339" y="279237"/>
                  </a:lnTo>
                  <a:lnTo>
                    <a:pt x="55812" y="239271"/>
                  </a:lnTo>
                  <a:lnTo>
                    <a:pt x="78974" y="201575"/>
                  </a:lnTo>
                  <a:lnTo>
                    <a:pt x="105595" y="166378"/>
                  </a:lnTo>
                  <a:lnTo>
                    <a:pt x="135441" y="133910"/>
                  </a:lnTo>
                  <a:lnTo>
                    <a:pt x="168279" y="104402"/>
                  </a:lnTo>
                  <a:lnTo>
                    <a:pt x="203878" y="78082"/>
                  </a:lnTo>
                  <a:lnTo>
                    <a:pt x="242005" y="55181"/>
                  </a:lnTo>
                  <a:lnTo>
                    <a:pt x="282428" y="35929"/>
                  </a:lnTo>
                  <a:lnTo>
                    <a:pt x="324913" y="20554"/>
                  </a:lnTo>
                  <a:lnTo>
                    <a:pt x="369230" y="9288"/>
                  </a:lnTo>
                  <a:lnTo>
                    <a:pt x="415144" y="2360"/>
                  </a:lnTo>
                  <a:lnTo>
                    <a:pt x="462424" y="0"/>
                  </a:lnTo>
                  <a:lnTo>
                    <a:pt x="509705" y="2360"/>
                  </a:lnTo>
                  <a:lnTo>
                    <a:pt x="555619" y="9288"/>
                  </a:lnTo>
                  <a:lnTo>
                    <a:pt x="599935" y="20554"/>
                  </a:lnTo>
                  <a:lnTo>
                    <a:pt x="642421" y="35929"/>
                  </a:lnTo>
                  <a:lnTo>
                    <a:pt x="682843" y="55181"/>
                  </a:lnTo>
                  <a:lnTo>
                    <a:pt x="720970" y="78082"/>
                  </a:lnTo>
                  <a:lnTo>
                    <a:pt x="756570" y="104402"/>
                  </a:lnTo>
                  <a:lnTo>
                    <a:pt x="789408" y="133910"/>
                  </a:lnTo>
                  <a:lnTo>
                    <a:pt x="819254" y="166378"/>
                  </a:lnTo>
                  <a:lnTo>
                    <a:pt x="845874" y="201575"/>
                  </a:lnTo>
                  <a:lnTo>
                    <a:pt x="869037" y="239271"/>
                  </a:lnTo>
                  <a:lnTo>
                    <a:pt x="888510" y="279237"/>
                  </a:lnTo>
                  <a:lnTo>
                    <a:pt x="904060" y="321242"/>
                  </a:lnTo>
                  <a:lnTo>
                    <a:pt x="915454" y="365058"/>
                  </a:lnTo>
                  <a:lnTo>
                    <a:pt x="922462" y="410453"/>
                  </a:lnTo>
                  <a:lnTo>
                    <a:pt x="924849" y="457199"/>
                  </a:lnTo>
                  <a:lnTo>
                    <a:pt x="922462" y="503945"/>
                  </a:lnTo>
                  <a:lnTo>
                    <a:pt x="915454" y="549341"/>
                  </a:lnTo>
                  <a:lnTo>
                    <a:pt x="904060" y="593157"/>
                  </a:lnTo>
                  <a:lnTo>
                    <a:pt x="888510" y="635162"/>
                  </a:lnTo>
                  <a:lnTo>
                    <a:pt x="869037" y="675128"/>
                  </a:lnTo>
                  <a:lnTo>
                    <a:pt x="845874" y="712824"/>
                  </a:lnTo>
                  <a:lnTo>
                    <a:pt x="819254" y="748021"/>
                  </a:lnTo>
                  <a:lnTo>
                    <a:pt x="789408" y="780489"/>
                  </a:lnTo>
                  <a:lnTo>
                    <a:pt x="756570" y="809997"/>
                  </a:lnTo>
                  <a:lnTo>
                    <a:pt x="720970" y="836317"/>
                  </a:lnTo>
                  <a:lnTo>
                    <a:pt x="682843" y="859218"/>
                  </a:lnTo>
                  <a:lnTo>
                    <a:pt x="642421" y="878470"/>
                  </a:lnTo>
                  <a:lnTo>
                    <a:pt x="599935" y="893845"/>
                  </a:lnTo>
                  <a:lnTo>
                    <a:pt x="555619" y="905111"/>
                  </a:lnTo>
                  <a:lnTo>
                    <a:pt x="509705" y="912039"/>
                  </a:lnTo>
                  <a:lnTo>
                    <a:pt x="462424" y="914399"/>
                  </a:lnTo>
                  <a:lnTo>
                    <a:pt x="415144" y="912039"/>
                  </a:lnTo>
                  <a:lnTo>
                    <a:pt x="369230" y="905111"/>
                  </a:lnTo>
                  <a:lnTo>
                    <a:pt x="324913" y="893845"/>
                  </a:lnTo>
                  <a:lnTo>
                    <a:pt x="282428" y="878470"/>
                  </a:lnTo>
                  <a:lnTo>
                    <a:pt x="242005" y="859218"/>
                  </a:lnTo>
                  <a:lnTo>
                    <a:pt x="203878" y="836317"/>
                  </a:lnTo>
                  <a:lnTo>
                    <a:pt x="168279" y="809997"/>
                  </a:lnTo>
                  <a:lnTo>
                    <a:pt x="135441" y="780489"/>
                  </a:lnTo>
                  <a:lnTo>
                    <a:pt x="105595" y="748021"/>
                  </a:lnTo>
                  <a:lnTo>
                    <a:pt x="78974" y="712824"/>
                  </a:lnTo>
                  <a:lnTo>
                    <a:pt x="55812" y="675128"/>
                  </a:lnTo>
                  <a:lnTo>
                    <a:pt x="36339" y="635162"/>
                  </a:lnTo>
                  <a:lnTo>
                    <a:pt x="20789" y="593157"/>
                  </a:lnTo>
                  <a:lnTo>
                    <a:pt x="9394" y="549341"/>
                  </a:lnTo>
                  <a:lnTo>
                    <a:pt x="2387" y="503945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880011" y="819151"/>
              <a:ext cx="925194" cy="914400"/>
            </a:xfrm>
            <a:custGeom>
              <a:avLst/>
              <a:gdLst/>
              <a:ahLst/>
              <a:cxnLst/>
              <a:rect l="l" t="t" r="r" b="b"/>
              <a:pathLst>
                <a:path w="925194" h="914400">
                  <a:moveTo>
                    <a:pt x="0" y="457199"/>
                  </a:moveTo>
                  <a:lnTo>
                    <a:pt x="2387" y="410453"/>
                  </a:lnTo>
                  <a:lnTo>
                    <a:pt x="9394" y="365058"/>
                  </a:lnTo>
                  <a:lnTo>
                    <a:pt x="20789" y="321242"/>
                  </a:lnTo>
                  <a:lnTo>
                    <a:pt x="36339" y="279237"/>
                  </a:lnTo>
                  <a:lnTo>
                    <a:pt x="55812" y="239271"/>
                  </a:lnTo>
                  <a:lnTo>
                    <a:pt x="78974" y="201575"/>
                  </a:lnTo>
                  <a:lnTo>
                    <a:pt x="105595" y="166378"/>
                  </a:lnTo>
                  <a:lnTo>
                    <a:pt x="135441" y="133910"/>
                  </a:lnTo>
                  <a:lnTo>
                    <a:pt x="168279" y="104402"/>
                  </a:lnTo>
                  <a:lnTo>
                    <a:pt x="203878" y="78082"/>
                  </a:lnTo>
                  <a:lnTo>
                    <a:pt x="242005" y="55181"/>
                  </a:lnTo>
                  <a:lnTo>
                    <a:pt x="282428" y="35929"/>
                  </a:lnTo>
                  <a:lnTo>
                    <a:pt x="324913" y="20554"/>
                  </a:lnTo>
                  <a:lnTo>
                    <a:pt x="369230" y="9288"/>
                  </a:lnTo>
                  <a:lnTo>
                    <a:pt x="415144" y="2360"/>
                  </a:lnTo>
                  <a:lnTo>
                    <a:pt x="462424" y="0"/>
                  </a:lnTo>
                  <a:lnTo>
                    <a:pt x="509705" y="2360"/>
                  </a:lnTo>
                  <a:lnTo>
                    <a:pt x="555619" y="9288"/>
                  </a:lnTo>
                  <a:lnTo>
                    <a:pt x="599935" y="20554"/>
                  </a:lnTo>
                  <a:lnTo>
                    <a:pt x="642421" y="35929"/>
                  </a:lnTo>
                  <a:lnTo>
                    <a:pt x="682843" y="55181"/>
                  </a:lnTo>
                  <a:lnTo>
                    <a:pt x="720970" y="78082"/>
                  </a:lnTo>
                  <a:lnTo>
                    <a:pt x="756569" y="104402"/>
                  </a:lnTo>
                  <a:lnTo>
                    <a:pt x="789408" y="133910"/>
                  </a:lnTo>
                  <a:lnTo>
                    <a:pt x="819254" y="166378"/>
                  </a:lnTo>
                  <a:lnTo>
                    <a:pt x="845874" y="201575"/>
                  </a:lnTo>
                  <a:lnTo>
                    <a:pt x="869037" y="239271"/>
                  </a:lnTo>
                  <a:lnTo>
                    <a:pt x="888510" y="279237"/>
                  </a:lnTo>
                  <a:lnTo>
                    <a:pt x="904059" y="321242"/>
                  </a:lnTo>
                  <a:lnTo>
                    <a:pt x="915454" y="365058"/>
                  </a:lnTo>
                  <a:lnTo>
                    <a:pt x="922462" y="410453"/>
                  </a:lnTo>
                  <a:lnTo>
                    <a:pt x="924849" y="457199"/>
                  </a:lnTo>
                  <a:lnTo>
                    <a:pt x="922462" y="503945"/>
                  </a:lnTo>
                  <a:lnTo>
                    <a:pt x="915454" y="549341"/>
                  </a:lnTo>
                  <a:lnTo>
                    <a:pt x="904059" y="593157"/>
                  </a:lnTo>
                  <a:lnTo>
                    <a:pt x="888510" y="635162"/>
                  </a:lnTo>
                  <a:lnTo>
                    <a:pt x="869037" y="675128"/>
                  </a:lnTo>
                  <a:lnTo>
                    <a:pt x="845874" y="712824"/>
                  </a:lnTo>
                  <a:lnTo>
                    <a:pt x="819254" y="748021"/>
                  </a:lnTo>
                  <a:lnTo>
                    <a:pt x="789408" y="780489"/>
                  </a:lnTo>
                  <a:lnTo>
                    <a:pt x="756569" y="809997"/>
                  </a:lnTo>
                  <a:lnTo>
                    <a:pt x="720970" y="836317"/>
                  </a:lnTo>
                  <a:lnTo>
                    <a:pt x="682843" y="859218"/>
                  </a:lnTo>
                  <a:lnTo>
                    <a:pt x="642421" y="878470"/>
                  </a:lnTo>
                  <a:lnTo>
                    <a:pt x="599935" y="893845"/>
                  </a:lnTo>
                  <a:lnTo>
                    <a:pt x="555619" y="905111"/>
                  </a:lnTo>
                  <a:lnTo>
                    <a:pt x="509705" y="912039"/>
                  </a:lnTo>
                  <a:lnTo>
                    <a:pt x="462424" y="914399"/>
                  </a:lnTo>
                  <a:lnTo>
                    <a:pt x="415144" y="912039"/>
                  </a:lnTo>
                  <a:lnTo>
                    <a:pt x="369230" y="905111"/>
                  </a:lnTo>
                  <a:lnTo>
                    <a:pt x="324913" y="893845"/>
                  </a:lnTo>
                  <a:lnTo>
                    <a:pt x="282428" y="878470"/>
                  </a:lnTo>
                  <a:lnTo>
                    <a:pt x="242005" y="859218"/>
                  </a:lnTo>
                  <a:lnTo>
                    <a:pt x="203878" y="836317"/>
                  </a:lnTo>
                  <a:lnTo>
                    <a:pt x="168279" y="809997"/>
                  </a:lnTo>
                  <a:lnTo>
                    <a:pt x="135441" y="780489"/>
                  </a:lnTo>
                  <a:lnTo>
                    <a:pt x="105595" y="748021"/>
                  </a:lnTo>
                  <a:lnTo>
                    <a:pt x="78974" y="712824"/>
                  </a:lnTo>
                  <a:lnTo>
                    <a:pt x="55812" y="675128"/>
                  </a:lnTo>
                  <a:lnTo>
                    <a:pt x="36339" y="635162"/>
                  </a:lnTo>
                  <a:lnTo>
                    <a:pt x="20789" y="593157"/>
                  </a:lnTo>
                  <a:lnTo>
                    <a:pt x="9394" y="549341"/>
                  </a:lnTo>
                  <a:lnTo>
                    <a:pt x="2387" y="503945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880010" y="1885950"/>
              <a:ext cx="925194" cy="914400"/>
            </a:xfrm>
            <a:custGeom>
              <a:avLst/>
              <a:gdLst/>
              <a:ahLst/>
              <a:cxnLst/>
              <a:rect l="l" t="t" r="r" b="b"/>
              <a:pathLst>
                <a:path w="925194" h="914400">
                  <a:moveTo>
                    <a:pt x="0" y="457199"/>
                  </a:moveTo>
                  <a:lnTo>
                    <a:pt x="2387" y="410453"/>
                  </a:lnTo>
                  <a:lnTo>
                    <a:pt x="9394" y="365058"/>
                  </a:lnTo>
                  <a:lnTo>
                    <a:pt x="20789" y="321242"/>
                  </a:lnTo>
                  <a:lnTo>
                    <a:pt x="36339" y="279237"/>
                  </a:lnTo>
                  <a:lnTo>
                    <a:pt x="55812" y="239271"/>
                  </a:lnTo>
                  <a:lnTo>
                    <a:pt x="78974" y="201575"/>
                  </a:lnTo>
                  <a:lnTo>
                    <a:pt x="105595" y="166378"/>
                  </a:lnTo>
                  <a:lnTo>
                    <a:pt x="135441" y="133910"/>
                  </a:lnTo>
                  <a:lnTo>
                    <a:pt x="168279" y="104402"/>
                  </a:lnTo>
                  <a:lnTo>
                    <a:pt x="203878" y="78082"/>
                  </a:lnTo>
                  <a:lnTo>
                    <a:pt x="242005" y="55181"/>
                  </a:lnTo>
                  <a:lnTo>
                    <a:pt x="282428" y="35929"/>
                  </a:lnTo>
                  <a:lnTo>
                    <a:pt x="324913" y="20554"/>
                  </a:lnTo>
                  <a:lnTo>
                    <a:pt x="369230" y="9288"/>
                  </a:lnTo>
                  <a:lnTo>
                    <a:pt x="415144" y="2360"/>
                  </a:lnTo>
                  <a:lnTo>
                    <a:pt x="462424" y="0"/>
                  </a:lnTo>
                  <a:lnTo>
                    <a:pt x="509705" y="2360"/>
                  </a:lnTo>
                  <a:lnTo>
                    <a:pt x="555619" y="9288"/>
                  </a:lnTo>
                  <a:lnTo>
                    <a:pt x="599935" y="20554"/>
                  </a:lnTo>
                  <a:lnTo>
                    <a:pt x="642421" y="35929"/>
                  </a:lnTo>
                  <a:lnTo>
                    <a:pt x="682843" y="55181"/>
                  </a:lnTo>
                  <a:lnTo>
                    <a:pt x="720970" y="78082"/>
                  </a:lnTo>
                  <a:lnTo>
                    <a:pt x="756569" y="104402"/>
                  </a:lnTo>
                  <a:lnTo>
                    <a:pt x="789408" y="133910"/>
                  </a:lnTo>
                  <a:lnTo>
                    <a:pt x="819254" y="166378"/>
                  </a:lnTo>
                  <a:lnTo>
                    <a:pt x="845874" y="201575"/>
                  </a:lnTo>
                  <a:lnTo>
                    <a:pt x="869037" y="239271"/>
                  </a:lnTo>
                  <a:lnTo>
                    <a:pt x="888510" y="279237"/>
                  </a:lnTo>
                  <a:lnTo>
                    <a:pt x="904059" y="321242"/>
                  </a:lnTo>
                  <a:lnTo>
                    <a:pt x="915454" y="365058"/>
                  </a:lnTo>
                  <a:lnTo>
                    <a:pt x="922462" y="410453"/>
                  </a:lnTo>
                  <a:lnTo>
                    <a:pt x="924849" y="457199"/>
                  </a:lnTo>
                  <a:lnTo>
                    <a:pt x="922462" y="503945"/>
                  </a:lnTo>
                  <a:lnTo>
                    <a:pt x="915454" y="549341"/>
                  </a:lnTo>
                  <a:lnTo>
                    <a:pt x="904059" y="593157"/>
                  </a:lnTo>
                  <a:lnTo>
                    <a:pt x="888510" y="635162"/>
                  </a:lnTo>
                  <a:lnTo>
                    <a:pt x="869037" y="675128"/>
                  </a:lnTo>
                  <a:lnTo>
                    <a:pt x="845874" y="712824"/>
                  </a:lnTo>
                  <a:lnTo>
                    <a:pt x="819254" y="748021"/>
                  </a:lnTo>
                  <a:lnTo>
                    <a:pt x="789408" y="780488"/>
                  </a:lnTo>
                  <a:lnTo>
                    <a:pt x="756569" y="809997"/>
                  </a:lnTo>
                  <a:lnTo>
                    <a:pt x="720970" y="836317"/>
                  </a:lnTo>
                  <a:lnTo>
                    <a:pt x="682843" y="859218"/>
                  </a:lnTo>
                  <a:lnTo>
                    <a:pt x="642421" y="878470"/>
                  </a:lnTo>
                  <a:lnTo>
                    <a:pt x="599935" y="893844"/>
                  </a:lnTo>
                  <a:lnTo>
                    <a:pt x="555619" y="905111"/>
                  </a:lnTo>
                  <a:lnTo>
                    <a:pt x="509705" y="912039"/>
                  </a:lnTo>
                  <a:lnTo>
                    <a:pt x="462424" y="914399"/>
                  </a:lnTo>
                  <a:lnTo>
                    <a:pt x="415144" y="912039"/>
                  </a:lnTo>
                  <a:lnTo>
                    <a:pt x="369230" y="905111"/>
                  </a:lnTo>
                  <a:lnTo>
                    <a:pt x="324913" y="893844"/>
                  </a:lnTo>
                  <a:lnTo>
                    <a:pt x="282428" y="878470"/>
                  </a:lnTo>
                  <a:lnTo>
                    <a:pt x="242005" y="859218"/>
                  </a:lnTo>
                  <a:lnTo>
                    <a:pt x="203878" y="836317"/>
                  </a:lnTo>
                  <a:lnTo>
                    <a:pt x="168279" y="809997"/>
                  </a:lnTo>
                  <a:lnTo>
                    <a:pt x="135441" y="780488"/>
                  </a:lnTo>
                  <a:lnTo>
                    <a:pt x="105595" y="748021"/>
                  </a:lnTo>
                  <a:lnTo>
                    <a:pt x="78974" y="712824"/>
                  </a:lnTo>
                  <a:lnTo>
                    <a:pt x="55812" y="675128"/>
                  </a:lnTo>
                  <a:lnTo>
                    <a:pt x="36339" y="635162"/>
                  </a:lnTo>
                  <a:lnTo>
                    <a:pt x="20789" y="593157"/>
                  </a:lnTo>
                  <a:lnTo>
                    <a:pt x="9394" y="549341"/>
                  </a:lnTo>
                  <a:lnTo>
                    <a:pt x="2387" y="503945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0649" y="1276351"/>
              <a:ext cx="263525" cy="1042669"/>
            </a:xfrm>
            <a:custGeom>
              <a:avLst/>
              <a:gdLst/>
              <a:ahLst/>
              <a:cxnLst/>
              <a:rect l="l" t="t" r="r" b="b"/>
              <a:pathLst>
                <a:path w="263525" h="1042669">
                  <a:moveTo>
                    <a:pt x="0" y="0"/>
                  </a:moveTo>
                  <a:lnTo>
                    <a:pt x="262916" y="104236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0649" y="2219807"/>
              <a:ext cx="301527" cy="18229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10649" y="2367762"/>
              <a:ext cx="264160" cy="1195070"/>
            </a:xfrm>
            <a:custGeom>
              <a:avLst/>
              <a:gdLst/>
              <a:ahLst/>
              <a:cxnLst/>
              <a:rect l="l" t="t" r="r" b="b"/>
              <a:pathLst>
                <a:path w="264160" h="1195070">
                  <a:moveTo>
                    <a:pt x="0" y="1194587"/>
                  </a:moveTo>
                  <a:lnTo>
                    <a:pt x="26364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0381" y="2343150"/>
              <a:ext cx="115136" cy="12283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80008" y="3105150"/>
              <a:ext cx="925194" cy="914400"/>
            </a:xfrm>
            <a:custGeom>
              <a:avLst/>
              <a:gdLst/>
              <a:ahLst/>
              <a:cxnLst/>
              <a:rect l="l" t="t" r="r" b="b"/>
              <a:pathLst>
                <a:path w="925194" h="914400">
                  <a:moveTo>
                    <a:pt x="0" y="457199"/>
                  </a:moveTo>
                  <a:lnTo>
                    <a:pt x="2387" y="410453"/>
                  </a:lnTo>
                  <a:lnTo>
                    <a:pt x="9394" y="365058"/>
                  </a:lnTo>
                  <a:lnTo>
                    <a:pt x="20789" y="321242"/>
                  </a:lnTo>
                  <a:lnTo>
                    <a:pt x="36339" y="279237"/>
                  </a:lnTo>
                  <a:lnTo>
                    <a:pt x="55812" y="239271"/>
                  </a:lnTo>
                  <a:lnTo>
                    <a:pt x="78974" y="201575"/>
                  </a:lnTo>
                  <a:lnTo>
                    <a:pt x="105595" y="166378"/>
                  </a:lnTo>
                  <a:lnTo>
                    <a:pt x="135441" y="133910"/>
                  </a:lnTo>
                  <a:lnTo>
                    <a:pt x="168279" y="104402"/>
                  </a:lnTo>
                  <a:lnTo>
                    <a:pt x="203878" y="78082"/>
                  </a:lnTo>
                  <a:lnTo>
                    <a:pt x="242005" y="55181"/>
                  </a:lnTo>
                  <a:lnTo>
                    <a:pt x="282428" y="35929"/>
                  </a:lnTo>
                  <a:lnTo>
                    <a:pt x="324913" y="20554"/>
                  </a:lnTo>
                  <a:lnTo>
                    <a:pt x="369230" y="9288"/>
                  </a:lnTo>
                  <a:lnTo>
                    <a:pt x="415144" y="2360"/>
                  </a:lnTo>
                  <a:lnTo>
                    <a:pt x="462424" y="0"/>
                  </a:lnTo>
                  <a:lnTo>
                    <a:pt x="509705" y="2360"/>
                  </a:lnTo>
                  <a:lnTo>
                    <a:pt x="555619" y="9288"/>
                  </a:lnTo>
                  <a:lnTo>
                    <a:pt x="599935" y="20554"/>
                  </a:lnTo>
                  <a:lnTo>
                    <a:pt x="642421" y="35929"/>
                  </a:lnTo>
                  <a:lnTo>
                    <a:pt x="682843" y="55181"/>
                  </a:lnTo>
                  <a:lnTo>
                    <a:pt x="720970" y="78082"/>
                  </a:lnTo>
                  <a:lnTo>
                    <a:pt x="756569" y="104402"/>
                  </a:lnTo>
                  <a:lnTo>
                    <a:pt x="789408" y="133910"/>
                  </a:lnTo>
                  <a:lnTo>
                    <a:pt x="819254" y="166378"/>
                  </a:lnTo>
                  <a:lnTo>
                    <a:pt x="845874" y="201575"/>
                  </a:lnTo>
                  <a:lnTo>
                    <a:pt x="869037" y="239271"/>
                  </a:lnTo>
                  <a:lnTo>
                    <a:pt x="888510" y="279237"/>
                  </a:lnTo>
                  <a:lnTo>
                    <a:pt x="904059" y="321242"/>
                  </a:lnTo>
                  <a:lnTo>
                    <a:pt x="915454" y="365058"/>
                  </a:lnTo>
                  <a:lnTo>
                    <a:pt x="922462" y="410453"/>
                  </a:lnTo>
                  <a:lnTo>
                    <a:pt x="924849" y="457199"/>
                  </a:lnTo>
                  <a:lnTo>
                    <a:pt x="922462" y="503945"/>
                  </a:lnTo>
                  <a:lnTo>
                    <a:pt x="915454" y="549341"/>
                  </a:lnTo>
                  <a:lnTo>
                    <a:pt x="904059" y="593157"/>
                  </a:lnTo>
                  <a:lnTo>
                    <a:pt x="888510" y="635162"/>
                  </a:lnTo>
                  <a:lnTo>
                    <a:pt x="869037" y="675128"/>
                  </a:lnTo>
                  <a:lnTo>
                    <a:pt x="845874" y="712824"/>
                  </a:lnTo>
                  <a:lnTo>
                    <a:pt x="819254" y="748021"/>
                  </a:lnTo>
                  <a:lnTo>
                    <a:pt x="789408" y="780488"/>
                  </a:lnTo>
                  <a:lnTo>
                    <a:pt x="756569" y="809997"/>
                  </a:lnTo>
                  <a:lnTo>
                    <a:pt x="720970" y="836317"/>
                  </a:lnTo>
                  <a:lnTo>
                    <a:pt x="682843" y="859218"/>
                  </a:lnTo>
                  <a:lnTo>
                    <a:pt x="642421" y="878470"/>
                  </a:lnTo>
                  <a:lnTo>
                    <a:pt x="599935" y="893844"/>
                  </a:lnTo>
                  <a:lnTo>
                    <a:pt x="555619" y="905110"/>
                  </a:lnTo>
                  <a:lnTo>
                    <a:pt x="509705" y="912039"/>
                  </a:lnTo>
                  <a:lnTo>
                    <a:pt x="462424" y="914399"/>
                  </a:lnTo>
                  <a:lnTo>
                    <a:pt x="415144" y="912039"/>
                  </a:lnTo>
                  <a:lnTo>
                    <a:pt x="369230" y="905110"/>
                  </a:lnTo>
                  <a:lnTo>
                    <a:pt x="324913" y="893844"/>
                  </a:lnTo>
                  <a:lnTo>
                    <a:pt x="282428" y="878470"/>
                  </a:lnTo>
                  <a:lnTo>
                    <a:pt x="242005" y="859218"/>
                  </a:lnTo>
                  <a:lnTo>
                    <a:pt x="203878" y="836317"/>
                  </a:lnTo>
                  <a:lnTo>
                    <a:pt x="168279" y="809997"/>
                  </a:lnTo>
                  <a:lnTo>
                    <a:pt x="135441" y="780488"/>
                  </a:lnTo>
                  <a:lnTo>
                    <a:pt x="105595" y="748021"/>
                  </a:lnTo>
                  <a:lnTo>
                    <a:pt x="78974" y="712824"/>
                  </a:lnTo>
                  <a:lnTo>
                    <a:pt x="55812" y="675128"/>
                  </a:lnTo>
                  <a:lnTo>
                    <a:pt x="36339" y="635162"/>
                  </a:lnTo>
                  <a:lnTo>
                    <a:pt x="20789" y="593157"/>
                  </a:lnTo>
                  <a:lnTo>
                    <a:pt x="9394" y="549341"/>
                  </a:lnTo>
                  <a:lnTo>
                    <a:pt x="2387" y="503945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610649" y="1276351"/>
              <a:ext cx="266700" cy="2261235"/>
            </a:xfrm>
            <a:custGeom>
              <a:avLst/>
              <a:gdLst/>
              <a:ahLst/>
              <a:cxnLst/>
              <a:rect l="l" t="t" r="r" b="b"/>
              <a:pathLst>
                <a:path w="266700" h="2261235">
                  <a:moveTo>
                    <a:pt x="0" y="0"/>
                  </a:moveTo>
                  <a:lnTo>
                    <a:pt x="266134" y="2260967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9366" y="3442001"/>
              <a:ext cx="117100" cy="1203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10649" y="2343149"/>
              <a:ext cx="264160" cy="1195070"/>
            </a:xfrm>
            <a:custGeom>
              <a:avLst/>
              <a:gdLst/>
              <a:ahLst/>
              <a:cxnLst/>
              <a:rect l="l" t="t" r="r" b="b"/>
              <a:pathLst>
                <a:path w="264160" h="1195070">
                  <a:moveTo>
                    <a:pt x="0" y="0"/>
                  </a:moveTo>
                  <a:lnTo>
                    <a:pt x="263649" y="1194587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0649" y="3439511"/>
              <a:ext cx="304868" cy="18179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52275" y="1885950"/>
              <a:ext cx="925194" cy="914400"/>
            </a:xfrm>
            <a:custGeom>
              <a:avLst/>
              <a:gdLst/>
              <a:ahLst/>
              <a:cxnLst/>
              <a:rect l="l" t="t" r="r" b="b"/>
              <a:pathLst>
                <a:path w="925195" h="914400">
                  <a:moveTo>
                    <a:pt x="0" y="457199"/>
                  </a:moveTo>
                  <a:lnTo>
                    <a:pt x="2387" y="410453"/>
                  </a:lnTo>
                  <a:lnTo>
                    <a:pt x="9394" y="365058"/>
                  </a:lnTo>
                  <a:lnTo>
                    <a:pt x="20789" y="321242"/>
                  </a:lnTo>
                  <a:lnTo>
                    <a:pt x="36339" y="279237"/>
                  </a:lnTo>
                  <a:lnTo>
                    <a:pt x="55812" y="239271"/>
                  </a:lnTo>
                  <a:lnTo>
                    <a:pt x="78974" y="201575"/>
                  </a:lnTo>
                  <a:lnTo>
                    <a:pt x="105595" y="166378"/>
                  </a:lnTo>
                  <a:lnTo>
                    <a:pt x="135441" y="133910"/>
                  </a:lnTo>
                  <a:lnTo>
                    <a:pt x="168279" y="104402"/>
                  </a:lnTo>
                  <a:lnTo>
                    <a:pt x="203878" y="78082"/>
                  </a:lnTo>
                  <a:lnTo>
                    <a:pt x="242005" y="55181"/>
                  </a:lnTo>
                  <a:lnTo>
                    <a:pt x="282428" y="35929"/>
                  </a:lnTo>
                  <a:lnTo>
                    <a:pt x="324913" y="20554"/>
                  </a:lnTo>
                  <a:lnTo>
                    <a:pt x="369230" y="9288"/>
                  </a:lnTo>
                  <a:lnTo>
                    <a:pt x="415144" y="2360"/>
                  </a:lnTo>
                  <a:lnTo>
                    <a:pt x="462425" y="0"/>
                  </a:lnTo>
                  <a:lnTo>
                    <a:pt x="509705" y="2360"/>
                  </a:lnTo>
                  <a:lnTo>
                    <a:pt x="555619" y="9288"/>
                  </a:lnTo>
                  <a:lnTo>
                    <a:pt x="599936" y="20554"/>
                  </a:lnTo>
                  <a:lnTo>
                    <a:pt x="642421" y="35929"/>
                  </a:lnTo>
                  <a:lnTo>
                    <a:pt x="682844" y="55181"/>
                  </a:lnTo>
                  <a:lnTo>
                    <a:pt x="720971" y="78082"/>
                  </a:lnTo>
                  <a:lnTo>
                    <a:pt x="756570" y="104402"/>
                  </a:lnTo>
                  <a:lnTo>
                    <a:pt x="789408" y="133910"/>
                  </a:lnTo>
                  <a:lnTo>
                    <a:pt x="819254" y="166378"/>
                  </a:lnTo>
                  <a:lnTo>
                    <a:pt x="845874" y="201575"/>
                  </a:lnTo>
                  <a:lnTo>
                    <a:pt x="869037" y="239271"/>
                  </a:lnTo>
                  <a:lnTo>
                    <a:pt x="888510" y="279237"/>
                  </a:lnTo>
                  <a:lnTo>
                    <a:pt x="904060" y="321242"/>
                  </a:lnTo>
                  <a:lnTo>
                    <a:pt x="915454" y="365058"/>
                  </a:lnTo>
                  <a:lnTo>
                    <a:pt x="922462" y="410453"/>
                  </a:lnTo>
                  <a:lnTo>
                    <a:pt x="924849" y="457199"/>
                  </a:lnTo>
                  <a:lnTo>
                    <a:pt x="922462" y="503945"/>
                  </a:lnTo>
                  <a:lnTo>
                    <a:pt x="915454" y="549341"/>
                  </a:lnTo>
                  <a:lnTo>
                    <a:pt x="904060" y="593157"/>
                  </a:lnTo>
                  <a:lnTo>
                    <a:pt x="888510" y="635162"/>
                  </a:lnTo>
                  <a:lnTo>
                    <a:pt x="869037" y="675128"/>
                  </a:lnTo>
                  <a:lnTo>
                    <a:pt x="845874" y="712824"/>
                  </a:lnTo>
                  <a:lnTo>
                    <a:pt x="819254" y="748021"/>
                  </a:lnTo>
                  <a:lnTo>
                    <a:pt x="789408" y="780488"/>
                  </a:lnTo>
                  <a:lnTo>
                    <a:pt x="756570" y="809997"/>
                  </a:lnTo>
                  <a:lnTo>
                    <a:pt x="720971" y="836317"/>
                  </a:lnTo>
                  <a:lnTo>
                    <a:pt x="682844" y="859218"/>
                  </a:lnTo>
                  <a:lnTo>
                    <a:pt x="642421" y="878470"/>
                  </a:lnTo>
                  <a:lnTo>
                    <a:pt x="599936" y="893844"/>
                  </a:lnTo>
                  <a:lnTo>
                    <a:pt x="555619" y="905111"/>
                  </a:lnTo>
                  <a:lnTo>
                    <a:pt x="509705" y="912039"/>
                  </a:lnTo>
                  <a:lnTo>
                    <a:pt x="462425" y="914399"/>
                  </a:lnTo>
                  <a:lnTo>
                    <a:pt x="415144" y="912039"/>
                  </a:lnTo>
                  <a:lnTo>
                    <a:pt x="369230" y="905111"/>
                  </a:lnTo>
                  <a:lnTo>
                    <a:pt x="324913" y="893844"/>
                  </a:lnTo>
                  <a:lnTo>
                    <a:pt x="282428" y="878470"/>
                  </a:lnTo>
                  <a:lnTo>
                    <a:pt x="242005" y="859218"/>
                  </a:lnTo>
                  <a:lnTo>
                    <a:pt x="203878" y="836317"/>
                  </a:lnTo>
                  <a:lnTo>
                    <a:pt x="168279" y="809997"/>
                  </a:lnTo>
                  <a:lnTo>
                    <a:pt x="135441" y="780488"/>
                  </a:lnTo>
                  <a:lnTo>
                    <a:pt x="105595" y="748021"/>
                  </a:lnTo>
                  <a:lnTo>
                    <a:pt x="78974" y="712824"/>
                  </a:lnTo>
                  <a:lnTo>
                    <a:pt x="55812" y="675128"/>
                  </a:lnTo>
                  <a:lnTo>
                    <a:pt x="36339" y="635162"/>
                  </a:lnTo>
                  <a:lnTo>
                    <a:pt x="20789" y="593157"/>
                  </a:lnTo>
                  <a:lnTo>
                    <a:pt x="9394" y="549341"/>
                  </a:lnTo>
                  <a:lnTo>
                    <a:pt x="2387" y="503945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804861" y="2343149"/>
              <a:ext cx="322580" cy="0"/>
            </a:xfrm>
            <a:custGeom>
              <a:avLst/>
              <a:gdLst/>
              <a:ahLst/>
              <a:cxnLst/>
              <a:rect l="l" t="t" r="r" b="b"/>
              <a:pathLst>
                <a:path w="322580">
                  <a:moveTo>
                    <a:pt x="0" y="0"/>
                  </a:moveTo>
                  <a:lnTo>
                    <a:pt x="322457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6614" y="2284196"/>
              <a:ext cx="115909" cy="1179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804859" y="2367388"/>
              <a:ext cx="340995" cy="1195070"/>
            </a:xfrm>
            <a:custGeom>
              <a:avLst/>
              <a:gdLst/>
              <a:ahLst/>
              <a:cxnLst/>
              <a:rect l="l" t="t" r="r" b="b"/>
              <a:pathLst>
                <a:path w="340994" h="1195070">
                  <a:moveTo>
                    <a:pt x="0" y="1194961"/>
                  </a:moveTo>
                  <a:lnTo>
                    <a:pt x="340750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7949" y="2343150"/>
              <a:ext cx="113553" cy="1237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152277" y="819151"/>
              <a:ext cx="925194" cy="914400"/>
            </a:xfrm>
            <a:custGeom>
              <a:avLst/>
              <a:gdLst/>
              <a:ahLst/>
              <a:cxnLst/>
              <a:rect l="l" t="t" r="r" b="b"/>
              <a:pathLst>
                <a:path w="925195" h="914400">
                  <a:moveTo>
                    <a:pt x="0" y="457199"/>
                  </a:moveTo>
                  <a:lnTo>
                    <a:pt x="2387" y="410453"/>
                  </a:lnTo>
                  <a:lnTo>
                    <a:pt x="9394" y="365058"/>
                  </a:lnTo>
                  <a:lnTo>
                    <a:pt x="20789" y="321242"/>
                  </a:lnTo>
                  <a:lnTo>
                    <a:pt x="36339" y="279237"/>
                  </a:lnTo>
                  <a:lnTo>
                    <a:pt x="55812" y="239271"/>
                  </a:lnTo>
                  <a:lnTo>
                    <a:pt x="78974" y="201575"/>
                  </a:lnTo>
                  <a:lnTo>
                    <a:pt x="105595" y="166378"/>
                  </a:lnTo>
                  <a:lnTo>
                    <a:pt x="135441" y="133910"/>
                  </a:lnTo>
                  <a:lnTo>
                    <a:pt x="168279" y="104402"/>
                  </a:lnTo>
                  <a:lnTo>
                    <a:pt x="203878" y="78082"/>
                  </a:lnTo>
                  <a:lnTo>
                    <a:pt x="242005" y="55181"/>
                  </a:lnTo>
                  <a:lnTo>
                    <a:pt x="282428" y="35929"/>
                  </a:lnTo>
                  <a:lnTo>
                    <a:pt x="324913" y="20554"/>
                  </a:lnTo>
                  <a:lnTo>
                    <a:pt x="369230" y="9288"/>
                  </a:lnTo>
                  <a:lnTo>
                    <a:pt x="415144" y="2360"/>
                  </a:lnTo>
                  <a:lnTo>
                    <a:pt x="462424" y="0"/>
                  </a:lnTo>
                  <a:lnTo>
                    <a:pt x="509705" y="2360"/>
                  </a:lnTo>
                  <a:lnTo>
                    <a:pt x="555619" y="9288"/>
                  </a:lnTo>
                  <a:lnTo>
                    <a:pt x="599935" y="20554"/>
                  </a:lnTo>
                  <a:lnTo>
                    <a:pt x="642421" y="35929"/>
                  </a:lnTo>
                  <a:lnTo>
                    <a:pt x="682843" y="55181"/>
                  </a:lnTo>
                  <a:lnTo>
                    <a:pt x="720970" y="78082"/>
                  </a:lnTo>
                  <a:lnTo>
                    <a:pt x="756569" y="104402"/>
                  </a:lnTo>
                  <a:lnTo>
                    <a:pt x="789408" y="133910"/>
                  </a:lnTo>
                  <a:lnTo>
                    <a:pt x="819254" y="166378"/>
                  </a:lnTo>
                  <a:lnTo>
                    <a:pt x="845874" y="201575"/>
                  </a:lnTo>
                  <a:lnTo>
                    <a:pt x="869037" y="239271"/>
                  </a:lnTo>
                  <a:lnTo>
                    <a:pt x="888510" y="279237"/>
                  </a:lnTo>
                  <a:lnTo>
                    <a:pt x="904059" y="321242"/>
                  </a:lnTo>
                  <a:lnTo>
                    <a:pt x="915454" y="365058"/>
                  </a:lnTo>
                  <a:lnTo>
                    <a:pt x="922462" y="410453"/>
                  </a:lnTo>
                  <a:lnTo>
                    <a:pt x="924849" y="457199"/>
                  </a:lnTo>
                  <a:lnTo>
                    <a:pt x="922462" y="503945"/>
                  </a:lnTo>
                  <a:lnTo>
                    <a:pt x="915454" y="549341"/>
                  </a:lnTo>
                  <a:lnTo>
                    <a:pt x="904059" y="593157"/>
                  </a:lnTo>
                  <a:lnTo>
                    <a:pt x="888510" y="635162"/>
                  </a:lnTo>
                  <a:lnTo>
                    <a:pt x="869037" y="675128"/>
                  </a:lnTo>
                  <a:lnTo>
                    <a:pt x="845874" y="712824"/>
                  </a:lnTo>
                  <a:lnTo>
                    <a:pt x="819254" y="748021"/>
                  </a:lnTo>
                  <a:lnTo>
                    <a:pt x="789408" y="780489"/>
                  </a:lnTo>
                  <a:lnTo>
                    <a:pt x="756569" y="809997"/>
                  </a:lnTo>
                  <a:lnTo>
                    <a:pt x="720970" y="836317"/>
                  </a:lnTo>
                  <a:lnTo>
                    <a:pt x="682843" y="859218"/>
                  </a:lnTo>
                  <a:lnTo>
                    <a:pt x="642421" y="878470"/>
                  </a:lnTo>
                  <a:lnTo>
                    <a:pt x="599935" y="893845"/>
                  </a:lnTo>
                  <a:lnTo>
                    <a:pt x="555619" y="905111"/>
                  </a:lnTo>
                  <a:lnTo>
                    <a:pt x="509705" y="912039"/>
                  </a:lnTo>
                  <a:lnTo>
                    <a:pt x="462424" y="914399"/>
                  </a:lnTo>
                  <a:lnTo>
                    <a:pt x="415144" y="912039"/>
                  </a:lnTo>
                  <a:lnTo>
                    <a:pt x="369230" y="905111"/>
                  </a:lnTo>
                  <a:lnTo>
                    <a:pt x="324913" y="893845"/>
                  </a:lnTo>
                  <a:lnTo>
                    <a:pt x="282428" y="878470"/>
                  </a:lnTo>
                  <a:lnTo>
                    <a:pt x="242005" y="859218"/>
                  </a:lnTo>
                  <a:lnTo>
                    <a:pt x="203878" y="836317"/>
                  </a:lnTo>
                  <a:lnTo>
                    <a:pt x="168279" y="809997"/>
                  </a:lnTo>
                  <a:lnTo>
                    <a:pt x="135441" y="780489"/>
                  </a:lnTo>
                  <a:lnTo>
                    <a:pt x="105595" y="748021"/>
                  </a:lnTo>
                  <a:lnTo>
                    <a:pt x="78974" y="712824"/>
                  </a:lnTo>
                  <a:lnTo>
                    <a:pt x="55812" y="675128"/>
                  </a:lnTo>
                  <a:lnTo>
                    <a:pt x="36339" y="635162"/>
                  </a:lnTo>
                  <a:lnTo>
                    <a:pt x="20789" y="593157"/>
                  </a:lnTo>
                  <a:lnTo>
                    <a:pt x="9394" y="549341"/>
                  </a:lnTo>
                  <a:lnTo>
                    <a:pt x="2387" y="503945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804862" y="1276351"/>
              <a:ext cx="340360" cy="1043305"/>
            </a:xfrm>
            <a:custGeom>
              <a:avLst/>
              <a:gdLst/>
              <a:ahLst/>
              <a:cxnLst/>
              <a:rect l="l" t="t" r="r" b="b"/>
              <a:pathLst>
                <a:path w="340360" h="1043305">
                  <a:moveTo>
                    <a:pt x="0" y="0"/>
                  </a:moveTo>
                  <a:lnTo>
                    <a:pt x="339852" y="1042835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4692" y="2219067"/>
              <a:ext cx="112568" cy="1240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54359" y="3105150"/>
              <a:ext cx="925194" cy="914400"/>
            </a:xfrm>
            <a:custGeom>
              <a:avLst/>
              <a:gdLst/>
              <a:ahLst/>
              <a:cxnLst/>
              <a:rect l="l" t="t" r="r" b="b"/>
              <a:pathLst>
                <a:path w="925195" h="914400">
                  <a:moveTo>
                    <a:pt x="0" y="457199"/>
                  </a:moveTo>
                  <a:lnTo>
                    <a:pt x="2387" y="410453"/>
                  </a:lnTo>
                  <a:lnTo>
                    <a:pt x="9394" y="365058"/>
                  </a:lnTo>
                  <a:lnTo>
                    <a:pt x="20789" y="321242"/>
                  </a:lnTo>
                  <a:lnTo>
                    <a:pt x="36339" y="279237"/>
                  </a:lnTo>
                  <a:lnTo>
                    <a:pt x="55812" y="239271"/>
                  </a:lnTo>
                  <a:lnTo>
                    <a:pt x="78974" y="201575"/>
                  </a:lnTo>
                  <a:lnTo>
                    <a:pt x="105595" y="166378"/>
                  </a:lnTo>
                  <a:lnTo>
                    <a:pt x="135441" y="133910"/>
                  </a:lnTo>
                  <a:lnTo>
                    <a:pt x="168279" y="104402"/>
                  </a:lnTo>
                  <a:lnTo>
                    <a:pt x="203878" y="78082"/>
                  </a:lnTo>
                  <a:lnTo>
                    <a:pt x="242005" y="55181"/>
                  </a:lnTo>
                  <a:lnTo>
                    <a:pt x="282428" y="35929"/>
                  </a:lnTo>
                  <a:lnTo>
                    <a:pt x="324914" y="20554"/>
                  </a:lnTo>
                  <a:lnTo>
                    <a:pt x="369230" y="9288"/>
                  </a:lnTo>
                  <a:lnTo>
                    <a:pt x="415144" y="2360"/>
                  </a:lnTo>
                  <a:lnTo>
                    <a:pt x="462425" y="0"/>
                  </a:lnTo>
                  <a:lnTo>
                    <a:pt x="509705" y="2360"/>
                  </a:lnTo>
                  <a:lnTo>
                    <a:pt x="555619" y="9288"/>
                  </a:lnTo>
                  <a:lnTo>
                    <a:pt x="599936" y="20554"/>
                  </a:lnTo>
                  <a:lnTo>
                    <a:pt x="642421" y="35929"/>
                  </a:lnTo>
                  <a:lnTo>
                    <a:pt x="682844" y="55181"/>
                  </a:lnTo>
                  <a:lnTo>
                    <a:pt x="720971" y="78082"/>
                  </a:lnTo>
                  <a:lnTo>
                    <a:pt x="756570" y="104402"/>
                  </a:lnTo>
                  <a:lnTo>
                    <a:pt x="789408" y="133910"/>
                  </a:lnTo>
                  <a:lnTo>
                    <a:pt x="819254" y="166378"/>
                  </a:lnTo>
                  <a:lnTo>
                    <a:pt x="845874" y="201575"/>
                  </a:lnTo>
                  <a:lnTo>
                    <a:pt x="869037" y="239271"/>
                  </a:lnTo>
                  <a:lnTo>
                    <a:pt x="888510" y="279237"/>
                  </a:lnTo>
                  <a:lnTo>
                    <a:pt x="904060" y="321242"/>
                  </a:lnTo>
                  <a:lnTo>
                    <a:pt x="915455" y="365058"/>
                  </a:lnTo>
                  <a:lnTo>
                    <a:pt x="922462" y="410453"/>
                  </a:lnTo>
                  <a:lnTo>
                    <a:pt x="924849" y="457199"/>
                  </a:lnTo>
                  <a:lnTo>
                    <a:pt x="922462" y="503945"/>
                  </a:lnTo>
                  <a:lnTo>
                    <a:pt x="915455" y="549341"/>
                  </a:lnTo>
                  <a:lnTo>
                    <a:pt x="904060" y="593157"/>
                  </a:lnTo>
                  <a:lnTo>
                    <a:pt x="888510" y="635162"/>
                  </a:lnTo>
                  <a:lnTo>
                    <a:pt x="869037" y="675128"/>
                  </a:lnTo>
                  <a:lnTo>
                    <a:pt x="845874" y="712824"/>
                  </a:lnTo>
                  <a:lnTo>
                    <a:pt x="819254" y="748021"/>
                  </a:lnTo>
                  <a:lnTo>
                    <a:pt x="789408" y="780488"/>
                  </a:lnTo>
                  <a:lnTo>
                    <a:pt x="756570" y="809997"/>
                  </a:lnTo>
                  <a:lnTo>
                    <a:pt x="720971" y="836317"/>
                  </a:lnTo>
                  <a:lnTo>
                    <a:pt x="682844" y="859218"/>
                  </a:lnTo>
                  <a:lnTo>
                    <a:pt x="642421" y="878470"/>
                  </a:lnTo>
                  <a:lnTo>
                    <a:pt x="599936" y="893844"/>
                  </a:lnTo>
                  <a:lnTo>
                    <a:pt x="555619" y="905110"/>
                  </a:lnTo>
                  <a:lnTo>
                    <a:pt x="509705" y="912039"/>
                  </a:lnTo>
                  <a:lnTo>
                    <a:pt x="462425" y="914399"/>
                  </a:lnTo>
                  <a:lnTo>
                    <a:pt x="415144" y="912039"/>
                  </a:lnTo>
                  <a:lnTo>
                    <a:pt x="369230" y="905110"/>
                  </a:lnTo>
                  <a:lnTo>
                    <a:pt x="324914" y="893844"/>
                  </a:lnTo>
                  <a:lnTo>
                    <a:pt x="282428" y="878470"/>
                  </a:lnTo>
                  <a:lnTo>
                    <a:pt x="242005" y="859218"/>
                  </a:lnTo>
                  <a:lnTo>
                    <a:pt x="203878" y="836317"/>
                  </a:lnTo>
                  <a:lnTo>
                    <a:pt x="168279" y="809997"/>
                  </a:lnTo>
                  <a:lnTo>
                    <a:pt x="135441" y="780488"/>
                  </a:lnTo>
                  <a:lnTo>
                    <a:pt x="105595" y="748021"/>
                  </a:lnTo>
                  <a:lnTo>
                    <a:pt x="78974" y="712824"/>
                  </a:lnTo>
                  <a:lnTo>
                    <a:pt x="55812" y="675128"/>
                  </a:lnTo>
                  <a:lnTo>
                    <a:pt x="36339" y="635162"/>
                  </a:lnTo>
                  <a:lnTo>
                    <a:pt x="20789" y="593157"/>
                  </a:lnTo>
                  <a:lnTo>
                    <a:pt x="9394" y="549341"/>
                  </a:lnTo>
                  <a:lnTo>
                    <a:pt x="2387" y="503945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04859" y="3562350"/>
              <a:ext cx="324485" cy="0"/>
            </a:xfrm>
            <a:custGeom>
              <a:avLst/>
              <a:gdLst/>
              <a:ahLst/>
              <a:cxnLst/>
              <a:rect l="l" t="t" r="r" b="b"/>
              <a:pathLst>
                <a:path w="324485">
                  <a:moveTo>
                    <a:pt x="0" y="0"/>
                  </a:moveTo>
                  <a:lnTo>
                    <a:pt x="324045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8200" y="3503396"/>
              <a:ext cx="115909" cy="11790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804861" y="2343149"/>
              <a:ext cx="342900" cy="1195070"/>
            </a:xfrm>
            <a:custGeom>
              <a:avLst/>
              <a:gdLst/>
              <a:ahLst/>
              <a:cxnLst/>
              <a:rect l="l" t="t" r="r" b="b"/>
              <a:pathLst>
                <a:path w="342900" h="1195070">
                  <a:moveTo>
                    <a:pt x="0" y="0"/>
                  </a:moveTo>
                  <a:lnTo>
                    <a:pt x="342308" y="1194969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9430" y="3438588"/>
              <a:ext cx="113524" cy="12376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804862" y="1276351"/>
              <a:ext cx="345440" cy="2261235"/>
            </a:xfrm>
            <a:custGeom>
              <a:avLst/>
              <a:gdLst/>
              <a:ahLst/>
              <a:cxnLst/>
              <a:rect l="l" t="t" r="r" b="b"/>
              <a:pathLst>
                <a:path w="345439" h="2261235">
                  <a:moveTo>
                    <a:pt x="0" y="0"/>
                  </a:moveTo>
                  <a:lnTo>
                    <a:pt x="345443" y="226108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0570" y="3441006"/>
              <a:ext cx="116555" cy="12134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256749" y="1885950"/>
              <a:ext cx="925194" cy="914400"/>
            </a:xfrm>
            <a:custGeom>
              <a:avLst/>
              <a:gdLst/>
              <a:ahLst/>
              <a:cxnLst/>
              <a:rect l="l" t="t" r="r" b="b"/>
              <a:pathLst>
                <a:path w="925195" h="914400">
                  <a:moveTo>
                    <a:pt x="0" y="457199"/>
                  </a:moveTo>
                  <a:lnTo>
                    <a:pt x="2387" y="410453"/>
                  </a:lnTo>
                  <a:lnTo>
                    <a:pt x="9394" y="365058"/>
                  </a:lnTo>
                  <a:lnTo>
                    <a:pt x="20789" y="321242"/>
                  </a:lnTo>
                  <a:lnTo>
                    <a:pt x="36339" y="279237"/>
                  </a:lnTo>
                  <a:lnTo>
                    <a:pt x="55812" y="239271"/>
                  </a:lnTo>
                  <a:lnTo>
                    <a:pt x="78974" y="201575"/>
                  </a:lnTo>
                  <a:lnTo>
                    <a:pt x="105595" y="166378"/>
                  </a:lnTo>
                  <a:lnTo>
                    <a:pt x="135441" y="133910"/>
                  </a:lnTo>
                  <a:lnTo>
                    <a:pt x="168279" y="104402"/>
                  </a:lnTo>
                  <a:lnTo>
                    <a:pt x="203878" y="78082"/>
                  </a:lnTo>
                  <a:lnTo>
                    <a:pt x="242005" y="55181"/>
                  </a:lnTo>
                  <a:lnTo>
                    <a:pt x="282428" y="35929"/>
                  </a:lnTo>
                  <a:lnTo>
                    <a:pt x="324913" y="20554"/>
                  </a:lnTo>
                  <a:lnTo>
                    <a:pt x="369230" y="9288"/>
                  </a:lnTo>
                  <a:lnTo>
                    <a:pt x="415144" y="2360"/>
                  </a:lnTo>
                  <a:lnTo>
                    <a:pt x="462424" y="0"/>
                  </a:lnTo>
                  <a:lnTo>
                    <a:pt x="509705" y="2360"/>
                  </a:lnTo>
                  <a:lnTo>
                    <a:pt x="555619" y="9288"/>
                  </a:lnTo>
                  <a:lnTo>
                    <a:pt x="599935" y="20554"/>
                  </a:lnTo>
                  <a:lnTo>
                    <a:pt x="642421" y="35929"/>
                  </a:lnTo>
                  <a:lnTo>
                    <a:pt x="682843" y="55181"/>
                  </a:lnTo>
                  <a:lnTo>
                    <a:pt x="720970" y="78082"/>
                  </a:lnTo>
                  <a:lnTo>
                    <a:pt x="756569" y="104402"/>
                  </a:lnTo>
                  <a:lnTo>
                    <a:pt x="789408" y="133910"/>
                  </a:lnTo>
                  <a:lnTo>
                    <a:pt x="819254" y="166378"/>
                  </a:lnTo>
                  <a:lnTo>
                    <a:pt x="845874" y="201575"/>
                  </a:lnTo>
                  <a:lnTo>
                    <a:pt x="869037" y="239271"/>
                  </a:lnTo>
                  <a:lnTo>
                    <a:pt x="888509" y="279237"/>
                  </a:lnTo>
                  <a:lnTo>
                    <a:pt x="904059" y="321242"/>
                  </a:lnTo>
                  <a:lnTo>
                    <a:pt x="915454" y="365058"/>
                  </a:lnTo>
                  <a:lnTo>
                    <a:pt x="922462" y="410453"/>
                  </a:lnTo>
                  <a:lnTo>
                    <a:pt x="924849" y="457199"/>
                  </a:lnTo>
                  <a:lnTo>
                    <a:pt x="922462" y="503945"/>
                  </a:lnTo>
                  <a:lnTo>
                    <a:pt x="915454" y="549341"/>
                  </a:lnTo>
                  <a:lnTo>
                    <a:pt x="904059" y="593157"/>
                  </a:lnTo>
                  <a:lnTo>
                    <a:pt x="888509" y="635162"/>
                  </a:lnTo>
                  <a:lnTo>
                    <a:pt x="869037" y="675128"/>
                  </a:lnTo>
                  <a:lnTo>
                    <a:pt x="845874" y="712824"/>
                  </a:lnTo>
                  <a:lnTo>
                    <a:pt x="819254" y="748021"/>
                  </a:lnTo>
                  <a:lnTo>
                    <a:pt x="789408" y="780488"/>
                  </a:lnTo>
                  <a:lnTo>
                    <a:pt x="756569" y="809997"/>
                  </a:lnTo>
                  <a:lnTo>
                    <a:pt x="720970" y="836317"/>
                  </a:lnTo>
                  <a:lnTo>
                    <a:pt x="682843" y="859218"/>
                  </a:lnTo>
                  <a:lnTo>
                    <a:pt x="642421" y="878470"/>
                  </a:lnTo>
                  <a:lnTo>
                    <a:pt x="599935" y="893844"/>
                  </a:lnTo>
                  <a:lnTo>
                    <a:pt x="555619" y="905111"/>
                  </a:lnTo>
                  <a:lnTo>
                    <a:pt x="509705" y="912039"/>
                  </a:lnTo>
                  <a:lnTo>
                    <a:pt x="462424" y="914399"/>
                  </a:lnTo>
                  <a:lnTo>
                    <a:pt x="415144" y="912039"/>
                  </a:lnTo>
                  <a:lnTo>
                    <a:pt x="369230" y="905111"/>
                  </a:lnTo>
                  <a:lnTo>
                    <a:pt x="324913" y="893844"/>
                  </a:lnTo>
                  <a:lnTo>
                    <a:pt x="282428" y="878470"/>
                  </a:lnTo>
                  <a:lnTo>
                    <a:pt x="242005" y="859218"/>
                  </a:lnTo>
                  <a:lnTo>
                    <a:pt x="203878" y="836317"/>
                  </a:lnTo>
                  <a:lnTo>
                    <a:pt x="168279" y="809997"/>
                  </a:lnTo>
                  <a:lnTo>
                    <a:pt x="135441" y="780488"/>
                  </a:lnTo>
                  <a:lnTo>
                    <a:pt x="105595" y="748021"/>
                  </a:lnTo>
                  <a:lnTo>
                    <a:pt x="78974" y="712824"/>
                  </a:lnTo>
                  <a:lnTo>
                    <a:pt x="55812" y="675128"/>
                  </a:lnTo>
                  <a:lnTo>
                    <a:pt x="36339" y="635162"/>
                  </a:lnTo>
                  <a:lnTo>
                    <a:pt x="20789" y="593157"/>
                  </a:lnTo>
                  <a:lnTo>
                    <a:pt x="9394" y="549341"/>
                  </a:lnTo>
                  <a:lnTo>
                    <a:pt x="2387" y="503945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077126" y="2343149"/>
              <a:ext cx="154305" cy="0"/>
            </a:xfrm>
            <a:custGeom>
              <a:avLst/>
              <a:gdLst/>
              <a:ahLst/>
              <a:cxnLst/>
              <a:rect l="l" t="t" r="r" b="b"/>
              <a:pathLst>
                <a:path w="154304">
                  <a:moveTo>
                    <a:pt x="0" y="0"/>
                  </a:moveTo>
                  <a:lnTo>
                    <a:pt x="154182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140604" y="2284196"/>
              <a:ext cx="116205" cy="118110"/>
            </a:xfrm>
            <a:custGeom>
              <a:avLst/>
              <a:gdLst/>
              <a:ahLst/>
              <a:cxnLst/>
              <a:rect l="l" t="t" r="r" b="b"/>
              <a:pathLst>
                <a:path w="116204" h="118110">
                  <a:moveTo>
                    <a:pt x="14845" y="0"/>
                  </a:moveTo>
                  <a:lnTo>
                    <a:pt x="7068" y="2045"/>
                  </a:lnTo>
                  <a:lnTo>
                    <a:pt x="0" y="14163"/>
                  </a:lnTo>
                  <a:lnTo>
                    <a:pt x="2047" y="21939"/>
                  </a:lnTo>
                  <a:lnTo>
                    <a:pt x="65498" y="58953"/>
                  </a:lnTo>
                  <a:lnTo>
                    <a:pt x="2047" y="95967"/>
                  </a:lnTo>
                  <a:lnTo>
                    <a:pt x="0" y="103745"/>
                  </a:lnTo>
                  <a:lnTo>
                    <a:pt x="7068" y="115862"/>
                  </a:lnTo>
                  <a:lnTo>
                    <a:pt x="14845" y="117908"/>
                  </a:lnTo>
                  <a:lnTo>
                    <a:pt x="115909" y="58953"/>
                  </a:lnTo>
                  <a:lnTo>
                    <a:pt x="14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079209" y="2368091"/>
              <a:ext cx="174625" cy="1194435"/>
            </a:xfrm>
            <a:custGeom>
              <a:avLst/>
              <a:gdLst/>
              <a:ahLst/>
              <a:cxnLst/>
              <a:rect l="l" t="t" r="r" b="b"/>
              <a:pathLst>
                <a:path w="174625" h="1194435">
                  <a:moveTo>
                    <a:pt x="0" y="1194258"/>
                  </a:moveTo>
                  <a:lnTo>
                    <a:pt x="174162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84087" y="2343150"/>
              <a:ext cx="116674" cy="12115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077127" y="1276351"/>
              <a:ext cx="175260" cy="1042035"/>
            </a:xfrm>
            <a:custGeom>
              <a:avLst/>
              <a:gdLst/>
              <a:ahLst/>
              <a:cxnLst/>
              <a:rect l="l" t="t" r="r" b="b"/>
              <a:pathLst>
                <a:path w="175260" h="1042035">
                  <a:moveTo>
                    <a:pt x="0" y="0"/>
                  </a:moveTo>
                  <a:lnTo>
                    <a:pt x="175207" y="104194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81618" y="2221419"/>
              <a:ext cx="116274" cy="1217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4488" y="1169725"/>
              <a:ext cx="347471" cy="22859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68700" y="1169725"/>
              <a:ext cx="347471" cy="2285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0964" y="1123712"/>
              <a:ext cx="347471" cy="2285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6222" y="2260527"/>
              <a:ext cx="267461" cy="18059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4488" y="3457956"/>
              <a:ext cx="274319" cy="18059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823278" y="4070159"/>
              <a:ext cx="14604" cy="193675"/>
            </a:xfrm>
            <a:custGeom>
              <a:avLst/>
              <a:gdLst/>
              <a:ahLst/>
              <a:cxnLst/>
              <a:rect l="l" t="t" r="r" b="b"/>
              <a:pathLst>
                <a:path w="14604" h="193675">
                  <a:moveTo>
                    <a:pt x="14399" y="21599"/>
                  </a:moveTo>
                  <a:lnTo>
                    <a:pt x="14399" y="14399"/>
                  </a:lnTo>
                  <a:lnTo>
                    <a:pt x="14399" y="7199"/>
                  </a:lnTo>
                  <a:lnTo>
                    <a:pt x="7199" y="7199"/>
                  </a:lnTo>
                  <a:lnTo>
                    <a:pt x="7199" y="0"/>
                  </a:lnTo>
                  <a:lnTo>
                    <a:pt x="7199" y="7199"/>
                  </a:lnTo>
                  <a:lnTo>
                    <a:pt x="7199" y="21599"/>
                  </a:lnTo>
                  <a:lnTo>
                    <a:pt x="0" y="42839"/>
                  </a:lnTo>
                  <a:lnTo>
                    <a:pt x="0" y="178919"/>
                  </a:lnTo>
                  <a:lnTo>
                    <a:pt x="7199" y="19331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2791" y="1523631"/>
              <a:ext cx="306856" cy="21469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63679" y="722520"/>
              <a:ext cx="3981450" cy="1073150"/>
            </a:xfrm>
            <a:custGeom>
              <a:avLst/>
              <a:gdLst/>
              <a:ahLst/>
              <a:cxnLst/>
              <a:rect l="l" t="t" r="r" b="b"/>
              <a:pathLst>
                <a:path w="3981450" h="1073150">
                  <a:moveTo>
                    <a:pt x="629279" y="28440"/>
                  </a:moveTo>
                  <a:lnTo>
                    <a:pt x="615239" y="28440"/>
                  </a:lnTo>
                  <a:lnTo>
                    <a:pt x="608039" y="21240"/>
                  </a:lnTo>
                  <a:lnTo>
                    <a:pt x="600479" y="21240"/>
                  </a:lnTo>
                  <a:lnTo>
                    <a:pt x="586079" y="14399"/>
                  </a:lnTo>
                  <a:lnTo>
                    <a:pt x="572039" y="14399"/>
                  </a:lnTo>
                  <a:lnTo>
                    <a:pt x="557639" y="7199"/>
                  </a:lnTo>
                  <a:lnTo>
                    <a:pt x="543239" y="0"/>
                  </a:lnTo>
                  <a:lnTo>
                    <a:pt x="521999" y="0"/>
                  </a:lnTo>
                  <a:lnTo>
                    <a:pt x="500759" y="0"/>
                  </a:lnTo>
                  <a:lnTo>
                    <a:pt x="479159" y="7199"/>
                  </a:lnTo>
                  <a:lnTo>
                    <a:pt x="450359" y="7199"/>
                  </a:lnTo>
                  <a:lnTo>
                    <a:pt x="421919" y="21240"/>
                  </a:lnTo>
                  <a:lnTo>
                    <a:pt x="357839" y="42840"/>
                  </a:lnTo>
                  <a:lnTo>
                    <a:pt x="307799" y="71280"/>
                  </a:lnTo>
                  <a:lnTo>
                    <a:pt x="271799" y="100440"/>
                  </a:lnTo>
                  <a:lnTo>
                    <a:pt x="250199" y="114120"/>
                  </a:lnTo>
                  <a:lnTo>
                    <a:pt x="228959" y="128520"/>
                  </a:lnTo>
                  <a:lnTo>
                    <a:pt x="207719" y="150119"/>
                  </a:lnTo>
                  <a:lnTo>
                    <a:pt x="172079" y="171360"/>
                  </a:lnTo>
                  <a:lnTo>
                    <a:pt x="142919" y="200159"/>
                  </a:lnTo>
                  <a:lnTo>
                    <a:pt x="114479" y="228959"/>
                  </a:lnTo>
                  <a:lnTo>
                    <a:pt x="86039" y="257040"/>
                  </a:lnTo>
                  <a:lnTo>
                    <a:pt x="64799" y="278999"/>
                  </a:lnTo>
                  <a:lnTo>
                    <a:pt x="43199" y="307439"/>
                  </a:lnTo>
                  <a:lnTo>
                    <a:pt x="29159" y="335879"/>
                  </a:lnTo>
                  <a:lnTo>
                    <a:pt x="14759" y="364680"/>
                  </a:lnTo>
                  <a:lnTo>
                    <a:pt x="7199" y="393119"/>
                  </a:lnTo>
                  <a:lnTo>
                    <a:pt x="0" y="421559"/>
                  </a:lnTo>
                  <a:lnTo>
                    <a:pt x="0" y="450719"/>
                  </a:lnTo>
                  <a:lnTo>
                    <a:pt x="0" y="479159"/>
                  </a:lnTo>
                  <a:lnTo>
                    <a:pt x="0" y="514799"/>
                  </a:lnTo>
                  <a:lnTo>
                    <a:pt x="0" y="543599"/>
                  </a:lnTo>
                  <a:lnTo>
                    <a:pt x="7199" y="572039"/>
                  </a:lnTo>
                  <a:lnTo>
                    <a:pt x="14759" y="608039"/>
                  </a:lnTo>
                  <a:lnTo>
                    <a:pt x="29159" y="636479"/>
                  </a:lnTo>
                  <a:lnTo>
                    <a:pt x="43199" y="664919"/>
                  </a:lnTo>
                  <a:lnTo>
                    <a:pt x="57599" y="693719"/>
                  </a:lnTo>
                  <a:lnTo>
                    <a:pt x="78839" y="722159"/>
                  </a:lnTo>
                  <a:lnTo>
                    <a:pt x="93239" y="743759"/>
                  </a:lnTo>
                  <a:lnTo>
                    <a:pt x="114479" y="772559"/>
                  </a:lnTo>
                  <a:lnTo>
                    <a:pt x="136439" y="793799"/>
                  </a:lnTo>
                  <a:lnTo>
                    <a:pt x="157679" y="815399"/>
                  </a:lnTo>
                  <a:lnTo>
                    <a:pt x="186119" y="836639"/>
                  </a:lnTo>
                  <a:lnTo>
                    <a:pt x="221759" y="858239"/>
                  </a:lnTo>
                  <a:lnTo>
                    <a:pt x="257399" y="887039"/>
                  </a:lnTo>
                  <a:lnTo>
                    <a:pt x="293039" y="908279"/>
                  </a:lnTo>
                  <a:lnTo>
                    <a:pt x="336239" y="929879"/>
                  </a:lnTo>
                  <a:lnTo>
                    <a:pt x="379079" y="951119"/>
                  </a:lnTo>
                  <a:lnTo>
                    <a:pt x="429479" y="965519"/>
                  </a:lnTo>
                  <a:lnTo>
                    <a:pt x="465119" y="979919"/>
                  </a:lnTo>
                  <a:lnTo>
                    <a:pt x="507599" y="987119"/>
                  </a:lnTo>
                  <a:lnTo>
                    <a:pt x="543239" y="1001519"/>
                  </a:lnTo>
                  <a:lnTo>
                    <a:pt x="579599" y="1008359"/>
                  </a:lnTo>
                  <a:lnTo>
                    <a:pt x="621719" y="1015919"/>
                  </a:lnTo>
                  <a:lnTo>
                    <a:pt x="657719" y="1029959"/>
                  </a:lnTo>
                  <a:lnTo>
                    <a:pt x="707759" y="1037159"/>
                  </a:lnTo>
                  <a:lnTo>
                    <a:pt x="750959" y="1044359"/>
                  </a:lnTo>
                  <a:lnTo>
                    <a:pt x="800639" y="1051559"/>
                  </a:lnTo>
                  <a:lnTo>
                    <a:pt x="843479" y="1058759"/>
                  </a:lnTo>
                  <a:lnTo>
                    <a:pt x="886319" y="1065959"/>
                  </a:lnTo>
                  <a:lnTo>
                    <a:pt x="936719" y="1065959"/>
                  </a:lnTo>
                  <a:lnTo>
                    <a:pt x="979559" y="1072799"/>
                  </a:lnTo>
                  <a:lnTo>
                    <a:pt x="1650959" y="1072799"/>
                  </a:lnTo>
                  <a:lnTo>
                    <a:pt x="1701359" y="1065959"/>
                  </a:lnTo>
                  <a:lnTo>
                    <a:pt x="1751039" y="1065959"/>
                  </a:lnTo>
                  <a:lnTo>
                    <a:pt x="1801079" y="1058759"/>
                  </a:lnTo>
                  <a:lnTo>
                    <a:pt x="1851479" y="1051559"/>
                  </a:lnTo>
                  <a:lnTo>
                    <a:pt x="1894319" y="1051559"/>
                  </a:lnTo>
                  <a:lnTo>
                    <a:pt x="1943999" y="1044359"/>
                  </a:lnTo>
                  <a:lnTo>
                    <a:pt x="1987199" y="1037159"/>
                  </a:lnTo>
                  <a:lnTo>
                    <a:pt x="2030039" y="1037159"/>
                  </a:lnTo>
                  <a:lnTo>
                    <a:pt x="2080079" y="1029959"/>
                  </a:lnTo>
                  <a:lnTo>
                    <a:pt x="2122559" y="1023119"/>
                  </a:lnTo>
                  <a:lnTo>
                    <a:pt x="2165759" y="1023119"/>
                  </a:lnTo>
                  <a:lnTo>
                    <a:pt x="2208599" y="1015919"/>
                  </a:lnTo>
                  <a:lnTo>
                    <a:pt x="2251439" y="1015919"/>
                  </a:lnTo>
                  <a:lnTo>
                    <a:pt x="2294639" y="1008359"/>
                  </a:lnTo>
                  <a:lnTo>
                    <a:pt x="2487239" y="1008359"/>
                  </a:lnTo>
                  <a:lnTo>
                    <a:pt x="2522879" y="1001519"/>
                  </a:lnTo>
                  <a:lnTo>
                    <a:pt x="2744279" y="1001519"/>
                  </a:lnTo>
                  <a:lnTo>
                    <a:pt x="2787479" y="993959"/>
                  </a:lnTo>
                  <a:lnTo>
                    <a:pt x="2987639" y="993959"/>
                  </a:lnTo>
                  <a:lnTo>
                    <a:pt x="3030839" y="987119"/>
                  </a:lnTo>
                  <a:lnTo>
                    <a:pt x="3073319" y="987119"/>
                  </a:lnTo>
                  <a:lnTo>
                    <a:pt x="3116159" y="979919"/>
                  </a:lnTo>
                  <a:lnTo>
                    <a:pt x="3158999" y="972359"/>
                  </a:lnTo>
                  <a:lnTo>
                    <a:pt x="3209399" y="965519"/>
                  </a:lnTo>
                  <a:lnTo>
                    <a:pt x="3251879" y="958319"/>
                  </a:lnTo>
                  <a:lnTo>
                    <a:pt x="3294719" y="951119"/>
                  </a:lnTo>
                  <a:lnTo>
                    <a:pt x="3345119" y="944279"/>
                  </a:lnTo>
                  <a:lnTo>
                    <a:pt x="3387959" y="936719"/>
                  </a:lnTo>
                  <a:lnTo>
                    <a:pt x="3437639" y="929879"/>
                  </a:lnTo>
                  <a:lnTo>
                    <a:pt x="3480479" y="922679"/>
                  </a:lnTo>
                  <a:lnTo>
                    <a:pt x="3530879" y="915479"/>
                  </a:lnTo>
                  <a:lnTo>
                    <a:pt x="3573719" y="901079"/>
                  </a:lnTo>
                  <a:lnTo>
                    <a:pt x="3616919" y="893879"/>
                  </a:lnTo>
                  <a:lnTo>
                    <a:pt x="3659039" y="879839"/>
                  </a:lnTo>
                  <a:lnTo>
                    <a:pt x="3737879" y="858239"/>
                  </a:lnTo>
                  <a:lnTo>
                    <a:pt x="3773519" y="844199"/>
                  </a:lnTo>
                  <a:lnTo>
                    <a:pt x="3837598" y="808199"/>
                  </a:lnTo>
                  <a:lnTo>
                    <a:pt x="3866758" y="793799"/>
                  </a:lnTo>
                  <a:lnTo>
                    <a:pt x="3895198" y="779399"/>
                  </a:lnTo>
                  <a:lnTo>
                    <a:pt x="3916438" y="758159"/>
                  </a:lnTo>
                  <a:lnTo>
                    <a:pt x="3938398" y="736919"/>
                  </a:lnTo>
                  <a:lnTo>
                    <a:pt x="3959278" y="722159"/>
                  </a:lnTo>
                  <a:lnTo>
                    <a:pt x="3966838" y="700919"/>
                  </a:lnTo>
                  <a:lnTo>
                    <a:pt x="3981238" y="679319"/>
                  </a:lnTo>
                  <a:lnTo>
                    <a:pt x="3981238" y="658079"/>
                  </a:lnTo>
                  <a:lnTo>
                    <a:pt x="3981238" y="636479"/>
                  </a:lnTo>
                  <a:lnTo>
                    <a:pt x="3981238" y="614879"/>
                  </a:lnTo>
                  <a:lnTo>
                    <a:pt x="3981238" y="586439"/>
                  </a:lnTo>
                  <a:lnTo>
                    <a:pt x="3966838" y="565199"/>
                  </a:lnTo>
                  <a:lnTo>
                    <a:pt x="3959278" y="536399"/>
                  </a:lnTo>
                  <a:lnTo>
                    <a:pt x="3945598" y="514799"/>
                  </a:lnTo>
                  <a:lnTo>
                    <a:pt x="3930838" y="486359"/>
                  </a:lnTo>
                  <a:lnTo>
                    <a:pt x="3909598" y="457560"/>
                  </a:lnTo>
                  <a:lnTo>
                    <a:pt x="3887998" y="429119"/>
                  </a:lnTo>
                  <a:lnTo>
                    <a:pt x="3859558" y="407520"/>
                  </a:lnTo>
                  <a:lnTo>
                    <a:pt x="3837598" y="385919"/>
                  </a:lnTo>
                  <a:lnTo>
                    <a:pt x="3801959" y="357480"/>
                  </a:lnTo>
                  <a:lnTo>
                    <a:pt x="3773519" y="335879"/>
                  </a:lnTo>
                  <a:lnTo>
                    <a:pt x="3737879" y="314640"/>
                  </a:lnTo>
                  <a:lnTo>
                    <a:pt x="3709439" y="300239"/>
                  </a:lnTo>
                  <a:lnTo>
                    <a:pt x="3673799" y="278999"/>
                  </a:lnTo>
                  <a:lnTo>
                    <a:pt x="3630599" y="257040"/>
                  </a:lnTo>
                  <a:lnTo>
                    <a:pt x="3594959" y="235799"/>
                  </a:lnTo>
                  <a:lnTo>
                    <a:pt x="3552119" y="214200"/>
                  </a:lnTo>
                  <a:lnTo>
                    <a:pt x="3508919" y="192959"/>
                  </a:lnTo>
                  <a:lnTo>
                    <a:pt x="3459239" y="171360"/>
                  </a:lnTo>
                  <a:lnTo>
                    <a:pt x="3416399" y="157319"/>
                  </a:lnTo>
                  <a:lnTo>
                    <a:pt x="3365999" y="142919"/>
                  </a:lnTo>
                  <a:lnTo>
                    <a:pt x="3316319" y="128520"/>
                  </a:lnTo>
                  <a:lnTo>
                    <a:pt x="3266279" y="114120"/>
                  </a:lnTo>
                  <a:lnTo>
                    <a:pt x="3209399" y="107279"/>
                  </a:lnTo>
                  <a:lnTo>
                    <a:pt x="3151799" y="92879"/>
                  </a:lnTo>
                  <a:lnTo>
                    <a:pt x="3094919" y="78480"/>
                  </a:lnTo>
                  <a:lnTo>
                    <a:pt x="3037319" y="71280"/>
                  </a:lnTo>
                  <a:lnTo>
                    <a:pt x="2980439" y="64079"/>
                  </a:lnTo>
                  <a:lnTo>
                    <a:pt x="2916359" y="57239"/>
                  </a:lnTo>
                  <a:lnTo>
                    <a:pt x="2858759" y="42840"/>
                  </a:lnTo>
                  <a:lnTo>
                    <a:pt x="2794679" y="35640"/>
                  </a:lnTo>
                  <a:lnTo>
                    <a:pt x="2730599" y="28440"/>
                  </a:lnTo>
                  <a:lnTo>
                    <a:pt x="2672999" y="21240"/>
                  </a:lnTo>
                  <a:lnTo>
                    <a:pt x="2608919" y="14399"/>
                  </a:lnTo>
                  <a:lnTo>
                    <a:pt x="2544479" y="14399"/>
                  </a:lnTo>
                  <a:lnTo>
                    <a:pt x="2480399" y="7199"/>
                  </a:lnTo>
                  <a:lnTo>
                    <a:pt x="2415599" y="7199"/>
                  </a:lnTo>
                  <a:lnTo>
                    <a:pt x="2351519" y="7199"/>
                  </a:lnTo>
                  <a:lnTo>
                    <a:pt x="2294639" y="0"/>
                  </a:lnTo>
                  <a:lnTo>
                    <a:pt x="2229839" y="0"/>
                  </a:lnTo>
                  <a:lnTo>
                    <a:pt x="1615319" y="0"/>
                  </a:lnTo>
                  <a:lnTo>
                    <a:pt x="1551239" y="7199"/>
                  </a:lnTo>
                  <a:lnTo>
                    <a:pt x="1494359" y="7199"/>
                  </a:lnTo>
                  <a:lnTo>
                    <a:pt x="1429559" y="7199"/>
                  </a:lnTo>
                  <a:lnTo>
                    <a:pt x="1372679" y="14399"/>
                  </a:lnTo>
                  <a:lnTo>
                    <a:pt x="1315079" y="14399"/>
                  </a:lnTo>
                  <a:lnTo>
                    <a:pt x="1258199" y="14399"/>
                  </a:lnTo>
                  <a:lnTo>
                    <a:pt x="1201319" y="21240"/>
                  </a:lnTo>
                  <a:lnTo>
                    <a:pt x="1136519" y="21240"/>
                  </a:lnTo>
                  <a:lnTo>
                    <a:pt x="1079639" y="28440"/>
                  </a:lnTo>
                  <a:lnTo>
                    <a:pt x="1015199" y="28440"/>
                  </a:lnTo>
                  <a:lnTo>
                    <a:pt x="950759" y="35640"/>
                  </a:lnTo>
                  <a:lnTo>
                    <a:pt x="893519" y="42840"/>
                  </a:lnTo>
                  <a:lnTo>
                    <a:pt x="836279" y="42840"/>
                  </a:lnTo>
                  <a:lnTo>
                    <a:pt x="779399" y="50039"/>
                  </a:lnTo>
                  <a:lnTo>
                    <a:pt x="714959" y="50039"/>
                  </a:lnTo>
                  <a:lnTo>
                    <a:pt x="657719" y="50039"/>
                  </a:lnTo>
                  <a:lnTo>
                    <a:pt x="608039" y="57239"/>
                  </a:lnTo>
                  <a:lnTo>
                    <a:pt x="550439" y="64079"/>
                  </a:lnTo>
                  <a:lnTo>
                    <a:pt x="500759" y="64079"/>
                  </a:lnTo>
                  <a:lnTo>
                    <a:pt x="443159" y="71280"/>
                  </a:lnTo>
                  <a:lnTo>
                    <a:pt x="393479" y="78480"/>
                  </a:lnTo>
                  <a:lnTo>
                    <a:pt x="350639" y="85680"/>
                  </a:lnTo>
                  <a:lnTo>
                    <a:pt x="314999" y="85680"/>
                  </a:lnTo>
                  <a:lnTo>
                    <a:pt x="286559" y="9287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1" name="object 51"/>
          <p:cNvSpPr/>
          <p:nvPr/>
        </p:nvSpPr>
        <p:spPr>
          <a:xfrm>
            <a:off x="2972159" y="5884799"/>
            <a:ext cx="209973" cy="28787"/>
          </a:xfrm>
          <a:custGeom>
            <a:avLst/>
            <a:gdLst/>
            <a:ahLst/>
            <a:cxnLst/>
            <a:rect l="l" t="t" r="r" b="b"/>
            <a:pathLst>
              <a:path w="157480" h="21589">
                <a:moveTo>
                  <a:pt x="7199" y="0"/>
                </a:moveTo>
                <a:lnTo>
                  <a:pt x="0" y="7199"/>
                </a:lnTo>
                <a:lnTo>
                  <a:pt x="7199" y="7199"/>
                </a:lnTo>
                <a:lnTo>
                  <a:pt x="21959" y="14399"/>
                </a:lnTo>
                <a:lnTo>
                  <a:pt x="42839" y="14399"/>
                </a:lnTo>
                <a:lnTo>
                  <a:pt x="57599" y="21239"/>
                </a:lnTo>
                <a:lnTo>
                  <a:pt x="78839" y="21239"/>
                </a:lnTo>
                <a:lnTo>
                  <a:pt x="93239" y="14399"/>
                </a:lnTo>
                <a:lnTo>
                  <a:pt x="114479" y="14399"/>
                </a:lnTo>
                <a:lnTo>
                  <a:pt x="128879" y="14399"/>
                </a:lnTo>
                <a:lnTo>
                  <a:pt x="142919" y="14399"/>
                </a:lnTo>
                <a:lnTo>
                  <a:pt x="150119" y="14399"/>
                </a:lnTo>
                <a:lnTo>
                  <a:pt x="157319" y="143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4639678" y="5875199"/>
            <a:ext cx="258233" cy="19472"/>
          </a:xfrm>
          <a:custGeom>
            <a:avLst/>
            <a:gdLst/>
            <a:ahLst/>
            <a:cxnLst/>
            <a:rect l="l" t="t" r="r" b="b"/>
            <a:pathLst>
              <a:path w="193675" h="14604">
                <a:moveTo>
                  <a:pt x="0" y="0"/>
                </a:moveTo>
                <a:lnTo>
                  <a:pt x="0" y="0"/>
                </a:lnTo>
                <a:lnTo>
                  <a:pt x="57239" y="0"/>
                </a:lnTo>
                <a:lnTo>
                  <a:pt x="78839" y="7199"/>
                </a:lnTo>
                <a:lnTo>
                  <a:pt x="100079" y="7199"/>
                </a:lnTo>
                <a:lnTo>
                  <a:pt x="121679" y="14399"/>
                </a:lnTo>
                <a:lnTo>
                  <a:pt x="142919" y="14399"/>
                </a:lnTo>
                <a:lnTo>
                  <a:pt x="164159" y="14399"/>
                </a:lnTo>
                <a:lnTo>
                  <a:pt x="178559" y="14399"/>
                </a:lnTo>
                <a:lnTo>
                  <a:pt x="186119" y="14399"/>
                </a:lnTo>
                <a:lnTo>
                  <a:pt x="193319" y="143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1391039" y="5932800"/>
            <a:ext cx="209127" cy="9313"/>
          </a:xfrm>
          <a:custGeom>
            <a:avLst/>
            <a:gdLst/>
            <a:ahLst/>
            <a:cxnLst/>
            <a:rect l="l" t="t" r="r" b="b"/>
            <a:pathLst>
              <a:path w="156844" h="6985">
                <a:moveTo>
                  <a:pt x="6479" y="6839"/>
                </a:moveTo>
                <a:lnTo>
                  <a:pt x="0" y="6839"/>
                </a:lnTo>
                <a:lnTo>
                  <a:pt x="0" y="0"/>
                </a:lnTo>
                <a:lnTo>
                  <a:pt x="6479" y="0"/>
                </a:lnTo>
                <a:lnTo>
                  <a:pt x="20879" y="0"/>
                </a:lnTo>
                <a:lnTo>
                  <a:pt x="35639" y="0"/>
                </a:lnTo>
                <a:lnTo>
                  <a:pt x="56879" y="6839"/>
                </a:lnTo>
                <a:lnTo>
                  <a:pt x="142559" y="6839"/>
                </a:lnTo>
                <a:lnTo>
                  <a:pt x="156599" y="683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32D31C5C-2D46-D238-9AAC-9AB6B96E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275701"/>
            <a:ext cx="10931015" cy="6400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Forward Propagation Example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20750F8-D547-B986-5AF2-1E747136897B}"/>
              </a:ext>
            </a:extLst>
          </p:cNvPr>
          <p:cNvCxnSpPr/>
          <p:nvPr/>
        </p:nvCxnSpPr>
        <p:spPr>
          <a:xfrm>
            <a:off x="609600" y="794173"/>
            <a:ext cx="10860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67589" y="1020870"/>
            <a:ext cx="10701867" cy="5322993"/>
            <a:chOff x="673099" y="743872"/>
            <a:chExt cx="8026400" cy="3992245"/>
          </a:xfrm>
        </p:grpSpPr>
        <p:sp>
          <p:nvSpPr>
            <p:cNvPr id="4" name="object 4"/>
            <p:cNvSpPr/>
            <p:nvPr/>
          </p:nvSpPr>
          <p:spPr>
            <a:xfrm>
              <a:off x="685799" y="3105150"/>
              <a:ext cx="1645920" cy="914400"/>
            </a:xfrm>
            <a:custGeom>
              <a:avLst/>
              <a:gdLst/>
              <a:ahLst/>
              <a:cxnLst/>
              <a:rect l="l" t="t" r="r" b="b"/>
              <a:pathLst>
                <a:path w="1645920" h="914400">
                  <a:moveTo>
                    <a:pt x="0" y="457199"/>
                  </a:moveTo>
                  <a:lnTo>
                    <a:pt x="8922" y="389638"/>
                  </a:lnTo>
                  <a:lnTo>
                    <a:pt x="34843" y="325154"/>
                  </a:lnTo>
                  <a:lnTo>
                    <a:pt x="76487" y="264455"/>
                  </a:lnTo>
                  <a:lnTo>
                    <a:pt x="102809" y="235747"/>
                  </a:lnTo>
                  <a:lnTo>
                    <a:pt x="132583" y="208249"/>
                  </a:lnTo>
                  <a:lnTo>
                    <a:pt x="165653" y="182052"/>
                  </a:lnTo>
                  <a:lnTo>
                    <a:pt x="201858" y="157243"/>
                  </a:lnTo>
                  <a:lnTo>
                    <a:pt x="241039" y="133910"/>
                  </a:lnTo>
                  <a:lnTo>
                    <a:pt x="283037" y="112143"/>
                  </a:lnTo>
                  <a:lnTo>
                    <a:pt x="327694" y="92029"/>
                  </a:lnTo>
                  <a:lnTo>
                    <a:pt x="374849" y="73657"/>
                  </a:lnTo>
                  <a:lnTo>
                    <a:pt x="424344" y="57116"/>
                  </a:lnTo>
                  <a:lnTo>
                    <a:pt x="476020" y="42493"/>
                  </a:lnTo>
                  <a:lnTo>
                    <a:pt x="529718" y="29877"/>
                  </a:lnTo>
                  <a:lnTo>
                    <a:pt x="585278" y="19357"/>
                  </a:lnTo>
                  <a:lnTo>
                    <a:pt x="642541" y="11021"/>
                  </a:lnTo>
                  <a:lnTo>
                    <a:pt x="701348" y="4957"/>
                  </a:lnTo>
                  <a:lnTo>
                    <a:pt x="761541" y="1254"/>
                  </a:lnTo>
                  <a:lnTo>
                    <a:pt x="822959" y="0"/>
                  </a:lnTo>
                  <a:lnTo>
                    <a:pt x="884378" y="1254"/>
                  </a:lnTo>
                  <a:lnTo>
                    <a:pt x="944570" y="4957"/>
                  </a:lnTo>
                  <a:lnTo>
                    <a:pt x="1003378" y="11021"/>
                  </a:lnTo>
                  <a:lnTo>
                    <a:pt x="1060641" y="19357"/>
                  </a:lnTo>
                  <a:lnTo>
                    <a:pt x="1116201" y="29877"/>
                  </a:lnTo>
                  <a:lnTo>
                    <a:pt x="1169898" y="42493"/>
                  </a:lnTo>
                  <a:lnTo>
                    <a:pt x="1221574" y="57116"/>
                  </a:lnTo>
                  <a:lnTo>
                    <a:pt x="1271069" y="73657"/>
                  </a:lnTo>
                  <a:lnTo>
                    <a:pt x="1318225" y="92029"/>
                  </a:lnTo>
                  <a:lnTo>
                    <a:pt x="1362881" y="112143"/>
                  </a:lnTo>
                  <a:lnTo>
                    <a:pt x="1404880" y="133910"/>
                  </a:lnTo>
                  <a:lnTo>
                    <a:pt x="1444061" y="157243"/>
                  </a:lnTo>
                  <a:lnTo>
                    <a:pt x="1480266" y="182052"/>
                  </a:lnTo>
                  <a:lnTo>
                    <a:pt x="1513335" y="208249"/>
                  </a:lnTo>
                  <a:lnTo>
                    <a:pt x="1543110" y="235747"/>
                  </a:lnTo>
                  <a:lnTo>
                    <a:pt x="1569431" y="264455"/>
                  </a:lnTo>
                  <a:lnTo>
                    <a:pt x="1611076" y="325154"/>
                  </a:lnTo>
                  <a:lnTo>
                    <a:pt x="1636996" y="389638"/>
                  </a:lnTo>
                  <a:lnTo>
                    <a:pt x="1645919" y="457199"/>
                  </a:lnTo>
                  <a:lnTo>
                    <a:pt x="1643662" y="491321"/>
                  </a:lnTo>
                  <a:lnTo>
                    <a:pt x="1626081" y="557432"/>
                  </a:lnTo>
                  <a:lnTo>
                    <a:pt x="1592139" y="620111"/>
                  </a:lnTo>
                  <a:lnTo>
                    <a:pt x="1543110" y="678652"/>
                  </a:lnTo>
                  <a:lnTo>
                    <a:pt x="1513335" y="706149"/>
                  </a:lnTo>
                  <a:lnTo>
                    <a:pt x="1480266" y="732347"/>
                  </a:lnTo>
                  <a:lnTo>
                    <a:pt x="1444061" y="757156"/>
                  </a:lnTo>
                  <a:lnTo>
                    <a:pt x="1404880" y="780488"/>
                  </a:lnTo>
                  <a:lnTo>
                    <a:pt x="1362881" y="802256"/>
                  </a:lnTo>
                  <a:lnTo>
                    <a:pt x="1318225" y="822370"/>
                  </a:lnTo>
                  <a:lnTo>
                    <a:pt x="1271069" y="840741"/>
                  </a:lnTo>
                  <a:lnTo>
                    <a:pt x="1221574" y="857283"/>
                  </a:lnTo>
                  <a:lnTo>
                    <a:pt x="1169898" y="871906"/>
                  </a:lnTo>
                  <a:lnTo>
                    <a:pt x="1116201" y="884522"/>
                  </a:lnTo>
                  <a:lnTo>
                    <a:pt x="1060641" y="895042"/>
                  </a:lnTo>
                  <a:lnTo>
                    <a:pt x="1003378" y="903378"/>
                  </a:lnTo>
                  <a:lnTo>
                    <a:pt x="944570" y="909442"/>
                  </a:lnTo>
                  <a:lnTo>
                    <a:pt x="884378" y="913145"/>
                  </a:lnTo>
                  <a:lnTo>
                    <a:pt x="822959" y="914399"/>
                  </a:lnTo>
                  <a:lnTo>
                    <a:pt x="761541" y="913145"/>
                  </a:lnTo>
                  <a:lnTo>
                    <a:pt x="701348" y="909442"/>
                  </a:lnTo>
                  <a:lnTo>
                    <a:pt x="642541" y="903378"/>
                  </a:lnTo>
                  <a:lnTo>
                    <a:pt x="585278" y="895042"/>
                  </a:lnTo>
                  <a:lnTo>
                    <a:pt x="529718" y="884522"/>
                  </a:lnTo>
                  <a:lnTo>
                    <a:pt x="476020" y="871906"/>
                  </a:lnTo>
                  <a:lnTo>
                    <a:pt x="424344" y="857283"/>
                  </a:lnTo>
                  <a:lnTo>
                    <a:pt x="374849" y="840741"/>
                  </a:lnTo>
                  <a:lnTo>
                    <a:pt x="327694" y="822370"/>
                  </a:lnTo>
                  <a:lnTo>
                    <a:pt x="283037" y="802256"/>
                  </a:lnTo>
                  <a:lnTo>
                    <a:pt x="241039" y="780488"/>
                  </a:lnTo>
                  <a:lnTo>
                    <a:pt x="201858" y="757156"/>
                  </a:lnTo>
                  <a:lnTo>
                    <a:pt x="165653" y="732347"/>
                  </a:lnTo>
                  <a:lnTo>
                    <a:pt x="132583" y="706149"/>
                  </a:lnTo>
                  <a:lnTo>
                    <a:pt x="102809" y="678652"/>
                  </a:lnTo>
                  <a:lnTo>
                    <a:pt x="76487" y="649943"/>
                  </a:lnTo>
                  <a:lnTo>
                    <a:pt x="34843" y="589245"/>
                  </a:lnTo>
                  <a:lnTo>
                    <a:pt x="8922" y="524761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685799" y="1885950"/>
              <a:ext cx="1645920" cy="914400"/>
            </a:xfrm>
            <a:custGeom>
              <a:avLst/>
              <a:gdLst/>
              <a:ahLst/>
              <a:cxnLst/>
              <a:rect l="l" t="t" r="r" b="b"/>
              <a:pathLst>
                <a:path w="1645920" h="914400">
                  <a:moveTo>
                    <a:pt x="0" y="457199"/>
                  </a:moveTo>
                  <a:lnTo>
                    <a:pt x="8922" y="389638"/>
                  </a:lnTo>
                  <a:lnTo>
                    <a:pt x="34843" y="325154"/>
                  </a:lnTo>
                  <a:lnTo>
                    <a:pt x="76487" y="264455"/>
                  </a:lnTo>
                  <a:lnTo>
                    <a:pt x="102809" y="235747"/>
                  </a:lnTo>
                  <a:lnTo>
                    <a:pt x="132583" y="208249"/>
                  </a:lnTo>
                  <a:lnTo>
                    <a:pt x="165653" y="182052"/>
                  </a:lnTo>
                  <a:lnTo>
                    <a:pt x="201858" y="157243"/>
                  </a:lnTo>
                  <a:lnTo>
                    <a:pt x="241039" y="133910"/>
                  </a:lnTo>
                  <a:lnTo>
                    <a:pt x="283037" y="112143"/>
                  </a:lnTo>
                  <a:lnTo>
                    <a:pt x="327694" y="92029"/>
                  </a:lnTo>
                  <a:lnTo>
                    <a:pt x="374849" y="73657"/>
                  </a:lnTo>
                  <a:lnTo>
                    <a:pt x="424344" y="57116"/>
                  </a:lnTo>
                  <a:lnTo>
                    <a:pt x="476020" y="42493"/>
                  </a:lnTo>
                  <a:lnTo>
                    <a:pt x="529718" y="29877"/>
                  </a:lnTo>
                  <a:lnTo>
                    <a:pt x="585278" y="19357"/>
                  </a:lnTo>
                  <a:lnTo>
                    <a:pt x="642541" y="11021"/>
                  </a:lnTo>
                  <a:lnTo>
                    <a:pt x="701348" y="4957"/>
                  </a:lnTo>
                  <a:lnTo>
                    <a:pt x="761541" y="1254"/>
                  </a:lnTo>
                  <a:lnTo>
                    <a:pt x="822959" y="0"/>
                  </a:lnTo>
                  <a:lnTo>
                    <a:pt x="884378" y="1254"/>
                  </a:lnTo>
                  <a:lnTo>
                    <a:pt x="944570" y="4957"/>
                  </a:lnTo>
                  <a:lnTo>
                    <a:pt x="1003378" y="11021"/>
                  </a:lnTo>
                  <a:lnTo>
                    <a:pt x="1060641" y="19357"/>
                  </a:lnTo>
                  <a:lnTo>
                    <a:pt x="1116201" y="29877"/>
                  </a:lnTo>
                  <a:lnTo>
                    <a:pt x="1169898" y="42493"/>
                  </a:lnTo>
                  <a:lnTo>
                    <a:pt x="1221574" y="57116"/>
                  </a:lnTo>
                  <a:lnTo>
                    <a:pt x="1271069" y="73657"/>
                  </a:lnTo>
                  <a:lnTo>
                    <a:pt x="1318225" y="92029"/>
                  </a:lnTo>
                  <a:lnTo>
                    <a:pt x="1362881" y="112143"/>
                  </a:lnTo>
                  <a:lnTo>
                    <a:pt x="1404880" y="133910"/>
                  </a:lnTo>
                  <a:lnTo>
                    <a:pt x="1444061" y="157243"/>
                  </a:lnTo>
                  <a:lnTo>
                    <a:pt x="1480266" y="182052"/>
                  </a:lnTo>
                  <a:lnTo>
                    <a:pt x="1513335" y="208249"/>
                  </a:lnTo>
                  <a:lnTo>
                    <a:pt x="1543110" y="235747"/>
                  </a:lnTo>
                  <a:lnTo>
                    <a:pt x="1569431" y="264455"/>
                  </a:lnTo>
                  <a:lnTo>
                    <a:pt x="1611076" y="325154"/>
                  </a:lnTo>
                  <a:lnTo>
                    <a:pt x="1636996" y="389638"/>
                  </a:lnTo>
                  <a:lnTo>
                    <a:pt x="1645919" y="457199"/>
                  </a:lnTo>
                  <a:lnTo>
                    <a:pt x="1643662" y="491321"/>
                  </a:lnTo>
                  <a:lnTo>
                    <a:pt x="1626081" y="557432"/>
                  </a:lnTo>
                  <a:lnTo>
                    <a:pt x="1592139" y="620111"/>
                  </a:lnTo>
                  <a:lnTo>
                    <a:pt x="1543110" y="678652"/>
                  </a:lnTo>
                  <a:lnTo>
                    <a:pt x="1513335" y="706149"/>
                  </a:lnTo>
                  <a:lnTo>
                    <a:pt x="1480266" y="732347"/>
                  </a:lnTo>
                  <a:lnTo>
                    <a:pt x="1444061" y="757156"/>
                  </a:lnTo>
                  <a:lnTo>
                    <a:pt x="1404880" y="780488"/>
                  </a:lnTo>
                  <a:lnTo>
                    <a:pt x="1362881" y="802256"/>
                  </a:lnTo>
                  <a:lnTo>
                    <a:pt x="1318225" y="822370"/>
                  </a:lnTo>
                  <a:lnTo>
                    <a:pt x="1271069" y="840741"/>
                  </a:lnTo>
                  <a:lnTo>
                    <a:pt x="1221574" y="857283"/>
                  </a:lnTo>
                  <a:lnTo>
                    <a:pt x="1169898" y="871906"/>
                  </a:lnTo>
                  <a:lnTo>
                    <a:pt x="1116201" y="884522"/>
                  </a:lnTo>
                  <a:lnTo>
                    <a:pt x="1060641" y="895042"/>
                  </a:lnTo>
                  <a:lnTo>
                    <a:pt x="1003378" y="903378"/>
                  </a:lnTo>
                  <a:lnTo>
                    <a:pt x="944570" y="909442"/>
                  </a:lnTo>
                  <a:lnTo>
                    <a:pt x="884378" y="913145"/>
                  </a:lnTo>
                  <a:lnTo>
                    <a:pt x="822959" y="914399"/>
                  </a:lnTo>
                  <a:lnTo>
                    <a:pt x="761541" y="913145"/>
                  </a:lnTo>
                  <a:lnTo>
                    <a:pt x="701348" y="909442"/>
                  </a:lnTo>
                  <a:lnTo>
                    <a:pt x="642541" y="903378"/>
                  </a:lnTo>
                  <a:lnTo>
                    <a:pt x="585278" y="895042"/>
                  </a:lnTo>
                  <a:lnTo>
                    <a:pt x="529718" y="884522"/>
                  </a:lnTo>
                  <a:lnTo>
                    <a:pt x="476020" y="871906"/>
                  </a:lnTo>
                  <a:lnTo>
                    <a:pt x="424344" y="857283"/>
                  </a:lnTo>
                  <a:lnTo>
                    <a:pt x="374849" y="840741"/>
                  </a:lnTo>
                  <a:lnTo>
                    <a:pt x="327694" y="822370"/>
                  </a:lnTo>
                  <a:lnTo>
                    <a:pt x="283037" y="802256"/>
                  </a:lnTo>
                  <a:lnTo>
                    <a:pt x="241039" y="780488"/>
                  </a:lnTo>
                  <a:lnTo>
                    <a:pt x="201858" y="757156"/>
                  </a:lnTo>
                  <a:lnTo>
                    <a:pt x="165653" y="732347"/>
                  </a:lnTo>
                  <a:lnTo>
                    <a:pt x="132583" y="706149"/>
                  </a:lnTo>
                  <a:lnTo>
                    <a:pt x="102809" y="678652"/>
                  </a:lnTo>
                  <a:lnTo>
                    <a:pt x="76487" y="649943"/>
                  </a:lnTo>
                  <a:lnTo>
                    <a:pt x="34843" y="589245"/>
                  </a:lnTo>
                  <a:lnTo>
                    <a:pt x="8922" y="524761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685799" y="819151"/>
              <a:ext cx="1645920" cy="914400"/>
            </a:xfrm>
            <a:custGeom>
              <a:avLst/>
              <a:gdLst/>
              <a:ahLst/>
              <a:cxnLst/>
              <a:rect l="l" t="t" r="r" b="b"/>
              <a:pathLst>
                <a:path w="1645920" h="914400">
                  <a:moveTo>
                    <a:pt x="0" y="457199"/>
                  </a:moveTo>
                  <a:lnTo>
                    <a:pt x="8922" y="389638"/>
                  </a:lnTo>
                  <a:lnTo>
                    <a:pt x="34843" y="325154"/>
                  </a:lnTo>
                  <a:lnTo>
                    <a:pt x="76487" y="264455"/>
                  </a:lnTo>
                  <a:lnTo>
                    <a:pt x="102809" y="235747"/>
                  </a:lnTo>
                  <a:lnTo>
                    <a:pt x="132583" y="208249"/>
                  </a:lnTo>
                  <a:lnTo>
                    <a:pt x="165653" y="182052"/>
                  </a:lnTo>
                  <a:lnTo>
                    <a:pt x="201858" y="157243"/>
                  </a:lnTo>
                  <a:lnTo>
                    <a:pt x="241039" y="133910"/>
                  </a:lnTo>
                  <a:lnTo>
                    <a:pt x="283037" y="112143"/>
                  </a:lnTo>
                  <a:lnTo>
                    <a:pt x="327694" y="92029"/>
                  </a:lnTo>
                  <a:lnTo>
                    <a:pt x="374849" y="73657"/>
                  </a:lnTo>
                  <a:lnTo>
                    <a:pt x="424344" y="57116"/>
                  </a:lnTo>
                  <a:lnTo>
                    <a:pt x="476020" y="42493"/>
                  </a:lnTo>
                  <a:lnTo>
                    <a:pt x="529718" y="29877"/>
                  </a:lnTo>
                  <a:lnTo>
                    <a:pt x="585278" y="19357"/>
                  </a:lnTo>
                  <a:lnTo>
                    <a:pt x="642541" y="11021"/>
                  </a:lnTo>
                  <a:lnTo>
                    <a:pt x="701348" y="4957"/>
                  </a:lnTo>
                  <a:lnTo>
                    <a:pt x="761541" y="1254"/>
                  </a:lnTo>
                  <a:lnTo>
                    <a:pt x="822959" y="0"/>
                  </a:lnTo>
                  <a:lnTo>
                    <a:pt x="884378" y="1254"/>
                  </a:lnTo>
                  <a:lnTo>
                    <a:pt x="944570" y="4957"/>
                  </a:lnTo>
                  <a:lnTo>
                    <a:pt x="1003378" y="11021"/>
                  </a:lnTo>
                  <a:lnTo>
                    <a:pt x="1060641" y="19357"/>
                  </a:lnTo>
                  <a:lnTo>
                    <a:pt x="1116201" y="29877"/>
                  </a:lnTo>
                  <a:lnTo>
                    <a:pt x="1169898" y="42493"/>
                  </a:lnTo>
                  <a:lnTo>
                    <a:pt x="1221574" y="57116"/>
                  </a:lnTo>
                  <a:lnTo>
                    <a:pt x="1271069" y="73657"/>
                  </a:lnTo>
                  <a:lnTo>
                    <a:pt x="1318225" y="92029"/>
                  </a:lnTo>
                  <a:lnTo>
                    <a:pt x="1362881" y="112143"/>
                  </a:lnTo>
                  <a:lnTo>
                    <a:pt x="1404880" y="133910"/>
                  </a:lnTo>
                  <a:lnTo>
                    <a:pt x="1444061" y="157243"/>
                  </a:lnTo>
                  <a:lnTo>
                    <a:pt x="1480266" y="182052"/>
                  </a:lnTo>
                  <a:lnTo>
                    <a:pt x="1513335" y="208249"/>
                  </a:lnTo>
                  <a:lnTo>
                    <a:pt x="1543110" y="235747"/>
                  </a:lnTo>
                  <a:lnTo>
                    <a:pt x="1569431" y="264455"/>
                  </a:lnTo>
                  <a:lnTo>
                    <a:pt x="1611076" y="325154"/>
                  </a:lnTo>
                  <a:lnTo>
                    <a:pt x="1636996" y="389638"/>
                  </a:lnTo>
                  <a:lnTo>
                    <a:pt x="1645919" y="457199"/>
                  </a:lnTo>
                  <a:lnTo>
                    <a:pt x="1643662" y="491321"/>
                  </a:lnTo>
                  <a:lnTo>
                    <a:pt x="1626081" y="557432"/>
                  </a:lnTo>
                  <a:lnTo>
                    <a:pt x="1592139" y="620111"/>
                  </a:lnTo>
                  <a:lnTo>
                    <a:pt x="1543110" y="678652"/>
                  </a:lnTo>
                  <a:lnTo>
                    <a:pt x="1513335" y="706150"/>
                  </a:lnTo>
                  <a:lnTo>
                    <a:pt x="1480266" y="732347"/>
                  </a:lnTo>
                  <a:lnTo>
                    <a:pt x="1444061" y="757156"/>
                  </a:lnTo>
                  <a:lnTo>
                    <a:pt x="1404880" y="780489"/>
                  </a:lnTo>
                  <a:lnTo>
                    <a:pt x="1362881" y="802256"/>
                  </a:lnTo>
                  <a:lnTo>
                    <a:pt x="1318225" y="822370"/>
                  </a:lnTo>
                  <a:lnTo>
                    <a:pt x="1271069" y="840742"/>
                  </a:lnTo>
                  <a:lnTo>
                    <a:pt x="1221574" y="857283"/>
                  </a:lnTo>
                  <a:lnTo>
                    <a:pt x="1169898" y="871906"/>
                  </a:lnTo>
                  <a:lnTo>
                    <a:pt x="1116201" y="884522"/>
                  </a:lnTo>
                  <a:lnTo>
                    <a:pt x="1060641" y="895042"/>
                  </a:lnTo>
                  <a:lnTo>
                    <a:pt x="1003378" y="903378"/>
                  </a:lnTo>
                  <a:lnTo>
                    <a:pt x="944570" y="909442"/>
                  </a:lnTo>
                  <a:lnTo>
                    <a:pt x="884378" y="913145"/>
                  </a:lnTo>
                  <a:lnTo>
                    <a:pt x="822959" y="914399"/>
                  </a:lnTo>
                  <a:lnTo>
                    <a:pt x="761541" y="913145"/>
                  </a:lnTo>
                  <a:lnTo>
                    <a:pt x="701348" y="909442"/>
                  </a:lnTo>
                  <a:lnTo>
                    <a:pt x="642541" y="903378"/>
                  </a:lnTo>
                  <a:lnTo>
                    <a:pt x="585278" y="895042"/>
                  </a:lnTo>
                  <a:lnTo>
                    <a:pt x="529718" y="884522"/>
                  </a:lnTo>
                  <a:lnTo>
                    <a:pt x="476020" y="871906"/>
                  </a:lnTo>
                  <a:lnTo>
                    <a:pt x="424344" y="857283"/>
                  </a:lnTo>
                  <a:lnTo>
                    <a:pt x="374849" y="840742"/>
                  </a:lnTo>
                  <a:lnTo>
                    <a:pt x="327694" y="822370"/>
                  </a:lnTo>
                  <a:lnTo>
                    <a:pt x="283037" y="802256"/>
                  </a:lnTo>
                  <a:lnTo>
                    <a:pt x="241039" y="780489"/>
                  </a:lnTo>
                  <a:lnTo>
                    <a:pt x="201858" y="757156"/>
                  </a:lnTo>
                  <a:lnTo>
                    <a:pt x="165653" y="732347"/>
                  </a:lnTo>
                  <a:lnTo>
                    <a:pt x="132583" y="706150"/>
                  </a:lnTo>
                  <a:lnTo>
                    <a:pt x="102809" y="678652"/>
                  </a:lnTo>
                  <a:lnTo>
                    <a:pt x="76487" y="649943"/>
                  </a:lnTo>
                  <a:lnTo>
                    <a:pt x="34843" y="589245"/>
                  </a:lnTo>
                  <a:lnTo>
                    <a:pt x="8922" y="524761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811091" y="819151"/>
              <a:ext cx="1645920" cy="914400"/>
            </a:xfrm>
            <a:custGeom>
              <a:avLst/>
              <a:gdLst/>
              <a:ahLst/>
              <a:cxnLst/>
              <a:rect l="l" t="t" r="r" b="b"/>
              <a:pathLst>
                <a:path w="1645920" h="914400">
                  <a:moveTo>
                    <a:pt x="0" y="457199"/>
                  </a:moveTo>
                  <a:lnTo>
                    <a:pt x="8922" y="389638"/>
                  </a:lnTo>
                  <a:lnTo>
                    <a:pt x="34843" y="325154"/>
                  </a:lnTo>
                  <a:lnTo>
                    <a:pt x="76487" y="264455"/>
                  </a:lnTo>
                  <a:lnTo>
                    <a:pt x="102809" y="235747"/>
                  </a:lnTo>
                  <a:lnTo>
                    <a:pt x="132583" y="208249"/>
                  </a:lnTo>
                  <a:lnTo>
                    <a:pt x="165653" y="182052"/>
                  </a:lnTo>
                  <a:lnTo>
                    <a:pt x="201858" y="157243"/>
                  </a:lnTo>
                  <a:lnTo>
                    <a:pt x="241039" y="133910"/>
                  </a:lnTo>
                  <a:lnTo>
                    <a:pt x="283037" y="112143"/>
                  </a:lnTo>
                  <a:lnTo>
                    <a:pt x="327694" y="92029"/>
                  </a:lnTo>
                  <a:lnTo>
                    <a:pt x="374849" y="73657"/>
                  </a:lnTo>
                  <a:lnTo>
                    <a:pt x="424344" y="57116"/>
                  </a:lnTo>
                  <a:lnTo>
                    <a:pt x="476020" y="42493"/>
                  </a:lnTo>
                  <a:lnTo>
                    <a:pt x="529718" y="29877"/>
                  </a:lnTo>
                  <a:lnTo>
                    <a:pt x="585278" y="19357"/>
                  </a:lnTo>
                  <a:lnTo>
                    <a:pt x="642541" y="11021"/>
                  </a:lnTo>
                  <a:lnTo>
                    <a:pt x="701348" y="4957"/>
                  </a:lnTo>
                  <a:lnTo>
                    <a:pt x="761541" y="1254"/>
                  </a:lnTo>
                  <a:lnTo>
                    <a:pt x="822959" y="0"/>
                  </a:lnTo>
                  <a:lnTo>
                    <a:pt x="884378" y="1254"/>
                  </a:lnTo>
                  <a:lnTo>
                    <a:pt x="944570" y="4957"/>
                  </a:lnTo>
                  <a:lnTo>
                    <a:pt x="1003378" y="11021"/>
                  </a:lnTo>
                  <a:lnTo>
                    <a:pt x="1060641" y="19357"/>
                  </a:lnTo>
                  <a:lnTo>
                    <a:pt x="1116201" y="29877"/>
                  </a:lnTo>
                  <a:lnTo>
                    <a:pt x="1169898" y="42493"/>
                  </a:lnTo>
                  <a:lnTo>
                    <a:pt x="1221574" y="57116"/>
                  </a:lnTo>
                  <a:lnTo>
                    <a:pt x="1271069" y="73657"/>
                  </a:lnTo>
                  <a:lnTo>
                    <a:pt x="1318225" y="92029"/>
                  </a:lnTo>
                  <a:lnTo>
                    <a:pt x="1362881" y="112143"/>
                  </a:lnTo>
                  <a:lnTo>
                    <a:pt x="1404880" y="133910"/>
                  </a:lnTo>
                  <a:lnTo>
                    <a:pt x="1444061" y="157243"/>
                  </a:lnTo>
                  <a:lnTo>
                    <a:pt x="1480266" y="182052"/>
                  </a:lnTo>
                  <a:lnTo>
                    <a:pt x="1513335" y="208249"/>
                  </a:lnTo>
                  <a:lnTo>
                    <a:pt x="1543110" y="235747"/>
                  </a:lnTo>
                  <a:lnTo>
                    <a:pt x="1569431" y="264455"/>
                  </a:lnTo>
                  <a:lnTo>
                    <a:pt x="1611076" y="325154"/>
                  </a:lnTo>
                  <a:lnTo>
                    <a:pt x="1636996" y="389638"/>
                  </a:lnTo>
                  <a:lnTo>
                    <a:pt x="1645919" y="457199"/>
                  </a:lnTo>
                  <a:lnTo>
                    <a:pt x="1643662" y="491321"/>
                  </a:lnTo>
                  <a:lnTo>
                    <a:pt x="1626081" y="557432"/>
                  </a:lnTo>
                  <a:lnTo>
                    <a:pt x="1592139" y="620111"/>
                  </a:lnTo>
                  <a:lnTo>
                    <a:pt x="1543110" y="678652"/>
                  </a:lnTo>
                  <a:lnTo>
                    <a:pt x="1513335" y="706150"/>
                  </a:lnTo>
                  <a:lnTo>
                    <a:pt x="1480266" y="732347"/>
                  </a:lnTo>
                  <a:lnTo>
                    <a:pt x="1444061" y="757156"/>
                  </a:lnTo>
                  <a:lnTo>
                    <a:pt x="1404880" y="780489"/>
                  </a:lnTo>
                  <a:lnTo>
                    <a:pt x="1362881" y="802256"/>
                  </a:lnTo>
                  <a:lnTo>
                    <a:pt x="1318225" y="822370"/>
                  </a:lnTo>
                  <a:lnTo>
                    <a:pt x="1271069" y="840742"/>
                  </a:lnTo>
                  <a:lnTo>
                    <a:pt x="1221574" y="857283"/>
                  </a:lnTo>
                  <a:lnTo>
                    <a:pt x="1169898" y="871906"/>
                  </a:lnTo>
                  <a:lnTo>
                    <a:pt x="1116201" y="884522"/>
                  </a:lnTo>
                  <a:lnTo>
                    <a:pt x="1060641" y="895042"/>
                  </a:lnTo>
                  <a:lnTo>
                    <a:pt x="1003378" y="903378"/>
                  </a:lnTo>
                  <a:lnTo>
                    <a:pt x="944570" y="909442"/>
                  </a:lnTo>
                  <a:lnTo>
                    <a:pt x="884378" y="913145"/>
                  </a:lnTo>
                  <a:lnTo>
                    <a:pt x="822959" y="914399"/>
                  </a:lnTo>
                  <a:lnTo>
                    <a:pt x="761541" y="913145"/>
                  </a:lnTo>
                  <a:lnTo>
                    <a:pt x="701348" y="909442"/>
                  </a:lnTo>
                  <a:lnTo>
                    <a:pt x="642541" y="903378"/>
                  </a:lnTo>
                  <a:lnTo>
                    <a:pt x="585278" y="895042"/>
                  </a:lnTo>
                  <a:lnTo>
                    <a:pt x="529718" y="884522"/>
                  </a:lnTo>
                  <a:lnTo>
                    <a:pt x="476020" y="871906"/>
                  </a:lnTo>
                  <a:lnTo>
                    <a:pt x="424344" y="857283"/>
                  </a:lnTo>
                  <a:lnTo>
                    <a:pt x="374849" y="840742"/>
                  </a:lnTo>
                  <a:lnTo>
                    <a:pt x="327694" y="822370"/>
                  </a:lnTo>
                  <a:lnTo>
                    <a:pt x="283037" y="802256"/>
                  </a:lnTo>
                  <a:lnTo>
                    <a:pt x="241039" y="780489"/>
                  </a:lnTo>
                  <a:lnTo>
                    <a:pt x="201858" y="757156"/>
                  </a:lnTo>
                  <a:lnTo>
                    <a:pt x="165653" y="732347"/>
                  </a:lnTo>
                  <a:lnTo>
                    <a:pt x="132583" y="706150"/>
                  </a:lnTo>
                  <a:lnTo>
                    <a:pt x="102809" y="678652"/>
                  </a:lnTo>
                  <a:lnTo>
                    <a:pt x="76487" y="649943"/>
                  </a:lnTo>
                  <a:lnTo>
                    <a:pt x="34843" y="589245"/>
                  </a:lnTo>
                  <a:lnTo>
                    <a:pt x="8922" y="524761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811088" y="1885950"/>
              <a:ext cx="1645920" cy="914400"/>
            </a:xfrm>
            <a:custGeom>
              <a:avLst/>
              <a:gdLst/>
              <a:ahLst/>
              <a:cxnLst/>
              <a:rect l="l" t="t" r="r" b="b"/>
              <a:pathLst>
                <a:path w="1645920" h="914400">
                  <a:moveTo>
                    <a:pt x="0" y="457199"/>
                  </a:moveTo>
                  <a:lnTo>
                    <a:pt x="8922" y="389638"/>
                  </a:lnTo>
                  <a:lnTo>
                    <a:pt x="34843" y="325154"/>
                  </a:lnTo>
                  <a:lnTo>
                    <a:pt x="76487" y="264455"/>
                  </a:lnTo>
                  <a:lnTo>
                    <a:pt x="102809" y="235747"/>
                  </a:lnTo>
                  <a:lnTo>
                    <a:pt x="132583" y="208249"/>
                  </a:lnTo>
                  <a:lnTo>
                    <a:pt x="165653" y="182052"/>
                  </a:lnTo>
                  <a:lnTo>
                    <a:pt x="201858" y="157243"/>
                  </a:lnTo>
                  <a:lnTo>
                    <a:pt x="241039" y="133910"/>
                  </a:lnTo>
                  <a:lnTo>
                    <a:pt x="283037" y="112143"/>
                  </a:lnTo>
                  <a:lnTo>
                    <a:pt x="327694" y="92029"/>
                  </a:lnTo>
                  <a:lnTo>
                    <a:pt x="374849" y="73657"/>
                  </a:lnTo>
                  <a:lnTo>
                    <a:pt x="424344" y="57116"/>
                  </a:lnTo>
                  <a:lnTo>
                    <a:pt x="476020" y="42493"/>
                  </a:lnTo>
                  <a:lnTo>
                    <a:pt x="529718" y="29877"/>
                  </a:lnTo>
                  <a:lnTo>
                    <a:pt x="585278" y="19357"/>
                  </a:lnTo>
                  <a:lnTo>
                    <a:pt x="642541" y="11021"/>
                  </a:lnTo>
                  <a:lnTo>
                    <a:pt x="701348" y="4957"/>
                  </a:lnTo>
                  <a:lnTo>
                    <a:pt x="761541" y="1254"/>
                  </a:lnTo>
                  <a:lnTo>
                    <a:pt x="822959" y="0"/>
                  </a:lnTo>
                  <a:lnTo>
                    <a:pt x="884378" y="1254"/>
                  </a:lnTo>
                  <a:lnTo>
                    <a:pt x="944570" y="4957"/>
                  </a:lnTo>
                  <a:lnTo>
                    <a:pt x="1003378" y="11021"/>
                  </a:lnTo>
                  <a:lnTo>
                    <a:pt x="1060641" y="19357"/>
                  </a:lnTo>
                  <a:lnTo>
                    <a:pt x="1116201" y="29877"/>
                  </a:lnTo>
                  <a:lnTo>
                    <a:pt x="1169898" y="42493"/>
                  </a:lnTo>
                  <a:lnTo>
                    <a:pt x="1221574" y="57116"/>
                  </a:lnTo>
                  <a:lnTo>
                    <a:pt x="1271069" y="73657"/>
                  </a:lnTo>
                  <a:lnTo>
                    <a:pt x="1318225" y="92029"/>
                  </a:lnTo>
                  <a:lnTo>
                    <a:pt x="1362881" y="112143"/>
                  </a:lnTo>
                  <a:lnTo>
                    <a:pt x="1404880" y="133910"/>
                  </a:lnTo>
                  <a:lnTo>
                    <a:pt x="1444061" y="157243"/>
                  </a:lnTo>
                  <a:lnTo>
                    <a:pt x="1480266" y="182052"/>
                  </a:lnTo>
                  <a:lnTo>
                    <a:pt x="1513335" y="208249"/>
                  </a:lnTo>
                  <a:lnTo>
                    <a:pt x="1543110" y="235747"/>
                  </a:lnTo>
                  <a:lnTo>
                    <a:pt x="1569431" y="264455"/>
                  </a:lnTo>
                  <a:lnTo>
                    <a:pt x="1611076" y="325154"/>
                  </a:lnTo>
                  <a:lnTo>
                    <a:pt x="1636996" y="389638"/>
                  </a:lnTo>
                  <a:lnTo>
                    <a:pt x="1645919" y="457199"/>
                  </a:lnTo>
                  <a:lnTo>
                    <a:pt x="1643662" y="491321"/>
                  </a:lnTo>
                  <a:lnTo>
                    <a:pt x="1626081" y="557432"/>
                  </a:lnTo>
                  <a:lnTo>
                    <a:pt x="1592140" y="620111"/>
                  </a:lnTo>
                  <a:lnTo>
                    <a:pt x="1543110" y="678652"/>
                  </a:lnTo>
                  <a:lnTo>
                    <a:pt x="1513335" y="706149"/>
                  </a:lnTo>
                  <a:lnTo>
                    <a:pt x="1480266" y="732347"/>
                  </a:lnTo>
                  <a:lnTo>
                    <a:pt x="1444061" y="757156"/>
                  </a:lnTo>
                  <a:lnTo>
                    <a:pt x="1404880" y="780488"/>
                  </a:lnTo>
                  <a:lnTo>
                    <a:pt x="1362881" y="802256"/>
                  </a:lnTo>
                  <a:lnTo>
                    <a:pt x="1318225" y="822370"/>
                  </a:lnTo>
                  <a:lnTo>
                    <a:pt x="1271069" y="840741"/>
                  </a:lnTo>
                  <a:lnTo>
                    <a:pt x="1221574" y="857283"/>
                  </a:lnTo>
                  <a:lnTo>
                    <a:pt x="1169898" y="871906"/>
                  </a:lnTo>
                  <a:lnTo>
                    <a:pt x="1116201" y="884522"/>
                  </a:lnTo>
                  <a:lnTo>
                    <a:pt x="1060641" y="895042"/>
                  </a:lnTo>
                  <a:lnTo>
                    <a:pt x="1003378" y="903378"/>
                  </a:lnTo>
                  <a:lnTo>
                    <a:pt x="944570" y="909442"/>
                  </a:lnTo>
                  <a:lnTo>
                    <a:pt x="884378" y="913145"/>
                  </a:lnTo>
                  <a:lnTo>
                    <a:pt x="822959" y="914399"/>
                  </a:lnTo>
                  <a:lnTo>
                    <a:pt x="761541" y="913145"/>
                  </a:lnTo>
                  <a:lnTo>
                    <a:pt x="701348" y="909442"/>
                  </a:lnTo>
                  <a:lnTo>
                    <a:pt x="642541" y="903378"/>
                  </a:lnTo>
                  <a:lnTo>
                    <a:pt x="585278" y="895042"/>
                  </a:lnTo>
                  <a:lnTo>
                    <a:pt x="529718" y="884522"/>
                  </a:lnTo>
                  <a:lnTo>
                    <a:pt x="476020" y="871906"/>
                  </a:lnTo>
                  <a:lnTo>
                    <a:pt x="424344" y="857283"/>
                  </a:lnTo>
                  <a:lnTo>
                    <a:pt x="374849" y="840741"/>
                  </a:lnTo>
                  <a:lnTo>
                    <a:pt x="327694" y="822370"/>
                  </a:lnTo>
                  <a:lnTo>
                    <a:pt x="283037" y="802256"/>
                  </a:lnTo>
                  <a:lnTo>
                    <a:pt x="241039" y="780488"/>
                  </a:lnTo>
                  <a:lnTo>
                    <a:pt x="201858" y="757156"/>
                  </a:lnTo>
                  <a:lnTo>
                    <a:pt x="165653" y="732347"/>
                  </a:lnTo>
                  <a:lnTo>
                    <a:pt x="132583" y="706149"/>
                  </a:lnTo>
                  <a:lnTo>
                    <a:pt x="102809" y="678652"/>
                  </a:lnTo>
                  <a:lnTo>
                    <a:pt x="76487" y="649943"/>
                  </a:lnTo>
                  <a:lnTo>
                    <a:pt x="34843" y="589245"/>
                  </a:lnTo>
                  <a:lnTo>
                    <a:pt x="8922" y="524761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331719" y="1276351"/>
              <a:ext cx="469265" cy="1043940"/>
            </a:xfrm>
            <a:custGeom>
              <a:avLst/>
              <a:gdLst/>
              <a:ahLst/>
              <a:cxnLst/>
              <a:rect l="l" t="t" r="r" b="b"/>
              <a:pathLst>
                <a:path w="469264" h="1043939">
                  <a:moveTo>
                    <a:pt x="0" y="0"/>
                  </a:moveTo>
                  <a:lnTo>
                    <a:pt x="469093" y="1043809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4622" y="2219067"/>
              <a:ext cx="108868" cy="12408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31719" y="234315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54220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5235" y="2284196"/>
              <a:ext cx="115909" cy="1179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31719" y="2366606"/>
              <a:ext cx="470534" cy="1196340"/>
            </a:xfrm>
            <a:custGeom>
              <a:avLst/>
              <a:gdLst/>
              <a:ahLst/>
              <a:cxnLst/>
              <a:rect l="l" t="t" r="r" b="b"/>
              <a:pathLst>
                <a:path w="470535" h="1196339">
                  <a:moveTo>
                    <a:pt x="0" y="1195743"/>
                  </a:moveTo>
                  <a:lnTo>
                    <a:pt x="470201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8353" y="2343150"/>
              <a:ext cx="110670" cy="1242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11087" y="3105150"/>
              <a:ext cx="1645920" cy="914400"/>
            </a:xfrm>
            <a:custGeom>
              <a:avLst/>
              <a:gdLst/>
              <a:ahLst/>
              <a:cxnLst/>
              <a:rect l="l" t="t" r="r" b="b"/>
              <a:pathLst>
                <a:path w="1645920" h="914400">
                  <a:moveTo>
                    <a:pt x="0" y="457199"/>
                  </a:moveTo>
                  <a:lnTo>
                    <a:pt x="8922" y="389638"/>
                  </a:lnTo>
                  <a:lnTo>
                    <a:pt x="34843" y="325154"/>
                  </a:lnTo>
                  <a:lnTo>
                    <a:pt x="76487" y="264455"/>
                  </a:lnTo>
                  <a:lnTo>
                    <a:pt x="102809" y="235747"/>
                  </a:lnTo>
                  <a:lnTo>
                    <a:pt x="132583" y="208249"/>
                  </a:lnTo>
                  <a:lnTo>
                    <a:pt x="165653" y="182052"/>
                  </a:lnTo>
                  <a:lnTo>
                    <a:pt x="201858" y="157243"/>
                  </a:lnTo>
                  <a:lnTo>
                    <a:pt x="241039" y="133910"/>
                  </a:lnTo>
                  <a:lnTo>
                    <a:pt x="283037" y="112143"/>
                  </a:lnTo>
                  <a:lnTo>
                    <a:pt x="327694" y="92029"/>
                  </a:lnTo>
                  <a:lnTo>
                    <a:pt x="374849" y="73657"/>
                  </a:lnTo>
                  <a:lnTo>
                    <a:pt x="424344" y="57116"/>
                  </a:lnTo>
                  <a:lnTo>
                    <a:pt x="476020" y="42493"/>
                  </a:lnTo>
                  <a:lnTo>
                    <a:pt x="529718" y="29877"/>
                  </a:lnTo>
                  <a:lnTo>
                    <a:pt x="585278" y="19357"/>
                  </a:lnTo>
                  <a:lnTo>
                    <a:pt x="642541" y="11021"/>
                  </a:lnTo>
                  <a:lnTo>
                    <a:pt x="701348" y="4957"/>
                  </a:lnTo>
                  <a:lnTo>
                    <a:pt x="761541" y="1254"/>
                  </a:lnTo>
                  <a:lnTo>
                    <a:pt x="822959" y="0"/>
                  </a:lnTo>
                  <a:lnTo>
                    <a:pt x="884378" y="1254"/>
                  </a:lnTo>
                  <a:lnTo>
                    <a:pt x="944570" y="4957"/>
                  </a:lnTo>
                  <a:lnTo>
                    <a:pt x="1003378" y="11021"/>
                  </a:lnTo>
                  <a:lnTo>
                    <a:pt x="1060641" y="19357"/>
                  </a:lnTo>
                  <a:lnTo>
                    <a:pt x="1116201" y="29877"/>
                  </a:lnTo>
                  <a:lnTo>
                    <a:pt x="1169898" y="42493"/>
                  </a:lnTo>
                  <a:lnTo>
                    <a:pt x="1221574" y="57116"/>
                  </a:lnTo>
                  <a:lnTo>
                    <a:pt x="1271069" y="73657"/>
                  </a:lnTo>
                  <a:lnTo>
                    <a:pt x="1318225" y="92029"/>
                  </a:lnTo>
                  <a:lnTo>
                    <a:pt x="1362881" y="112143"/>
                  </a:lnTo>
                  <a:lnTo>
                    <a:pt x="1404880" y="133910"/>
                  </a:lnTo>
                  <a:lnTo>
                    <a:pt x="1444061" y="157243"/>
                  </a:lnTo>
                  <a:lnTo>
                    <a:pt x="1480266" y="182052"/>
                  </a:lnTo>
                  <a:lnTo>
                    <a:pt x="1513335" y="208249"/>
                  </a:lnTo>
                  <a:lnTo>
                    <a:pt x="1543110" y="235747"/>
                  </a:lnTo>
                  <a:lnTo>
                    <a:pt x="1569431" y="264455"/>
                  </a:lnTo>
                  <a:lnTo>
                    <a:pt x="1611076" y="325154"/>
                  </a:lnTo>
                  <a:lnTo>
                    <a:pt x="1636996" y="389638"/>
                  </a:lnTo>
                  <a:lnTo>
                    <a:pt x="1645919" y="457199"/>
                  </a:lnTo>
                  <a:lnTo>
                    <a:pt x="1643662" y="491321"/>
                  </a:lnTo>
                  <a:lnTo>
                    <a:pt x="1626081" y="557432"/>
                  </a:lnTo>
                  <a:lnTo>
                    <a:pt x="1592139" y="620111"/>
                  </a:lnTo>
                  <a:lnTo>
                    <a:pt x="1543110" y="678652"/>
                  </a:lnTo>
                  <a:lnTo>
                    <a:pt x="1513335" y="706149"/>
                  </a:lnTo>
                  <a:lnTo>
                    <a:pt x="1480266" y="732347"/>
                  </a:lnTo>
                  <a:lnTo>
                    <a:pt x="1444061" y="757156"/>
                  </a:lnTo>
                  <a:lnTo>
                    <a:pt x="1404880" y="780488"/>
                  </a:lnTo>
                  <a:lnTo>
                    <a:pt x="1362881" y="802256"/>
                  </a:lnTo>
                  <a:lnTo>
                    <a:pt x="1318225" y="822370"/>
                  </a:lnTo>
                  <a:lnTo>
                    <a:pt x="1271069" y="840741"/>
                  </a:lnTo>
                  <a:lnTo>
                    <a:pt x="1221574" y="857283"/>
                  </a:lnTo>
                  <a:lnTo>
                    <a:pt x="1169898" y="871906"/>
                  </a:lnTo>
                  <a:lnTo>
                    <a:pt x="1116201" y="884522"/>
                  </a:lnTo>
                  <a:lnTo>
                    <a:pt x="1060641" y="895042"/>
                  </a:lnTo>
                  <a:lnTo>
                    <a:pt x="1003378" y="903378"/>
                  </a:lnTo>
                  <a:lnTo>
                    <a:pt x="944570" y="909442"/>
                  </a:lnTo>
                  <a:lnTo>
                    <a:pt x="884378" y="913145"/>
                  </a:lnTo>
                  <a:lnTo>
                    <a:pt x="822959" y="914399"/>
                  </a:lnTo>
                  <a:lnTo>
                    <a:pt x="761541" y="913145"/>
                  </a:lnTo>
                  <a:lnTo>
                    <a:pt x="701348" y="909442"/>
                  </a:lnTo>
                  <a:lnTo>
                    <a:pt x="642541" y="903378"/>
                  </a:lnTo>
                  <a:lnTo>
                    <a:pt x="585278" y="895042"/>
                  </a:lnTo>
                  <a:lnTo>
                    <a:pt x="529718" y="884522"/>
                  </a:lnTo>
                  <a:lnTo>
                    <a:pt x="476020" y="871906"/>
                  </a:lnTo>
                  <a:lnTo>
                    <a:pt x="424344" y="857283"/>
                  </a:lnTo>
                  <a:lnTo>
                    <a:pt x="374849" y="840741"/>
                  </a:lnTo>
                  <a:lnTo>
                    <a:pt x="327694" y="822370"/>
                  </a:lnTo>
                  <a:lnTo>
                    <a:pt x="283037" y="802256"/>
                  </a:lnTo>
                  <a:lnTo>
                    <a:pt x="241039" y="780488"/>
                  </a:lnTo>
                  <a:lnTo>
                    <a:pt x="201858" y="757156"/>
                  </a:lnTo>
                  <a:lnTo>
                    <a:pt x="165653" y="732347"/>
                  </a:lnTo>
                  <a:lnTo>
                    <a:pt x="132583" y="706149"/>
                  </a:lnTo>
                  <a:lnTo>
                    <a:pt x="102809" y="678652"/>
                  </a:lnTo>
                  <a:lnTo>
                    <a:pt x="76487" y="649943"/>
                  </a:lnTo>
                  <a:lnTo>
                    <a:pt x="34843" y="589245"/>
                  </a:lnTo>
                  <a:lnTo>
                    <a:pt x="8922" y="524761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331719" y="1276351"/>
              <a:ext cx="474345" cy="2261870"/>
            </a:xfrm>
            <a:custGeom>
              <a:avLst/>
              <a:gdLst/>
              <a:ahLst/>
              <a:cxnLst/>
              <a:rect l="l" t="t" r="r" b="b"/>
              <a:pathLst>
                <a:path w="474344" h="2261870">
                  <a:moveTo>
                    <a:pt x="0" y="0"/>
                  </a:moveTo>
                  <a:lnTo>
                    <a:pt x="474251" y="2261331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2702" y="3439716"/>
              <a:ext cx="115397" cy="12263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331719" y="2343150"/>
              <a:ext cx="470534" cy="1196340"/>
            </a:xfrm>
            <a:custGeom>
              <a:avLst/>
              <a:gdLst/>
              <a:ahLst/>
              <a:cxnLst/>
              <a:rect l="l" t="t" r="r" b="b"/>
              <a:pathLst>
                <a:path w="470535" h="1196339">
                  <a:moveTo>
                    <a:pt x="0" y="0"/>
                  </a:moveTo>
                  <a:lnTo>
                    <a:pt x="470201" y="119574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8353" y="3438090"/>
              <a:ext cx="110670" cy="12425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331719" y="356235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54220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5235" y="3503396"/>
              <a:ext cx="115909" cy="1179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075290" y="1885950"/>
              <a:ext cx="1645920" cy="914400"/>
            </a:xfrm>
            <a:custGeom>
              <a:avLst/>
              <a:gdLst/>
              <a:ahLst/>
              <a:cxnLst/>
              <a:rect l="l" t="t" r="r" b="b"/>
              <a:pathLst>
                <a:path w="1645920" h="914400">
                  <a:moveTo>
                    <a:pt x="0" y="457199"/>
                  </a:moveTo>
                  <a:lnTo>
                    <a:pt x="8922" y="389638"/>
                  </a:lnTo>
                  <a:lnTo>
                    <a:pt x="34843" y="325154"/>
                  </a:lnTo>
                  <a:lnTo>
                    <a:pt x="76487" y="264455"/>
                  </a:lnTo>
                  <a:lnTo>
                    <a:pt x="102809" y="235747"/>
                  </a:lnTo>
                  <a:lnTo>
                    <a:pt x="132583" y="208249"/>
                  </a:lnTo>
                  <a:lnTo>
                    <a:pt x="165653" y="182052"/>
                  </a:lnTo>
                  <a:lnTo>
                    <a:pt x="201858" y="157243"/>
                  </a:lnTo>
                  <a:lnTo>
                    <a:pt x="241039" y="133910"/>
                  </a:lnTo>
                  <a:lnTo>
                    <a:pt x="283037" y="112143"/>
                  </a:lnTo>
                  <a:lnTo>
                    <a:pt x="327694" y="92029"/>
                  </a:lnTo>
                  <a:lnTo>
                    <a:pt x="374849" y="73657"/>
                  </a:lnTo>
                  <a:lnTo>
                    <a:pt x="424344" y="57116"/>
                  </a:lnTo>
                  <a:lnTo>
                    <a:pt x="476020" y="42493"/>
                  </a:lnTo>
                  <a:lnTo>
                    <a:pt x="529718" y="29877"/>
                  </a:lnTo>
                  <a:lnTo>
                    <a:pt x="585278" y="19357"/>
                  </a:lnTo>
                  <a:lnTo>
                    <a:pt x="642541" y="11021"/>
                  </a:lnTo>
                  <a:lnTo>
                    <a:pt x="701348" y="4957"/>
                  </a:lnTo>
                  <a:lnTo>
                    <a:pt x="761541" y="1254"/>
                  </a:lnTo>
                  <a:lnTo>
                    <a:pt x="822959" y="0"/>
                  </a:lnTo>
                  <a:lnTo>
                    <a:pt x="884378" y="1254"/>
                  </a:lnTo>
                  <a:lnTo>
                    <a:pt x="944570" y="4957"/>
                  </a:lnTo>
                  <a:lnTo>
                    <a:pt x="1003378" y="11021"/>
                  </a:lnTo>
                  <a:lnTo>
                    <a:pt x="1060641" y="19357"/>
                  </a:lnTo>
                  <a:lnTo>
                    <a:pt x="1116201" y="29877"/>
                  </a:lnTo>
                  <a:lnTo>
                    <a:pt x="1169898" y="42493"/>
                  </a:lnTo>
                  <a:lnTo>
                    <a:pt x="1221574" y="57116"/>
                  </a:lnTo>
                  <a:lnTo>
                    <a:pt x="1271069" y="73657"/>
                  </a:lnTo>
                  <a:lnTo>
                    <a:pt x="1318225" y="92029"/>
                  </a:lnTo>
                  <a:lnTo>
                    <a:pt x="1362881" y="112143"/>
                  </a:lnTo>
                  <a:lnTo>
                    <a:pt x="1404879" y="133910"/>
                  </a:lnTo>
                  <a:lnTo>
                    <a:pt x="1444061" y="157243"/>
                  </a:lnTo>
                  <a:lnTo>
                    <a:pt x="1480266" y="182052"/>
                  </a:lnTo>
                  <a:lnTo>
                    <a:pt x="1513335" y="208249"/>
                  </a:lnTo>
                  <a:lnTo>
                    <a:pt x="1543110" y="235747"/>
                  </a:lnTo>
                  <a:lnTo>
                    <a:pt x="1569431" y="264455"/>
                  </a:lnTo>
                  <a:lnTo>
                    <a:pt x="1611076" y="325154"/>
                  </a:lnTo>
                  <a:lnTo>
                    <a:pt x="1636996" y="389638"/>
                  </a:lnTo>
                  <a:lnTo>
                    <a:pt x="1645919" y="457199"/>
                  </a:lnTo>
                  <a:lnTo>
                    <a:pt x="1643662" y="491321"/>
                  </a:lnTo>
                  <a:lnTo>
                    <a:pt x="1626081" y="557432"/>
                  </a:lnTo>
                  <a:lnTo>
                    <a:pt x="1592139" y="620111"/>
                  </a:lnTo>
                  <a:lnTo>
                    <a:pt x="1543110" y="678652"/>
                  </a:lnTo>
                  <a:lnTo>
                    <a:pt x="1513335" y="706149"/>
                  </a:lnTo>
                  <a:lnTo>
                    <a:pt x="1480266" y="732347"/>
                  </a:lnTo>
                  <a:lnTo>
                    <a:pt x="1444061" y="757156"/>
                  </a:lnTo>
                  <a:lnTo>
                    <a:pt x="1404879" y="780488"/>
                  </a:lnTo>
                  <a:lnTo>
                    <a:pt x="1362881" y="802256"/>
                  </a:lnTo>
                  <a:lnTo>
                    <a:pt x="1318225" y="822370"/>
                  </a:lnTo>
                  <a:lnTo>
                    <a:pt x="1271069" y="840741"/>
                  </a:lnTo>
                  <a:lnTo>
                    <a:pt x="1221574" y="857283"/>
                  </a:lnTo>
                  <a:lnTo>
                    <a:pt x="1169898" y="871906"/>
                  </a:lnTo>
                  <a:lnTo>
                    <a:pt x="1116201" y="884522"/>
                  </a:lnTo>
                  <a:lnTo>
                    <a:pt x="1060641" y="895042"/>
                  </a:lnTo>
                  <a:lnTo>
                    <a:pt x="1003378" y="903378"/>
                  </a:lnTo>
                  <a:lnTo>
                    <a:pt x="944570" y="909442"/>
                  </a:lnTo>
                  <a:lnTo>
                    <a:pt x="884378" y="913145"/>
                  </a:lnTo>
                  <a:lnTo>
                    <a:pt x="822959" y="914399"/>
                  </a:lnTo>
                  <a:lnTo>
                    <a:pt x="761541" y="913145"/>
                  </a:lnTo>
                  <a:lnTo>
                    <a:pt x="701348" y="909442"/>
                  </a:lnTo>
                  <a:lnTo>
                    <a:pt x="642541" y="903378"/>
                  </a:lnTo>
                  <a:lnTo>
                    <a:pt x="585278" y="895042"/>
                  </a:lnTo>
                  <a:lnTo>
                    <a:pt x="529718" y="884522"/>
                  </a:lnTo>
                  <a:lnTo>
                    <a:pt x="476020" y="871906"/>
                  </a:lnTo>
                  <a:lnTo>
                    <a:pt x="424344" y="857283"/>
                  </a:lnTo>
                  <a:lnTo>
                    <a:pt x="374849" y="840741"/>
                  </a:lnTo>
                  <a:lnTo>
                    <a:pt x="327694" y="822370"/>
                  </a:lnTo>
                  <a:lnTo>
                    <a:pt x="283037" y="802256"/>
                  </a:lnTo>
                  <a:lnTo>
                    <a:pt x="241039" y="780488"/>
                  </a:lnTo>
                  <a:lnTo>
                    <a:pt x="201858" y="757156"/>
                  </a:lnTo>
                  <a:lnTo>
                    <a:pt x="165653" y="732347"/>
                  </a:lnTo>
                  <a:lnTo>
                    <a:pt x="132583" y="706149"/>
                  </a:lnTo>
                  <a:lnTo>
                    <a:pt x="102809" y="678652"/>
                  </a:lnTo>
                  <a:lnTo>
                    <a:pt x="76487" y="649943"/>
                  </a:lnTo>
                  <a:lnTo>
                    <a:pt x="34843" y="589245"/>
                  </a:lnTo>
                  <a:lnTo>
                    <a:pt x="8922" y="524761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457009" y="2343150"/>
              <a:ext cx="593725" cy="0"/>
            </a:xfrm>
            <a:custGeom>
              <a:avLst/>
              <a:gdLst/>
              <a:ahLst/>
              <a:cxnLst/>
              <a:rect l="l" t="t" r="r" b="b"/>
              <a:pathLst>
                <a:path w="593725">
                  <a:moveTo>
                    <a:pt x="0" y="0"/>
                  </a:moveTo>
                  <a:lnTo>
                    <a:pt x="593126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9431" y="2284196"/>
              <a:ext cx="115909" cy="11790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457008" y="2365629"/>
              <a:ext cx="607060" cy="1196975"/>
            </a:xfrm>
            <a:custGeom>
              <a:avLst/>
              <a:gdLst/>
              <a:ahLst/>
              <a:cxnLst/>
              <a:rect l="l" t="t" r="r" b="b"/>
              <a:pathLst>
                <a:path w="607060" h="1196975">
                  <a:moveTo>
                    <a:pt x="0" y="1196720"/>
                  </a:moveTo>
                  <a:lnTo>
                    <a:pt x="606930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5354" y="2343150"/>
              <a:ext cx="106850" cy="12363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75293" y="819151"/>
              <a:ext cx="1645920" cy="914400"/>
            </a:xfrm>
            <a:custGeom>
              <a:avLst/>
              <a:gdLst/>
              <a:ahLst/>
              <a:cxnLst/>
              <a:rect l="l" t="t" r="r" b="b"/>
              <a:pathLst>
                <a:path w="1645920" h="914400">
                  <a:moveTo>
                    <a:pt x="0" y="457199"/>
                  </a:moveTo>
                  <a:lnTo>
                    <a:pt x="8922" y="389638"/>
                  </a:lnTo>
                  <a:lnTo>
                    <a:pt x="34843" y="325154"/>
                  </a:lnTo>
                  <a:lnTo>
                    <a:pt x="76487" y="264455"/>
                  </a:lnTo>
                  <a:lnTo>
                    <a:pt x="102809" y="235747"/>
                  </a:lnTo>
                  <a:lnTo>
                    <a:pt x="132583" y="208249"/>
                  </a:lnTo>
                  <a:lnTo>
                    <a:pt x="165653" y="182052"/>
                  </a:lnTo>
                  <a:lnTo>
                    <a:pt x="201858" y="157243"/>
                  </a:lnTo>
                  <a:lnTo>
                    <a:pt x="241039" y="133910"/>
                  </a:lnTo>
                  <a:lnTo>
                    <a:pt x="283037" y="112143"/>
                  </a:lnTo>
                  <a:lnTo>
                    <a:pt x="327694" y="92029"/>
                  </a:lnTo>
                  <a:lnTo>
                    <a:pt x="374849" y="73657"/>
                  </a:lnTo>
                  <a:lnTo>
                    <a:pt x="424344" y="57116"/>
                  </a:lnTo>
                  <a:lnTo>
                    <a:pt x="476020" y="42493"/>
                  </a:lnTo>
                  <a:lnTo>
                    <a:pt x="529718" y="29877"/>
                  </a:lnTo>
                  <a:lnTo>
                    <a:pt x="585278" y="19357"/>
                  </a:lnTo>
                  <a:lnTo>
                    <a:pt x="642541" y="11021"/>
                  </a:lnTo>
                  <a:lnTo>
                    <a:pt x="701348" y="4957"/>
                  </a:lnTo>
                  <a:lnTo>
                    <a:pt x="761541" y="1254"/>
                  </a:lnTo>
                  <a:lnTo>
                    <a:pt x="822959" y="0"/>
                  </a:lnTo>
                  <a:lnTo>
                    <a:pt x="884378" y="1254"/>
                  </a:lnTo>
                  <a:lnTo>
                    <a:pt x="944570" y="4957"/>
                  </a:lnTo>
                  <a:lnTo>
                    <a:pt x="1003378" y="11021"/>
                  </a:lnTo>
                  <a:lnTo>
                    <a:pt x="1060641" y="19357"/>
                  </a:lnTo>
                  <a:lnTo>
                    <a:pt x="1116201" y="29877"/>
                  </a:lnTo>
                  <a:lnTo>
                    <a:pt x="1169898" y="42493"/>
                  </a:lnTo>
                  <a:lnTo>
                    <a:pt x="1221574" y="57116"/>
                  </a:lnTo>
                  <a:lnTo>
                    <a:pt x="1271069" y="73657"/>
                  </a:lnTo>
                  <a:lnTo>
                    <a:pt x="1318225" y="92029"/>
                  </a:lnTo>
                  <a:lnTo>
                    <a:pt x="1362881" y="112143"/>
                  </a:lnTo>
                  <a:lnTo>
                    <a:pt x="1404880" y="133910"/>
                  </a:lnTo>
                  <a:lnTo>
                    <a:pt x="1444061" y="157243"/>
                  </a:lnTo>
                  <a:lnTo>
                    <a:pt x="1480266" y="182052"/>
                  </a:lnTo>
                  <a:lnTo>
                    <a:pt x="1513335" y="208249"/>
                  </a:lnTo>
                  <a:lnTo>
                    <a:pt x="1543110" y="235747"/>
                  </a:lnTo>
                  <a:lnTo>
                    <a:pt x="1569431" y="264455"/>
                  </a:lnTo>
                  <a:lnTo>
                    <a:pt x="1611076" y="325154"/>
                  </a:lnTo>
                  <a:lnTo>
                    <a:pt x="1636996" y="389638"/>
                  </a:lnTo>
                  <a:lnTo>
                    <a:pt x="1645919" y="457199"/>
                  </a:lnTo>
                  <a:lnTo>
                    <a:pt x="1643662" y="491321"/>
                  </a:lnTo>
                  <a:lnTo>
                    <a:pt x="1626081" y="557432"/>
                  </a:lnTo>
                  <a:lnTo>
                    <a:pt x="1592139" y="620111"/>
                  </a:lnTo>
                  <a:lnTo>
                    <a:pt x="1543110" y="678652"/>
                  </a:lnTo>
                  <a:lnTo>
                    <a:pt x="1513335" y="706150"/>
                  </a:lnTo>
                  <a:lnTo>
                    <a:pt x="1480266" y="732347"/>
                  </a:lnTo>
                  <a:lnTo>
                    <a:pt x="1444061" y="757156"/>
                  </a:lnTo>
                  <a:lnTo>
                    <a:pt x="1404880" y="780489"/>
                  </a:lnTo>
                  <a:lnTo>
                    <a:pt x="1362881" y="802256"/>
                  </a:lnTo>
                  <a:lnTo>
                    <a:pt x="1318225" y="822370"/>
                  </a:lnTo>
                  <a:lnTo>
                    <a:pt x="1271069" y="840742"/>
                  </a:lnTo>
                  <a:lnTo>
                    <a:pt x="1221574" y="857283"/>
                  </a:lnTo>
                  <a:lnTo>
                    <a:pt x="1169898" y="871906"/>
                  </a:lnTo>
                  <a:lnTo>
                    <a:pt x="1116201" y="884522"/>
                  </a:lnTo>
                  <a:lnTo>
                    <a:pt x="1060641" y="895042"/>
                  </a:lnTo>
                  <a:lnTo>
                    <a:pt x="1003378" y="903378"/>
                  </a:lnTo>
                  <a:lnTo>
                    <a:pt x="944570" y="909442"/>
                  </a:lnTo>
                  <a:lnTo>
                    <a:pt x="884378" y="913145"/>
                  </a:lnTo>
                  <a:lnTo>
                    <a:pt x="822959" y="914399"/>
                  </a:lnTo>
                  <a:lnTo>
                    <a:pt x="761541" y="913145"/>
                  </a:lnTo>
                  <a:lnTo>
                    <a:pt x="701348" y="909442"/>
                  </a:lnTo>
                  <a:lnTo>
                    <a:pt x="642541" y="903378"/>
                  </a:lnTo>
                  <a:lnTo>
                    <a:pt x="585278" y="895042"/>
                  </a:lnTo>
                  <a:lnTo>
                    <a:pt x="529718" y="884522"/>
                  </a:lnTo>
                  <a:lnTo>
                    <a:pt x="476020" y="871906"/>
                  </a:lnTo>
                  <a:lnTo>
                    <a:pt x="424344" y="857283"/>
                  </a:lnTo>
                  <a:lnTo>
                    <a:pt x="374849" y="840742"/>
                  </a:lnTo>
                  <a:lnTo>
                    <a:pt x="327694" y="822370"/>
                  </a:lnTo>
                  <a:lnTo>
                    <a:pt x="283037" y="802256"/>
                  </a:lnTo>
                  <a:lnTo>
                    <a:pt x="241039" y="780489"/>
                  </a:lnTo>
                  <a:lnTo>
                    <a:pt x="201858" y="757156"/>
                  </a:lnTo>
                  <a:lnTo>
                    <a:pt x="165653" y="732347"/>
                  </a:lnTo>
                  <a:lnTo>
                    <a:pt x="132583" y="706150"/>
                  </a:lnTo>
                  <a:lnTo>
                    <a:pt x="102809" y="678652"/>
                  </a:lnTo>
                  <a:lnTo>
                    <a:pt x="76487" y="649943"/>
                  </a:lnTo>
                  <a:lnTo>
                    <a:pt x="34843" y="589245"/>
                  </a:lnTo>
                  <a:lnTo>
                    <a:pt x="8922" y="524761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457011" y="1276351"/>
              <a:ext cx="605790" cy="1045210"/>
            </a:xfrm>
            <a:custGeom>
              <a:avLst/>
              <a:gdLst/>
              <a:ahLst/>
              <a:cxnLst/>
              <a:rect l="l" t="t" r="r" b="b"/>
              <a:pathLst>
                <a:path w="605789" h="1045210">
                  <a:moveTo>
                    <a:pt x="0" y="0"/>
                  </a:moveTo>
                  <a:lnTo>
                    <a:pt x="605691" y="104499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1526" y="2220408"/>
              <a:ext cx="104071" cy="12274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78998" y="3105150"/>
              <a:ext cx="1645920" cy="914400"/>
            </a:xfrm>
            <a:custGeom>
              <a:avLst/>
              <a:gdLst/>
              <a:ahLst/>
              <a:cxnLst/>
              <a:rect l="l" t="t" r="r" b="b"/>
              <a:pathLst>
                <a:path w="1645920" h="914400">
                  <a:moveTo>
                    <a:pt x="0" y="457199"/>
                  </a:moveTo>
                  <a:lnTo>
                    <a:pt x="8922" y="389638"/>
                  </a:lnTo>
                  <a:lnTo>
                    <a:pt x="34843" y="325154"/>
                  </a:lnTo>
                  <a:lnTo>
                    <a:pt x="76487" y="264455"/>
                  </a:lnTo>
                  <a:lnTo>
                    <a:pt x="102809" y="235747"/>
                  </a:lnTo>
                  <a:lnTo>
                    <a:pt x="132583" y="208249"/>
                  </a:lnTo>
                  <a:lnTo>
                    <a:pt x="165653" y="182052"/>
                  </a:lnTo>
                  <a:lnTo>
                    <a:pt x="201858" y="157243"/>
                  </a:lnTo>
                  <a:lnTo>
                    <a:pt x="241039" y="133910"/>
                  </a:lnTo>
                  <a:lnTo>
                    <a:pt x="283037" y="112143"/>
                  </a:lnTo>
                  <a:lnTo>
                    <a:pt x="327694" y="92029"/>
                  </a:lnTo>
                  <a:lnTo>
                    <a:pt x="374849" y="73657"/>
                  </a:lnTo>
                  <a:lnTo>
                    <a:pt x="424344" y="57116"/>
                  </a:lnTo>
                  <a:lnTo>
                    <a:pt x="476020" y="42493"/>
                  </a:lnTo>
                  <a:lnTo>
                    <a:pt x="529718" y="29877"/>
                  </a:lnTo>
                  <a:lnTo>
                    <a:pt x="585278" y="19357"/>
                  </a:lnTo>
                  <a:lnTo>
                    <a:pt x="642541" y="11021"/>
                  </a:lnTo>
                  <a:lnTo>
                    <a:pt x="701348" y="4957"/>
                  </a:lnTo>
                  <a:lnTo>
                    <a:pt x="761541" y="1254"/>
                  </a:lnTo>
                  <a:lnTo>
                    <a:pt x="822959" y="0"/>
                  </a:lnTo>
                  <a:lnTo>
                    <a:pt x="884378" y="1254"/>
                  </a:lnTo>
                  <a:lnTo>
                    <a:pt x="944570" y="4957"/>
                  </a:lnTo>
                  <a:lnTo>
                    <a:pt x="1003378" y="11021"/>
                  </a:lnTo>
                  <a:lnTo>
                    <a:pt x="1060641" y="19357"/>
                  </a:lnTo>
                  <a:lnTo>
                    <a:pt x="1116201" y="29877"/>
                  </a:lnTo>
                  <a:lnTo>
                    <a:pt x="1169898" y="42493"/>
                  </a:lnTo>
                  <a:lnTo>
                    <a:pt x="1221574" y="57116"/>
                  </a:lnTo>
                  <a:lnTo>
                    <a:pt x="1271070" y="73657"/>
                  </a:lnTo>
                  <a:lnTo>
                    <a:pt x="1318225" y="92029"/>
                  </a:lnTo>
                  <a:lnTo>
                    <a:pt x="1362882" y="112143"/>
                  </a:lnTo>
                  <a:lnTo>
                    <a:pt x="1404880" y="133910"/>
                  </a:lnTo>
                  <a:lnTo>
                    <a:pt x="1444061" y="157243"/>
                  </a:lnTo>
                  <a:lnTo>
                    <a:pt x="1480266" y="182052"/>
                  </a:lnTo>
                  <a:lnTo>
                    <a:pt x="1513335" y="208249"/>
                  </a:lnTo>
                  <a:lnTo>
                    <a:pt x="1543110" y="235747"/>
                  </a:lnTo>
                  <a:lnTo>
                    <a:pt x="1569431" y="264455"/>
                  </a:lnTo>
                  <a:lnTo>
                    <a:pt x="1611076" y="325154"/>
                  </a:lnTo>
                  <a:lnTo>
                    <a:pt x="1636996" y="389638"/>
                  </a:lnTo>
                  <a:lnTo>
                    <a:pt x="1645919" y="457199"/>
                  </a:lnTo>
                  <a:lnTo>
                    <a:pt x="1643662" y="491321"/>
                  </a:lnTo>
                  <a:lnTo>
                    <a:pt x="1626081" y="557432"/>
                  </a:lnTo>
                  <a:lnTo>
                    <a:pt x="1592140" y="620111"/>
                  </a:lnTo>
                  <a:lnTo>
                    <a:pt x="1543110" y="678652"/>
                  </a:lnTo>
                  <a:lnTo>
                    <a:pt x="1513335" y="706149"/>
                  </a:lnTo>
                  <a:lnTo>
                    <a:pt x="1480266" y="732347"/>
                  </a:lnTo>
                  <a:lnTo>
                    <a:pt x="1444061" y="757156"/>
                  </a:lnTo>
                  <a:lnTo>
                    <a:pt x="1404880" y="780488"/>
                  </a:lnTo>
                  <a:lnTo>
                    <a:pt x="1362882" y="802256"/>
                  </a:lnTo>
                  <a:lnTo>
                    <a:pt x="1318225" y="822370"/>
                  </a:lnTo>
                  <a:lnTo>
                    <a:pt x="1271070" y="840741"/>
                  </a:lnTo>
                  <a:lnTo>
                    <a:pt x="1221574" y="857283"/>
                  </a:lnTo>
                  <a:lnTo>
                    <a:pt x="1169898" y="871906"/>
                  </a:lnTo>
                  <a:lnTo>
                    <a:pt x="1116201" y="884522"/>
                  </a:lnTo>
                  <a:lnTo>
                    <a:pt x="1060641" y="895042"/>
                  </a:lnTo>
                  <a:lnTo>
                    <a:pt x="1003378" y="903378"/>
                  </a:lnTo>
                  <a:lnTo>
                    <a:pt x="944570" y="909442"/>
                  </a:lnTo>
                  <a:lnTo>
                    <a:pt x="884378" y="913145"/>
                  </a:lnTo>
                  <a:lnTo>
                    <a:pt x="822959" y="914399"/>
                  </a:lnTo>
                  <a:lnTo>
                    <a:pt x="761541" y="913145"/>
                  </a:lnTo>
                  <a:lnTo>
                    <a:pt x="701348" y="909442"/>
                  </a:lnTo>
                  <a:lnTo>
                    <a:pt x="642541" y="903378"/>
                  </a:lnTo>
                  <a:lnTo>
                    <a:pt x="585278" y="895042"/>
                  </a:lnTo>
                  <a:lnTo>
                    <a:pt x="529718" y="884522"/>
                  </a:lnTo>
                  <a:lnTo>
                    <a:pt x="476020" y="871906"/>
                  </a:lnTo>
                  <a:lnTo>
                    <a:pt x="424344" y="857283"/>
                  </a:lnTo>
                  <a:lnTo>
                    <a:pt x="374849" y="840741"/>
                  </a:lnTo>
                  <a:lnTo>
                    <a:pt x="327694" y="822370"/>
                  </a:lnTo>
                  <a:lnTo>
                    <a:pt x="283037" y="802256"/>
                  </a:lnTo>
                  <a:lnTo>
                    <a:pt x="241039" y="780488"/>
                  </a:lnTo>
                  <a:lnTo>
                    <a:pt x="201858" y="757156"/>
                  </a:lnTo>
                  <a:lnTo>
                    <a:pt x="165653" y="732347"/>
                  </a:lnTo>
                  <a:lnTo>
                    <a:pt x="132583" y="706149"/>
                  </a:lnTo>
                  <a:lnTo>
                    <a:pt x="102809" y="678652"/>
                  </a:lnTo>
                  <a:lnTo>
                    <a:pt x="76487" y="649943"/>
                  </a:lnTo>
                  <a:lnTo>
                    <a:pt x="34843" y="589245"/>
                  </a:lnTo>
                  <a:lnTo>
                    <a:pt x="8922" y="524761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457008" y="3562350"/>
              <a:ext cx="597535" cy="0"/>
            </a:xfrm>
            <a:custGeom>
              <a:avLst/>
              <a:gdLst/>
              <a:ahLst/>
              <a:cxnLst/>
              <a:rect l="l" t="t" r="r" b="b"/>
              <a:pathLst>
                <a:path w="597535">
                  <a:moveTo>
                    <a:pt x="0" y="0"/>
                  </a:moveTo>
                  <a:lnTo>
                    <a:pt x="597095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3398" y="3503396"/>
              <a:ext cx="115909" cy="1179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457009" y="2343150"/>
              <a:ext cx="610870" cy="1196975"/>
            </a:xfrm>
            <a:custGeom>
              <a:avLst/>
              <a:gdLst/>
              <a:ahLst/>
              <a:cxnLst/>
              <a:rect l="l" t="t" r="r" b="b"/>
              <a:pathLst>
                <a:path w="610870" h="1196975">
                  <a:moveTo>
                    <a:pt x="0" y="0"/>
                  </a:moveTo>
                  <a:lnTo>
                    <a:pt x="610841" y="1196749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9141" y="3438749"/>
              <a:ext cx="106730" cy="1236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57011" y="1276351"/>
              <a:ext cx="615950" cy="2261870"/>
            </a:xfrm>
            <a:custGeom>
              <a:avLst/>
              <a:gdLst/>
              <a:ahLst/>
              <a:cxnLst/>
              <a:rect l="l" t="t" r="r" b="b"/>
              <a:pathLst>
                <a:path w="615950" h="2261870">
                  <a:moveTo>
                    <a:pt x="0" y="0"/>
                  </a:moveTo>
                  <a:lnTo>
                    <a:pt x="615679" y="2261679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5813" y="3438747"/>
              <a:ext cx="113836" cy="12360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040878" y="1885950"/>
              <a:ext cx="1645920" cy="914400"/>
            </a:xfrm>
            <a:custGeom>
              <a:avLst/>
              <a:gdLst/>
              <a:ahLst/>
              <a:cxnLst/>
              <a:rect l="l" t="t" r="r" b="b"/>
              <a:pathLst>
                <a:path w="1645920" h="914400">
                  <a:moveTo>
                    <a:pt x="0" y="457199"/>
                  </a:moveTo>
                  <a:lnTo>
                    <a:pt x="8923" y="389638"/>
                  </a:lnTo>
                  <a:lnTo>
                    <a:pt x="34843" y="325154"/>
                  </a:lnTo>
                  <a:lnTo>
                    <a:pt x="76487" y="264455"/>
                  </a:lnTo>
                  <a:lnTo>
                    <a:pt x="102809" y="235747"/>
                  </a:lnTo>
                  <a:lnTo>
                    <a:pt x="132583" y="208249"/>
                  </a:lnTo>
                  <a:lnTo>
                    <a:pt x="165653" y="182052"/>
                  </a:lnTo>
                  <a:lnTo>
                    <a:pt x="201858" y="157243"/>
                  </a:lnTo>
                  <a:lnTo>
                    <a:pt x="241039" y="133910"/>
                  </a:lnTo>
                  <a:lnTo>
                    <a:pt x="283037" y="112143"/>
                  </a:lnTo>
                  <a:lnTo>
                    <a:pt x="327694" y="92029"/>
                  </a:lnTo>
                  <a:lnTo>
                    <a:pt x="374849" y="73657"/>
                  </a:lnTo>
                  <a:lnTo>
                    <a:pt x="424344" y="57116"/>
                  </a:lnTo>
                  <a:lnTo>
                    <a:pt x="476020" y="42493"/>
                  </a:lnTo>
                  <a:lnTo>
                    <a:pt x="529718" y="29877"/>
                  </a:lnTo>
                  <a:lnTo>
                    <a:pt x="585278" y="19357"/>
                  </a:lnTo>
                  <a:lnTo>
                    <a:pt x="642541" y="11021"/>
                  </a:lnTo>
                  <a:lnTo>
                    <a:pt x="701348" y="4957"/>
                  </a:lnTo>
                  <a:lnTo>
                    <a:pt x="761541" y="1254"/>
                  </a:lnTo>
                  <a:lnTo>
                    <a:pt x="822959" y="0"/>
                  </a:lnTo>
                  <a:lnTo>
                    <a:pt x="884378" y="1254"/>
                  </a:lnTo>
                  <a:lnTo>
                    <a:pt x="944570" y="4957"/>
                  </a:lnTo>
                  <a:lnTo>
                    <a:pt x="1003378" y="11021"/>
                  </a:lnTo>
                  <a:lnTo>
                    <a:pt x="1060641" y="19357"/>
                  </a:lnTo>
                  <a:lnTo>
                    <a:pt x="1116201" y="29877"/>
                  </a:lnTo>
                  <a:lnTo>
                    <a:pt x="1169898" y="42493"/>
                  </a:lnTo>
                  <a:lnTo>
                    <a:pt x="1221574" y="57116"/>
                  </a:lnTo>
                  <a:lnTo>
                    <a:pt x="1271069" y="73657"/>
                  </a:lnTo>
                  <a:lnTo>
                    <a:pt x="1318225" y="92029"/>
                  </a:lnTo>
                  <a:lnTo>
                    <a:pt x="1362881" y="112143"/>
                  </a:lnTo>
                  <a:lnTo>
                    <a:pt x="1404880" y="133910"/>
                  </a:lnTo>
                  <a:lnTo>
                    <a:pt x="1444061" y="157243"/>
                  </a:lnTo>
                  <a:lnTo>
                    <a:pt x="1480266" y="182052"/>
                  </a:lnTo>
                  <a:lnTo>
                    <a:pt x="1513335" y="208249"/>
                  </a:lnTo>
                  <a:lnTo>
                    <a:pt x="1543110" y="235747"/>
                  </a:lnTo>
                  <a:lnTo>
                    <a:pt x="1569431" y="264455"/>
                  </a:lnTo>
                  <a:lnTo>
                    <a:pt x="1611076" y="325154"/>
                  </a:lnTo>
                  <a:lnTo>
                    <a:pt x="1636996" y="389638"/>
                  </a:lnTo>
                  <a:lnTo>
                    <a:pt x="1645919" y="457199"/>
                  </a:lnTo>
                  <a:lnTo>
                    <a:pt x="1643662" y="491321"/>
                  </a:lnTo>
                  <a:lnTo>
                    <a:pt x="1626081" y="557432"/>
                  </a:lnTo>
                  <a:lnTo>
                    <a:pt x="1592140" y="620111"/>
                  </a:lnTo>
                  <a:lnTo>
                    <a:pt x="1543110" y="678652"/>
                  </a:lnTo>
                  <a:lnTo>
                    <a:pt x="1513335" y="706149"/>
                  </a:lnTo>
                  <a:lnTo>
                    <a:pt x="1480266" y="732347"/>
                  </a:lnTo>
                  <a:lnTo>
                    <a:pt x="1444061" y="757156"/>
                  </a:lnTo>
                  <a:lnTo>
                    <a:pt x="1404880" y="780488"/>
                  </a:lnTo>
                  <a:lnTo>
                    <a:pt x="1362881" y="802256"/>
                  </a:lnTo>
                  <a:lnTo>
                    <a:pt x="1318225" y="822370"/>
                  </a:lnTo>
                  <a:lnTo>
                    <a:pt x="1271069" y="840741"/>
                  </a:lnTo>
                  <a:lnTo>
                    <a:pt x="1221574" y="857283"/>
                  </a:lnTo>
                  <a:lnTo>
                    <a:pt x="1169898" y="871906"/>
                  </a:lnTo>
                  <a:lnTo>
                    <a:pt x="1116201" y="884522"/>
                  </a:lnTo>
                  <a:lnTo>
                    <a:pt x="1060641" y="895042"/>
                  </a:lnTo>
                  <a:lnTo>
                    <a:pt x="1003378" y="903378"/>
                  </a:lnTo>
                  <a:lnTo>
                    <a:pt x="944570" y="909442"/>
                  </a:lnTo>
                  <a:lnTo>
                    <a:pt x="884378" y="913145"/>
                  </a:lnTo>
                  <a:lnTo>
                    <a:pt x="822959" y="914399"/>
                  </a:lnTo>
                  <a:lnTo>
                    <a:pt x="761541" y="913145"/>
                  </a:lnTo>
                  <a:lnTo>
                    <a:pt x="701348" y="909442"/>
                  </a:lnTo>
                  <a:lnTo>
                    <a:pt x="642541" y="903378"/>
                  </a:lnTo>
                  <a:lnTo>
                    <a:pt x="585278" y="895042"/>
                  </a:lnTo>
                  <a:lnTo>
                    <a:pt x="529718" y="884522"/>
                  </a:lnTo>
                  <a:lnTo>
                    <a:pt x="476020" y="871906"/>
                  </a:lnTo>
                  <a:lnTo>
                    <a:pt x="424344" y="857283"/>
                  </a:lnTo>
                  <a:lnTo>
                    <a:pt x="374849" y="840741"/>
                  </a:lnTo>
                  <a:lnTo>
                    <a:pt x="327694" y="822370"/>
                  </a:lnTo>
                  <a:lnTo>
                    <a:pt x="283037" y="802256"/>
                  </a:lnTo>
                  <a:lnTo>
                    <a:pt x="241039" y="780488"/>
                  </a:lnTo>
                  <a:lnTo>
                    <a:pt x="201858" y="757156"/>
                  </a:lnTo>
                  <a:lnTo>
                    <a:pt x="165653" y="732347"/>
                  </a:lnTo>
                  <a:lnTo>
                    <a:pt x="132583" y="706149"/>
                  </a:lnTo>
                  <a:lnTo>
                    <a:pt x="102809" y="678652"/>
                  </a:lnTo>
                  <a:lnTo>
                    <a:pt x="76487" y="649943"/>
                  </a:lnTo>
                  <a:lnTo>
                    <a:pt x="34843" y="589245"/>
                  </a:lnTo>
                  <a:lnTo>
                    <a:pt x="8923" y="524761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721210" y="2343150"/>
              <a:ext cx="295275" cy="0"/>
            </a:xfrm>
            <a:custGeom>
              <a:avLst/>
              <a:gdLst/>
              <a:ahLst/>
              <a:cxnLst/>
              <a:rect l="l" t="t" r="r" b="b"/>
              <a:pathLst>
                <a:path w="295275">
                  <a:moveTo>
                    <a:pt x="0" y="0"/>
                  </a:moveTo>
                  <a:lnTo>
                    <a:pt x="294676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5183" y="2284196"/>
              <a:ext cx="115909" cy="11790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724919" y="2367549"/>
              <a:ext cx="309880" cy="1195070"/>
            </a:xfrm>
            <a:custGeom>
              <a:avLst/>
              <a:gdLst/>
              <a:ahLst/>
              <a:cxnLst/>
              <a:rect l="l" t="t" r="r" b="b"/>
              <a:pathLst>
                <a:path w="309879" h="1195070">
                  <a:moveTo>
                    <a:pt x="0" y="1194800"/>
                  </a:moveTo>
                  <a:lnTo>
                    <a:pt x="309590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58411" y="2343150"/>
              <a:ext cx="114139" cy="12343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721213" y="1276351"/>
              <a:ext cx="313055" cy="1042669"/>
            </a:xfrm>
            <a:custGeom>
              <a:avLst/>
              <a:gdLst/>
              <a:ahLst/>
              <a:cxnLst/>
              <a:rect l="l" t="t" r="r" b="b"/>
              <a:pathLst>
                <a:path w="313054" h="1042669">
                  <a:moveTo>
                    <a:pt x="0" y="0"/>
                  </a:moveTo>
                  <a:lnTo>
                    <a:pt x="312642" y="1042656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55323" y="2219260"/>
              <a:ext cx="113214" cy="1238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5069" y="1158838"/>
              <a:ext cx="347471" cy="2285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62528" y="1123950"/>
              <a:ext cx="347471" cy="2285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2328" y="1169725"/>
              <a:ext cx="347471" cy="22859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3333" y="2260527"/>
              <a:ext cx="267461" cy="18059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1600" y="3457956"/>
              <a:ext cx="274319" cy="18059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2671" y="4370871"/>
              <a:ext cx="243136" cy="2215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2871" y="4170711"/>
              <a:ext cx="207136" cy="17149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6101" y="4478151"/>
              <a:ext cx="102746" cy="12865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63999" y="4006079"/>
              <a:ext cx="351155" cy="658495"/>
            </a:xfrm>
            <a:custGeom>
              <a:avLst/>
              <a:gdLst/>
              <a:ahLst/>
              <a:cxnLst/>
              <a:rect l="l" t="t" r="r" b="b"/>
              <a:pathLst>
                <a:path w="351155" h="658495">
                  <a:moveTo>
                    <a:pt x="78839" y="271799"/>
                  </a:moveTo>
                  <a:lnTo>
                    <a:pt x="64800" y="278639"/>
                  </a:lnTo>
                  <a:lnTo>
                    <a:pt x="50039" y="286199"/>
                  </a:lnTo>
                  <a:lnTo>
                    <a:pt x="35639" y="299879"/>
                  </a:lnTo>
                  <a:lnTo>
                    <a:pt x="29160" y="314639"/>
                  </a:lnTo>
                  <a:lnTo>
                    <a:pt x="14399" y="336239"/>
                  </a:lnTo>
                  <a:lnTo>
                    <a:pt x="7200" y="364679"/>
                  </a:lnTo>
                  <a:lnTo>
                    <a:pt x="7200" y="393119"/>
                  </a:lnTo>
                  <a:lnTo>
                    <a:pt x="0" y="421919"/>
                  </a:lnTo>
                  <a:lnTo>
                    <a:pt x="0" y="443519"/>
                  </a:lnTo>
                  <a:lnTo>
                    <a:pt x="0" y="464759"/>
                  </a:lnTo>
                  <a:lnTo>
                    <a:pt x="7200" y="493559"/>
                  </a:lnTo>
                  <a:lnTo>
                    <a:pt x="14399" y="521999"/>
                  </a:lnTo>
                  <a:lnTo>
                    <a:pt x="29160" y="557639"/>
                  </a:lnTo>
                  <a:lnTo>
                    <a:pt x="50039" y="593279"/>
                  </a:lnTo>
                  <a:lnTo>
                    <a:pt x="64800" y="622079"/>
                  </a:lnTo>
                  <a:lnTo>
                    <a:pt x="86039" y="643679"/>
                  </a:lnTo>
                  <a:lnTo>
                    <a:pt x="114480" y="658079"/>
                  </a:lnTo>
                </a:path>
                <a:path w="351155" h="658495">
                  <a:moveTo>
                    <a:pt x="200159" y="271799"/>
                  </a:moveTo>
                  <a:lnTo>
                    <a:pt x="192959" y="271799"/>
                  </a:lnTo>
                  <a:lnTo>
                    <a:pt x="185759" y="271799"/>
                  </a:lnTo>
                  <a:lnTo>
                    <a:pt x="185759" y="264599"/>
                  </a:lnTo>
                  <a:lnTo>
                    <a:pt x="192959" y="250199"/>
                  </a:lnTo>
                  <a:lnTo>
                    <a:pt x="192959" y="242999"/>
                  </a:lnTo>
                  <a:lnTo>
                    <a:pt x="200159" y="228959"/>
                  </a:lnTo>
                  <a:lnTo>
                    <a:pt x="214919" y="207359"/>
                  </a:lnTo>
                  <a:lnTo>
                    <a:pt x="228959" y="192959"/>
                  </a:lnTo>
                  <a:lnTo>
                    <a:pt x="243359" y="171719"/>
                  </a:lnTo>
                  <a:lnTo>
                    <a:pt x="257399" y="150119"/>
                  </a:lnTo>
                  <a:lnTo>
                    <a:pt x="271799" y="128879"/>
                  </a:lnTo>
                  <a:lnTo>
                    <a:pt x="293039" y="106919"/>
                  </a:lnTo>
                  <a:lnTo>
                    <a:pt x="307439" y="85679"/>
                  </a:lnTo>
                  <a:lnTo>
                    <a:pt x="321839" y="71279"/>
                  </a:lnTo>
                  <a:lnTo>
                    <a:pt x="335879" y="57239"/>
                  </a:lnTo>
                  <a:lnTo>
                    <a:pt x="343079" y="42839"/>
                  </a:lnTo>
                  <a:lnTo>
                    <a:pt x="350639" y="35639"/>
                  </a:lnTo>
                  <a:lnTo>
                    <a:pt x="350639" y="28439"/>
                  </a:lnTo>
                  <a:lnTo>
                    <a:pt x="343079" y="21599"/>
                  </a:lnTo>
                  <a:lnTo>
                    <a:pt x="335879" y="21599"/>
                  </a:lnTo>
                  <a:lnTo>
                    <a:pt x="335879" y="14399"/>
                  </a:lnTo>
                  <a:lnTo>
                    <a:pt x="343079" y="14399"/>
                  </a:lnTo>
                  <a:lnTo>
                    <a:pt x="343079" y="7199"/>
                  </a:lnTo>
                  <a:lnTo>
                    <a:pt x="350639" y="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5911" y="3891351"/>
              <a:ext cx="164296" cy="15061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199879" y="3834360"/>
              <a:ext cx="107314" cy="229235"/>
            </a:xfrm>
            <a:custGeom>
              <a:avLst/>
              <a:gdLst/>
              <a:ahLst/>
              <a:cxnLst/>
              <a:rect l="l" t="t" r="r" b="b"/>
              <a:pathLst>
                <a:path w="107315" h="229235">
                  <a:moveTo>
                    <a:pt x="7199" y="221759"/>
                  </a:moveTo>
                  <a:lnTo>
                    <a:pt x="0" y="221759"/>
                  </a:lnTo>
                  <a:lnTo>
                    <a:pt x="0" y="228959"/>
                  </a:lnTo>
                  <a:lnTo>
                    <a:pt x="0" y="221759"/>
                  </a:lnTo>
                  <a:lnTo>
                    <a:pt x="0" y="214559"/>
                  </a:lnTo>
                  <a:lnTo>
                    <a:pt x="7199" y="207359"/>
                  </a:lnTo>
                  <a:lnTo>
                    <a:pt x="14759" y="193319"/>
                  </a:lnTo>
                  <a:lnTo>
                    <a:pt x="21959" y="178919"/>
                  </a:lnTo>
                  <a:lnTo>
                    <a:pt x="28439" y="164519"/>
                  </a:lnTo>
                  <a:lnTo>
                    <a:pt x="43199" y="150479"/>
                  </a:lnTo>
                  <a:lnTo>
                    <a:pt x="50399" y="128879"/>
                  </a:lnTo>
                  <a:lnTo>
                    <a:pt x="64439" y="114479"/>
                  </a:lnTo>
                  <a:lnTo>
                    <a:pt x="78839" y="92879"/>
                  </a:lnTo>
                  <a:lnTo>
                    <a:pt x="86039" y="71279"/>
                  </a:lnTo>
                  <a:lnTo>
                    <a:pt x="93239" y="50039"/>
                  </a:lnTo>
                  <a:lnTo>
                    <a:pt x="100079" y="35639"/>
                  </a:lnTo>
                  <a:lnTo>
                    <a:pt x="107279" y="21599"/>
                  </a:lnTo>
                  <a:lnTo>
                    <a:pt x="107279" y="14399"/>
                  </a:lnTo>
                  <a:lnTo>
                    <a:pt x="107279" y="6839"/>
                  </a:lnTo>
                  <a:lnTo>
                    <a:pt x="107279" y="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5911" y="3826911"/>
              <a:ext cx="235576" cy="18625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42711" y="3254871"/>
              <a:ext cx="229096" cy="1714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1831" y="2031951"/>
              <a:ext cx="228736" cy="16393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16790" y="3212031"/>
              <a:ext cx="407656" cy="31477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89109" y="1959951"/>
              <a:ext cx="393256" cy="32917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817758" y="2117520"/>
              <a:ext cx="228600" cy="100330"/>
            </a:xfrm>
            <a:custGeom>
              <a:avLst/>
              <a:gdLst/>
              <a:ahLst/>
              <a:cxnLst/>
              <a:rect l="l" t="t" r="r" b="b"/>
              <a:pathLst>
                <a:path w="228600" h="100330">
                  <a:moveTo>
                    <a:pt x="0" y="42839"/>
                  </a:moveTo>
                  <a:lnTo>
                    <a:pt x="7199" y="42839"/>
                  </a:lnTo>
                  <a:lnTo>
                    <a:pt x="164519" y="42839"/>
                  </a:lnTo>
                </a:path>
                <a:path w="228600" h="100330">
                  <a:moveTo>
                    <a:pt x="121679" y="0"/>
                  </a:moveTo>
                  <a:lnTo>
                    <a:pt x="136079" y="0"/>
                  </a:lnTo>
                  <a:lnTo>
                    <a:pt x="150119" y="7199"/>
                  </a:lnTo>
                  <a:lnTo>
                    <a:pt x="157319" y="7199"/>
                  </a:lnTo>
                  <a:lnTo>
                    <a:pt x="171719" y="14039"/>
                  </a:lnTo>
                  <a:lnTo>
                    <a:pt x="185759" y="14039"/>
                  </a:lnTo>
                  <a:lnTo>
                    <a:pt x="200159" y="21239"/>
                  </a:lnTo>
                  <a:lnTo>
                    <a:pt x="207359" y="28439"/>
                  </a:lnTo>
                  <a:lnTo>
                    <a:pt x="221399" y="28439"/>
                  </a:lnTo>
                  <a:lnTo>
                    <a:pt x="221399" y="35639"/>
                  </a:lnTo>
                  <a:lnTo>
                    <a:pt x="228599" y="42839"/>
                  </a:lnTo>
                  <a:lnTo>
                    <a:pt x="221399" y="56879"/>
                  </a:lnTo>
                  <a:lnTo>
                    <a:pt x="214559" y="64079"/>
                  </a:lnTo>
                  <a:lnTo>
                    <a:pt x="207359" y="71279"/>
                  </a:lnTo>
                  <a:lnTo>
                    <a:pt x="185759" y="78479"/>
                  </a:lnTo>
                  <a:lnTo>
                    <a:pt x="178919" y="85679"/>
                  </a:lnTo>
                  <a:lnTo>
                    <a:pt x="164519" y="92879"/>
                  </a:lnTo>
                  <a:lnTo>
                    <a:pt x="157319" y="92879"/>
                  </a:lnTo>
                  <a:lnTo>
                    <a:pt x="150119" y="92879"/>
                  </a:lnTo>
                  <a:lnTo>
                    <a:pt x="150119" y="10007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89669" y="1952752"/>
              <a:ext cx="357256" cy="33637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58510" y="4320831"/>
              <a:ext cx="185176" cy="17113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65510" y="4170711"/>
              <a:ext cx="221536" cy="17869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201479" y="4434839"/>
              <a:ext cx="6985" cy="93345"/>
            </a:xfrm>
            <a:custGeom>
              <a:avLst/>
              <a:gdLst/>
              <a:ahLst/>
              <a:cxnLst/>
              <a:rect l="l" t="t" r="r" b="b"/>
              <a:pathLst>
                <a:path w="6985" h="93345">
                  <a:moveTo>
                    <a:pt x="6479" y="0"/>
                  </a:moveTo>
                  <a:lnTo>
                    <a:pt x="6479" y="0"/>
                  </a:lnTo>
                  <a:lnTo>
                    <a:pt x="6479" y="71639"/>
                  </a:lnTo>
                  <a:lnTo>
                    <a:pt x="0" y="86039"/>
                  </a:lnTo>
                  <a:lnTo>
                    <a:pt x="0" y="9323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15430" y="4313631"/>
              <a:ext cx="143056" cy="12865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36591" y="743872"/>
              <a:ext cx="4902615" cy="379129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09270" y="4299231"/>
              <a:ext cx="185896" cy="17149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88550" y="4306431"/>
              <a:ext cx="199936" cy="15745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081478" y="4406399"/>
              <a:ext cx="7620" cy="114935"/>
            </a:xfrm>
            <a:custGeom>
              <a:avLst/>
              <a:gdLst/>
              <a:ahLst/>
              <a:cxnLst/>
              <a:rect l="l" t="t" r="r" b="b"/>
              <a:pathLst>
                <a:path w="7620" h="114935">
                  <a:moveTo>
                    <a:pt x="7199" y="0"/>
                  </a:moveTo>
                  <a:lnTo>
                    <a:pt x="7199" y="0"/>
                  </a:lnTo>
                  <a:lnTo>
                    <a:pt x="7199" y="78839"/>
                  </a:lnTo>
                  <a:lnTo>
                    <a:pt x="0" y="93239"/>
                  </a:lnTo>
                  <a:lnTo>
                    <a:pt x="0" y="100079"/>
                  </a:lnTo>
                  <a:lnTo>
                    <a:pt x="0" y="107639"/>
                  </a:lnTo>
                  <a:lnTo>
                    <a:pt x="0" y="11447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73910" y="4263591"/>
              <a:ext cx="193456" cy="17869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360558" y="4256280"/>
              <a:ext cx="335915" cy="143510"/>
            </a:xfrm>
            <a:custGeom>
              <a:avLst/>
              <a:gdLst/>
              <a:ahLst/>
              <a:cxnLst/>
              <a:rect l="l" t="t" r="r" b="b"/>
              <a:pathLst>
                <a:path w="335915" h="143510">
                  <a:moveTo>
                    <a:pt x="14399" y="78839"/>
                  </a:moveTo>
                  <a:lnTo>
                    <a:pt x="14399" y="71639"/>
                  </a:lnTo>
                  <a:lnTo>
                    <a:pt x="7199" y="71639"/>
                  </a:lnTo>
                  <a:lnTo>
                    <a:pt x="0" y="71639"/>
                  </a:lnTo>
                  <a:lnTo>
                    <a:pt x="0" y="78839"/>
                  </a:lnTo>
                </a:path>
                <a:path w="335915" h="143510">
                  <a:moveTo>
                    <a:pt x="199799" y="49679"/>
                  </a:moveTo>
                  <a:lnTo>
                    <a:pt x="221399" y="35999"/>
                  </a:lnTo>
                  <a:lnTo>
                    <a:pt x="228959" y="28439"/>
                  </a:lnTo>
                  <a:lnTo>
                    <a:pt x="236159" y="21599"/>
                  </a:lnTo>
                  <a:lnTo>
                    <a:pt x="236159" y="14399"/>
                  </a:lnTo>
                  <a:lnTo>
                    <a:pt x="228959" y="7199"/>
                  </a:lnTo>
                  <a:lnTo>
                    <a:pt x="214199" y="0"/>
                  </a:lnTo>
                  <a:lnTo>
                    <a:pt x="206999" y="0"/>
                  </a:lnTo>
                  <a:lnTo>
                    <a:pt x="185759" y="0"/>
                  </a:lnTo>
                  <a:lnTo>
                    <a:pt x="171359" y="7199"/>
                  </a:lnTo>
                  <a:lnTo>
                    <a:pt x="150119" y="14399"/>
                  </a:lnTo>
                  <a:lnTo>
                    <a:pt x="135719" y="28439"/>
                  </a:lnTo>
                  <a:lnTo>
                    <a:pt x="121679" y="42839"/>
                  </a:lnTo>
                  <a:lnTo>
                    <a:pt x="114479" y="57239"/>
                  </a:lnTo>
                  <a:lnTo>
                    <a:pt x="107279" y="71639"/>
                  </a:lnTo>
                  <a:lnTo>
                    <a:pt x="107279" y="86039"/>
                  </a:lnTo>
                  <a:lnTo>
                    <a:pt x="114479" y="107279"/>
                  </a:lnTo>
                  <a:lnTo>
                    <a:pt x="121679" y="114479"/>
                  </a:lnTo>
                  <a:lnTo>
                    <a:pt x="128159" y="128879"/>
                  </a:lnTo>
                  <a:lnTo>
                    <a:pt x="150119" y="135719"/>
                  </a:lnTo>
                  <a:lnTo>
                    <a:pt x="164159" y="135719"/>
                  </a:lnTo>
                  <a:lnTo>
                    <a:pt x="185759" y="135719"/>
                  </a:lnTo>
                  <a:lnTo>
                    <a:pt x="199799" y="135719"/>
                  </a:lnTo>
                  <a:lnTo>
                    <a:pt x="221399" y="128879"/>
                  </a:lnTo>
                  <a:lnTo>
                    <a:pt x="228959" y="114479"/>
                  </a:lnTo>
                  <a:lnTo>
                    <a:pt x="242639" y="107279"/>
                  </a:lnTo>
                  <a:lnTo>
                    <a:pt x="249839" y="92879"/>
                  </a:lnTo>
                  <a:lnTo>
                    <a:pt x="249839" y="78839"/>
                  </a:lnTo>
                  <a:lnTo>
                    <a:pt x="249839" y="64439"/>
                  </a:lnTo>
                  <a:lnTo>
                    <a:pt x="242639" y="49679"/>
                  </a:lnTo>
                  <a:lnTo>
                    <a:pt x="242639" y="35999"/>
                  </a:lnTo>
                  <a:lnTo>
                    <a:pt x="236159" y="28439"/>
                  </a:lnTo>
                  <a:lnTo>
                    <a:pt x="228959" y="21599"/>
                  </a:lnTo>
                  <a:lnTo>
                    <a:pt x="228959" y="14399"/>
                  </a:lnTo>
                  <a:lnTo>
                    <a:pt x="228959" y="21599"/>
                  </a:lnTo>
                  <a:lnTo>
                    <a:pt x="228959" y="28439"/>
                  </a:lnTo>
                  <a:lnTo>
                    <a:pt x="228959" y="42839"/>
                  </a:lnTo>
                  <a:lnTo>
                    <a:pt x="236159" y="57239"/>
                  </a:lnTo>
                  <a:lnTo>
                    <a:pt x="242639" y="71639"/>
                  </a:lnTo>
                  <a:lnTo>
                    <a:pt x="249839" y="86039"/>
                  </a:lnTo>
                  <a:lnTo>
                    <a:pt x="264599" y="100079"/>
                  </a:lnTo>
                  <a:lnTo>
                    <a:pt x="278639" y="114479"/>
                  </a:lnTo>
                  <a:lnTo>
                    <a:pt x="293039" y="121679"/>
                  </a:lnTo>
                  <a:lnTo>
                    <a:pt x="307439" y="135719"/>
                  </a:lnTo>
                  <a:lnTo>
                    <a:pt x="321479" y="142919"/>
                  </a:lnTo>
                  <a:lnTo>
                    <a:pt x="328679" y="142919"/>
                  </a:lnTo>
                  <a:lnTo>
                    <a:pt x="335879" y="14291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74950" y="4055871"/>
              <a:ext cx="264736" cy="17905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965319" y="4385159"/>
              <a:ext cx="4859655" cy="336550"/>
            </a:xfrm>
            <a:custGeom>
              <a:avLst/>
              <a:gdLst/>
              <a:ahLst/>
              <a:cxnLst/>
              <a:rect l="l" t="t" r="r" b="b"/>
              <a:pathLst>
                <a:path w="4859655" h="336550">
                  <a:moveTo>
                    <a:pt x="4838398" y="0"/>
                  </a:moveTo>
                  <a:lnTo>
                    <a:pt x="4838398" y="6839"/>
                  </a:lnTo>
                  <a:lnTo>
                    <a:pt x="4845598" y="6839"/>
                  </a:lnTo>
                  <a:lnTo>
                    <a:pt x="4845598" y="21239"/>
                  </a:lnTo>
                  <a:lnTo>
                    <a:pt x="4845598" y="100079"/>
                  </a:lnTo>
                  <a:lnTo>
                    <a:pt x="4838398" y="107279"/>
                  </a:lnTo>
                </a:path>
                <a:path w="4859655" h="336550">
                  <a:moveTo>
                    <a:pt x="0" y="314639"/>
                  </a:moveTo>
                  <a:lnTo>
                    <a:pt x="0" y="321839"/>
                  </a:lnTo>
                  <a:lnTo>
                    <a:pt x="7199" y="321839"/>
                  </a:lnTo>
                  <a:lnTo>
                    <a:pt x="14399" y="321839"/>
                  </a:lnTo>
                  <a:lnTo>
                    <a:pt x="28439" y="321839"/>
                  </a:lnTo>
                  <a:lnTo>
                    <a:pt x="35639" y="321839"/>
                  </a:lnTo>
                  <a:lnTo>
                    <a:pt x="50039" y="321839"/>
                  </a:lnTo>
                  <a:lnTo>
                    <a:pt x="64079" y="321839"/>
                  </a:lnTo>
                  <a:lnTo>
                    <a:pt x="86039" y="321839"/>
                  </a:lnTo>
                  <a:lnTo>
                    <a:pt x="99719" y="329039"/>
                  </a:lnTo>
                  <a:lnTo>
                    <a:pt x="228959" y="329039"/>
                  </a:lnTo>
                  <a:lnTo>
                    <a:pt x="257399" y="336239"/>
                  </a:lnTo>
                  <a:lnTo>
                    <a:pt x="1636559" y="336239"/>
                  </a:lnTo>
                  <a:lnTo>
                    <a:pt x="1693799" y="329039"/>
                  </a:lnTo>
                  <a:lnTo>
                    <a:pt x="1758239" y="329039"/>
                  </a:lnTo>
                  <a:lnTo>
                    <a:pt x="1815119" y="329039"/>
                  </a:lnTo>
                  <a:lnTo>
                    <a:pt x="1872359" y="321839"/>
                  </a:lnTo>
                  <a:lnTo>
                    <a:pt x="1936799" y="321839"/>
                  </a:lnTo>
                  <a:lnTo>
                    <a:pt x="1994039" y="314639"/>
                  </a:lnTo>
                  <a:lnTo>
                    <a:pt x="2050919" y="314639"/>
                  </a:lnTo>
                  <a:lnTo>
                    <a:pt x="2108159" y="314639"/>
                  </a:lnTo>
                  <a:lnTo>
                    <a:pt x="2172599" y="307439"/>
                  </a:lnTo>
                  <a:lnTo>
                    <a:pt x="2229839" y="307439"/>
                  </a:lnTo>
                  <a:lnTo>
                    <a:pt x="2287079" y="300239"/>
                  </a:lnTo>
                  <a:lnTo>
                    <a:pt x="2351519" y="300239"/>
                  </a:lnTo>
                  <a:lnTo>
                    <a:pt x="2408399" y="293039"/>
                  </a:lnTo>
                  <a:lnTo>
                    <a:pt x="2472479" y="293039"/>
                  </a:lnTo>
                  <a:lnTo>
                    <a:pt x="2530079" y="286199"/>
                  </a:lnTo>
                  <a:lnTo>
                    <a:pt x="2594159" y="286199"/>
                  </a:lnTo>
                  <a:lnTo>
                    <a:pt x="2651759" y="286199"/>
                  </a:lnTo>
                  <a:lnTo>
                    <a:pt x="2708639" y="278999"/>
                  </a:lnTo>
                  <a:lnTo>
                    <a:pt x="2765519" y="278999"/>
                  </a:lnTo>
                  <a:lnTo>
                    <a:pt x="2823119" y="278999"/>
                  </a:lnTo>
                  <a:lnTo>
                    <a:pt x="2879999" y="278999"/>
                  </a:lnTo>
                  <a:lnTo>
                    <a:pt x="2930039" y="278999"/>
                  </a:lnTo>
                  <a:lnTo>
                    <a:pt x="2986919" y="271799"/>
                  </a:lnTo>
                  <a:lnTo>
                    <a:pt x="3037319" y="271799"/>
                  </a:lnTo>
                  <a:lnTo>
                    <a:pt x="3094199" y="271799"/>
                  </a:lnTo>
                  <a:lnTo>
                    <a:pt x="3151799" y="271799"/>
                  </a:lnTo>
                  <a:lnTo>
                    <a:pt x="3201839" y="264599"/>
                  </a:lnTo>
                  <a:lnTo>
                    <a:pt x="3459239" y="264599"/>
                  </a:lnTo>
                  <a:lnTo>
                    <a:pt x="3516119" y="257039"/>
                  </a:lnTo>
                  <a:lnTo>
                    <a:pt x="4080958" y="257039"/>
                  </a:lnTo>
                  <a:lnTo>
                    <a:pt x="4130638" y="250199"/>
                  </a:lnTo>
                  <a:lnTo>
                    <a:pt x="4181038" y="250199"/>
                  </a:lnTo>
                  <a:lnTo>
                    <a:pt x="4230718" y="250199"/>
                  </a:lnTo>
                  <a:lnTo>
                    <a:pt x="4280758" y="250199"/>
                  </a:lnTo>
                  <a:lnTo>
                    <a:pt x="4331158" y="250199"/>
                  </a:lnTo>
                  <a:lnTo>
                    <a:pt x="4373998" y="242999"/>
                  </a:lnTo>
                  <a:lnTo>
                    <a:pt x="4831198" y="242999"/>
                  </a:lnTo>
                  <a:lnTo>
                    <a:pt x="4845598" y="250199"/>
                  </a:lnTo>
                  <a:lnTo>
                    <a:pt x="4852438" y="250199"/>
                  </a:lnTo>
                  <a:lnTo>
                    <a:pt x="4859638" y="250199"/>
                  </a:lnTo>
                  <a:lnTo>
                    <a:pt x="4859638" y="25703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2209588" y="5579669"/>
            <a:ext cx="543560" cy="696807"/>
            <a:chOff x="1657191" y="4184751"/>
            <a:chExt cx="407670" cy="522605"/>
          </a:xfrm>
        </p:grpSpPr>
        <p:sp>
          <p:nvSpPr>
            <p:cNvPr id="75" name="object 75"/>
            <p:cNvSpPr/>
            <p:nvPr/>
          </p:nvSpPr>
          <p:spPr>
            <a:xfrm>
              <a:off x="1671479" y="4413599"/>
              <a:ext cx="121920" cy="279400"/>
            </a:xfrm>
            <a:custGeom>
              <a:avLst/>
              <a:gdLst/>
              <a:ahLst/>
              <a:cxnLst/>
              <a:rect l="l" t="t" r="r" b="b"/>
              <a:pathLst>
                <a:path w="121919" h="279400">
                  <a:moveTo>
                    <a:pt x="29160" y="14399"/>
                  </a:moveTo>
                  <a:lnTo>
                    <a:pt x="35640" y="7199"/>
                  </a:lnTo>
                  <a:lnTo>
                    <a:pt x="29160" y="0"/>
                  </a:lnTo>
                  <a:lnTo>
                    <a:pt x="14759" y="7199"/>
                  </a:lnTo>
                  <a:lnTo>
                    <a:pt x="7199" y="14399"/>
                  </a:lnTo>
                  <a:lnTo>
                    <a:pt x="7199" y="21239"/>
                  </a:lnTo>
                  <a:lnTo>
                    <a:pt x="0" y="28439"/>
                  </a:lnTo>
                  <a:lnTo>
                    <a:pt x="0" y="35999"/>
                  </a:lnTo>
                  <a:lnTo>
                    <a:pt x="0" y="42839"/>
                  </a:lnTo>
                  <a:lnTo>
                    <a:pt x="0" y="57239"/>
                  </a:lnTo>
                  <a:lnTo>
                    <a:pt x="0" y="71639"/>
                  </a:lnTo>
                  <a:lnTo>
                    <a:pt x="7199" y="86039"/>
                  </a:lnTo>
                  <a:lnTo>
                    <a:pt x="14759" y="92879"/>
                  </a:lnTo>
                  <a:lnTo>
                    <a:pt x="29160" y="100439"/>
                  </a:lnTo>
                  <a:lnTo>
                    <a:pt x="35640" y="100439"/>
                  </a:lnTo>
                  <a:lnTo>
                    <a:pt x="50400" y="100439"/>
                  </a:lnTo>
                  <a:lnTo>
                    <a:pt x="64799" y="100439"/>
                  </a:lnTo>
                  <a:lnTo>
                    <a:pt x="71640" y="92879"/>
                  </a:lnTo>
                  <a:lnTo>
                    <a:pt x="86039" y="86039"/>
                  </a:lnTo>
                  <a:lnTo>
                    <a:pt x="93240" y="78839"/>
                  </a:lnTo>
                  <a:lnTo>
                    <a:pt x="100439" y="64079"/>
                  </a:lnTo>
                  <a:lnTo>
                    <a:pt x="100439" y="57239"/>
                  </a:lnTo>
                  <a:lnTo>
                    <a:pt x="107279" y="42839"/>
                  </a:lnTo>
                  <a:lnTo>
                    <a:pt x="107279" y="35999"/>
                  </a:lnTo>
                  <a:lnTo>
                    <a:pt x="100439" y="35999"/>
                  </a:lnTo>
                  <a:lnTo>
                    <a:pt x="100439" y="42839"/>
                  </a:lnTo>
                  <a:lnTo>
                    <a:pt x="100439" y="50039"/>
                  </a:lnTo>
                  <a:lnTo>
                    <a:pt x="100439" y="71639"/>
                  </a:lnTo>
                  <a:lnTo>
                    <a:pt x="107279" y="86039"/>
                  </a:lnTo>
                  <a:lnTo>
                    <a:pt x="107279" y="107279"/>
                  </a:lnTo>
                  <a:lnTo>
                    <a:pt x="114480" y="136079"/>
                  </a:lnTo>
                  <a:lnTo>
                    <a:pt x="114480" y="157319"/>
                  </a:lnTo>
                  <a:lnTo>
                    <a:pt x="121679" y="178919"/>
                  </a:lnTo>
                  <a:lnTo>
                    <a:pt x="121679" y="200519"/>
                  </a:lnTo>
                  <a:lnTo>
                    <a:pt x="121679" y="221759"/>
                  </a:lnTo>
                  <a:lnTo>
                    <a:pt x="114480" y="243359"/>
                  </a:lnTo>
                  <a:lnTo>
                    <a:pt x="107279" y="257759"/>
                  </a:lnTo>
                  <a:lnTo>
                    <a:pt x="100439" y="264599"/>
                  </a:lnTo>
                  <a:lnTo>
                    <a:pt x="86039" y="271799"/>
                  </a:lnTo>
                  <a:lnTo>
                    <a:pt x="71640" y="278999"/>
                  </a:lnTo>
                  <a:lnTo>
                    <a:pt x="57599" y="278999"/>
                  </a:lnTo>
                  <a:lnTo>
                    <a:pt x="43199" y="271799"/>
                  </a:lnTo>
                  <a:lnTo>
                    <a:pt x="35640" y="257759"/>
                  </a:lnTo>
                  <a:lnTo>
                    <a:pt x="21959" y="243359"/>
                  </a:lnTo>
                  <a:lnTo>
                    <a:pt x="21959" y="22175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14511" y="4199151"/>
              <a:ext cx="121456" cy="17869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964519" y="4199040"/>
              <a:ext cx="86360" cy="243204"/>
            </a:xfrm>
            <a:custGeom>
              <a:avLst/>
              <a:gdLst/>
              <a:ahLst/>
              <a:cxnLst/>
              <a:rect l="l" t="t" r="r" b="b"/>
              <a:pathLst>
                <a:path w="86360" h="243204">
                  <a:moveTo>
                    <a:pt x="0" y="0"/>
                  </a:moveTo>
                  <a:lnTo>
                    <a:pt x="14759" y="7199"/>
                  </a:lnTo>
                  <a:lnTo>
                    <a:pt x="21959" y="14399"/>
                  </a:lnTo>
                  <a:lnTo>
                    <a:pt x="35639" y="21599"/>
                  </a:lnTo>
                  <a:lnTo>
                    <a:pt x="43199" y="35999"/>
                  </a:lnTo>
                  <a:lnTo>
                    <a:pt x="57599" y="57239"/>
                  </a:lnTo>
                  <a:lnTo>
                    <a:pt x="64799" y="78839"/>
                  </a:lnTo>
                  <a:lnTo>
                    <a:pt x="71639" y="100079"/>
                  </a:lnTo>
                  <a:lnTo>
                    <a:pt x="78839" y="121679"/>
                  </a:lnTo>
                  <a:lnTo>
                    <a:pt x="86039" y="143279"/>
                  </a:lnTo>
                  <a:lnTo>
                    <a:pt x="86039" y="164519"/>
                  </a:lnTo>
                  <a:lnTo>
                    <a:pt x="78839" y="186119"/>
                  </a:lnTo>
                  <a:lnTo>
                    <a:pt x="71639" y="207359"/>
                  </a:lnTo>
                  <a:lnTo>
                    <a:pt x="57599" y="221759"/>
                  </a:lnTo>
                  <a:lnTo>
                    <a:pt x="50399" y="235799"/>
                  </a:lnTo>
                  <a:lnTo>
                    <a:pt x="35639" y="24299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8" name="object 78"/>
          <p:cNvSpPr/>
          <p:nvPr/>
        </p:nvSpPr>
        <p:spPr>
          <a:xfrm>
            <a:off x="2905439" y="5589600"/>
            <a:ext cx="114300" cy="563033"/>
          </a:xfrm>
          <a:custGeom>
            <a:avLst/>
            <a:gdLst/>
            <a:ahLst/>
            <a:cxnLst/>
            <a:rect l="l" t="t" r="r" b="b"/>
            <a:pathLst>
              <a:path w="85725" h="422275">
                <a:moveTo>
                  <a:pt x="0" y="6839"/>
                </a:moveTo>
                <a:lnTo>
                  <a:pt x="0" y="0"/>
                </a:lnTo>
                <a:lnTo>
                  <a:pt x="0" y="6839"/>
                </a:lnTo>
                <a:lnTo>
                  <a:pt x="7199" y="14039"/>
                </a:lnTo>
                <a:lnTo>
                  <a:pt x="14399" y="28439"/>
                </a:lnTo>
                <a:lnTo>
                  <a:pt x="21599" y="42839"/>
                </a:lnTo>
                <a:lnTo>
                  <a:pt x="35639" y="64079"/>
                </a:lnTo>
                <a:lnTo>
                  <a:pt x="50039" y="85679"/>
                </a:lnTo>
                <a:lnTo>
                  <a:pt x="57239" y="106919"/>
                </a:lnTo>
                <a:lnTo>
                  <a:pt x="71999" y="135719"/>
                </a:lnTo>
                <a:lnTo>
                  <a:pt x="78479" y="171359"/>
                </a:lnTo>
                <a:lnTo>
                  <a:pt x="85679" y="199799"/>
                </a:lnTo>
                <a:lnTo>
                  <a:pt x="85679" y="228599"/>
                </a:lnTo>
                <a:lnTo>
                  <a:pt x="85679" y="257399"/>
                </a:lnTo>
                <a:lnTo>
                  <a:pt x="78479" y="278639"/>
                </a:lnTo>
                <a:lnTo>
                  <a:pt x="71999" y="300239"/>
                </a:lnTo>
                <a:lnTo>
                  <a:pt x="64439" y="321839"/>
                </a:lnTo>
                <a:lnTo>
                  <a:pt x="57239" y="350279"/>
                </a:lnTo>
                <a:lnTo>
                  <a:pt x="42839" y="371519"/>
                </a:lnTo>
                <a:lnTo>
                  <a:pt x="28799" y="393119"/>
                </a:lnTo>
                <a:lnTo>
                  <a:pt x="7199" y="42191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1418879" y="6237599"/>
            <a:ext cx="448733" cy="19472"/>
          </a:xfrm>
          <a:custGeom>
            <a:avLst/>
            <a:gdLst/>
            <a:ahLst/>
            <a:cxnLst/>
            <a:rect l="l" t="t" r="r" b="b"/>
            <a:pathLst>
              <a:path w="336550" h="14604">
                <a:moveTo>
                  <a:pt x="35999" y="7199"/>
                </a:moveTo>
                <a:lnTo>
                  <a:pt x="35999" y="7199"/>
                </a:lnTo>
                <a:lnTo>
                  <a:pt x="7559" y="7199"/>
                </a:lnTo>
                <a:lnTo>
                  <a:pt x="0" y="0"/>
                </a:lnTo>
                <a:lnTo>
                  <a:pt x="7559" y="0"/>
                </a:lnTo>
                <a:lnTo>
                  <a:pt x="14759" y="0"/>
                </a:lnTo>
                <a:lnTo>
                  <a:pt x="28799" y="7199"/>
                </a:lnTo>
                <a:lnTo>
                  <a:pt x="235799" y="7199"/>
                </a:lnTo>
                <a:lnTo>
                  <a:pt x="264599" y="14399"/>
                </a:lnTo>
                <a:lnTo>
                  <a:pt x="293039" y="14399"/>
                </a:lnTo>
                <a:lnTo>
                  <a:pt x="314279" y="14399"/>
                </a:lnTo>
                <a:lnTo>
                  <a:pt x="329039" y="14399"/>
                </a:lnTo>
                <a:lnTo>
                  <a:pt x="336239" y="143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0" name="object 80"/>
          <p:cNvSpPr txBox="1"/>
          <p:nvPr/>
        </p:nvSpPr>
        <p:spPr>
          <a:xfrm>
            <a:off x="11369456" y="6629320"/>
            <a:ext cx="802640" cy="21367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6933">
              <a:spcBef>
                <a:spcPts val="67"/>
              </a:spcBef>
            </a:pPr>
            <a:r>
              <a:rPr sz="1333" dirty="0">
                <a:latin typeface="Calibri"/>
                <a:cs typeface="Calibri"/>
              </a:rPr>
              <a:t>Andrew </a:t>
            </a:r>
            <a:r>
              <a:rPr sz="1333" spc="-33" dirty="0">
                <a:latin typeface="Calibri"/>
                <a:cs typeface="Calibri"/>
              </a:rPr>
              <a:t>Ng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CA42EFDA-9DD3-EBC5-87DE-E378A960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275701"/>
            <a:ext cx="10931015" cy="6400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Forward Propagation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2F6BC1E-B5FC-02D8-E46E-62F8B08FC158}"/>
              </a:ext>
            </a:extLst>
          </p:cNvPr>
          <p:cNvCxnSpPr/>
          <p:nvPr/>
        </p:nvCxnSpPr>
        <p:spPr>
          <a:xfrm>
            <a:off x="609600" y="794173"/>
            <a:ext cx="10860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5089" y="1065012"/>
            <a:ext cx="9452187" cy="3764280"/>
            <a:chOff x="139700" y="806451"/>
            <a:chExt cx="7089140" cy="2823210"/>
          </a:xfrm>
        </p:grpSpPr>
        <p:sp>
          <p:nvSpPr>
            <p:cNvPr id="4" name="object 4"/>
            <p:cNvSpPr/>
            <p:nvPr/>
          </p:nvSpPr>
          <p:spPr>
            <a:xfrm>
              <a:off x="152400" y="2778580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5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7" y="114780"/>
                  </a:lnTo>
                  <a:lnTo>
                    <a:pt x="234731" y="92166"/>
                  </a:lnTo>
                  <a:lnTo>
                    <a:pt x="279327" y="71694"/>
                  </a:lnTo>
                  <a:lnTo>
                    <a:pt x="326831" y="53503"/>
                  </a:lnTo>
                  <a:lnTo>
                    <a:pt x="377011" y="37731"/>
                  </a:lnTo>
                  <a:lnTo>
                    <a:pt x="429634" y="24517"/>
                  </a:lnTo>
                  <a:lnTo>
                    <a:pt x="484466" y="13998"/>
                  </a:lnTo>
                  <a:lnTo>
                    <a:pt x="541275" y="6313"/>
                  </a:lnTo>
                  <a:lnTo>
                    <a:pt x="599828" y="1601"/>
                  </a:lnTo>
                  <a:lnTo>
                    <a:pt x="659891" y="0"/>
                  </a:lnTo>
                  <a:lnTo>
                    <a:pt x="719955" y="1601"/>
                  </a:lnTo>
                  <a:lnTo>
                    <a:pt x="778508" y="6313"/>
                  </a:lnTo>
                  <a:lnTo>
                    <a:pt x="835317" y="13998"/>
                  </a:lnTo>
                  <a:lnTo>
                    <a:pt x="890149" y="24517"/>
                  </a:lnTo>
                  <a:lnTo>
                    <a:pt x="942771" y="37731"/>
                  </a:lnTo>
                  <a:lnTo>
                    <a:pt x="992951" y="53503"/>
                  </a:lnTo>
                  <a:lnTo>
                    <a:pt x="1040455" y="71694"/>
                  </a:lnTo>
                  <a:lnTo>
                    <a:pt x="1085051" y="92166"/>
                  </a:lnTo>
                  <a:lnTo>
                    <a:pt x="1126505" y="114780"/>
                  </a:lnTo>
                  <a:lnTo>
                    <a:pt x="1164585" y="139398"/>
                  </a:lnTo>
                  <a:lnTo>
                    <a:pt x="1199057" y="165882"/>
                  </a:lnTo>
                  <a:lnTo>
                    <a:pt x="1229689" y="194093"/>
                  </a:lnTo>
                  <a:lnTo>
                    <a:pt x="1256247" y="223893"/>
                  </a:lnTo>
                  <a:lnTo>
                    <a:pt x="1278499" y="255144"/>
                  </a:lnTo>
                  <a:lnTo>
                    <a:pt x="1309151" y="321443"/>
                  </a:lnTo>
                  <a:lnTo>
                    <a:pt x="1319783" y="391885"/>
                  </a:lnTo>
                  <a:lnTo>
                    <a:pt x="1317086" y="427555"/>
                  </a:lnTo>
                  <a:lnTo>
                    <a:pt x="1296211" y="496064"/>
                  </a:lnTo>
                  <a:lnTo>
                    <a:pt x="1256247" y="559878"/>
                  </a:lnTo>
                  <a:lnTo>
                    <a:pt x="1229689" y="589678"/>
                  </a:lnTo>
                  <a:lnTo>
                    <a:pt x="1199057" y="617889"/>
                  </a:lnTo>
                  <a:lnTo>
                    <a:pt x="1164585" y="644372"/>
                  </a:lnTo>
                  <a:lnTo>
                    <a:pt x="1126505" y="668991"/>
                  </a:lnTo>
                  <a:lnTo>
                    <a:pt x="1085051" y="691605"/>
                  </a:lnTo>
                  <a:lnTo>
                    <a:pt x="1040455" y="712076"/>
                  </a:lnTo>
                  <a:lnTo>
                    <a:pt x="992951" y="730267"/>
                  </a:lnTo>
                  <a:lnTo>
                    <a:pt x="942771" y="746039"/>
                  </a:lnTo>
                  <a:lnTo>
                    <a:pt x="890149" y="759254"/>
                  </a:lnTo>
                  <a:lnTo>
                    <a:pt x="835317" y="769773"/>
                  </a:lnTo>
                  <a:lnTo>
                    <a:pt x="778508" y="777457"/>
                  </a:lnTo>
                  <a:lnTo>
                    <a:pt x="719955" y="782170"/>
                  </a:lnTo>
                  <a:lnTo>
                    <a:pt x="659891" y="783771"/>
                  </a:lnTo>
                  <a:lnTo>
                    <a:pt x="599828" y="782170"/>
                  </a:lnTo>
                  <a:lnTo>
                    <a:pt x="541275" y="777457"/>
                  </a:lnTo>
                  <a:lnTo>
                    <a:pt x="484466" y="769773"/>
                  </a:lnTo>
                  <a:lnTo>
                    <a:pt x="429634" y="759254"/>
                  </a:lnTo>
                  <a:lnTo>
                    <a:pt x="377011" y="746039"/>
                  </a:lnTo>
                  <a:lnTo>
                    <a:pt x="326831" y="730267"/>
                  </a:lnTo>
                  <a:lnTo>
                    <a:pt x="279327" y="712076"/>
                  </a:lnTo>
                  <a:lnTo>
                    <a:pt x="234731" y="691605"/>
                  </a:lnTo>
                  <a:lnTo>
                    <a:pt x="193277" y="668991"/>
                  </a:lnTo>
                  <a:lnTo>
                    <a:pt x="155198" y="644372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0" y="173355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5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7" y="114780"/>
                  </a:lnTo>
                  <a:lnTo>
                    <a:pt x="234731" y="92166"/>
                  </a:lnTo>
                  <a:lnTo>
                    <a:pt x="279327" y="71694"/>
                  </a:lnTo>
                  <a:lnTo>
                    <a:pt x="326831" y="53503"/>
                  </a:lnTo>
                  <a:lnTo>
                    <a:pt x="377011" y="37731"/>
                  </a:lnTo>
                  <a:lnTo>
                    <a:pt x="429634" y="24517"/>
                  </a:lnTo>
                  <a:lnTo>
                    <a:pt x="484466" y="13998"/>
                  </a:lnTo>
                  <a:lnTo>
                    <a:pt x="541275" y="6313"/>
                  </a:lnTo>
                  <a:lnTo>
                    <a:pt x="599828" y="1601"/>
                  </a:lnTo>
                  <a:lnTo>
                    <a:pt x="659891" y="0"/>
                  </a:lnTo>
                  <a:lnTo>
                    <a:pt x="719955" y="1601"/>
                  </a:lnTo>
                  <a:lnTo>
                    <a:pt x="778508" y="6313"/>
                  </a:lnTo>
                  <a:lnTo>
                    <a:pt x="835317" y="13998"/>
                  </a:lnTo>
                  <a:lnTo>
                    <a:pt x="890149" y="24517"/>
                  </a:lnTo>
                  <a:lnTo>
                    <a:pt x="942771" y="37731"/>
                  </a:lnTo>
                  <a:lnTo>
                    <a:pt x="992951" y="53503"/>
                  </a:lnTo>
                  <a:lnTo>
                    <a:pt x="1040455" y="71694"/>
                  </a:lnTo>
                  <a:lnTo>
                    <a:pt x="1085051" y="92166"/>
                  </a:lnTo>
                  <a:lnTo>
                    <a:pt x="1126505" y="114780"/>
                  </a:lnTo>
                  <a:lnTo>
                    <a:pt x="1164585" y="139398"/>
                  </a:lnTo>
                  <a:lnTo>
                    <a:pt x="1199057" y="165882"/>
                  </a:lnTo>
                  <a:lnTo>
                    <a:pt x="1229689" y="194093"/>
                  </a:lnTo>
                  <a:lnTo>
                    <a:pt x="1256247" y="223893"/>
                  </a:lnTo>
                  <a:lnTo>
                    <a:pt x="1278499" y="255144"/>
                  </a:lnTo>
                  <a:lnTo>
                    <a:pt x="1309151" y="321443"/>
                  </a:lnTo>
                  <a:lnTo>
                    <a:pt x="1319783" y="391885"/>
                  </a:lnTo>
                  <a:lnTo>
                    <a:pt x="1317086" y="427555"/>
                  </a:lnTo>
                  <a:lnTo>
                    <a:pt x="1296211" y="496064"/>
                  </a:lnTo>
                  <a:lnTo>
                    <a:pt x="1256247" y="559878"/>
                  </a:lnTo>
                  <a:lnTo>
                    <a:pt x="1229689" y="589678"/>
                  </a:lnTo>
                  <a:lnTo>
                    <a:pt x="1199057" y="617889"/>
                  </a:lnTo>
                  <a:lnTo>
                    <a:pt x="1164585" y="644373"/>
                  </a:lnTo>
                  <a:lnTo>
                    <a:pt x="1126505" y="668991"/>
                  </a:lnTo>
                  <a:lnTo>
                    <a:pt x="1085051" y="691605"/>
                  </a:lnTo>
                  <a:lnTo>
                    <a:pt x="1040455" y="712076"/>
                  </a:lnTo>
                  <a:lnTo>
                    <a:pt x="992951" y="730267"/>
                  </a:lnTo>
                  <a:lnTo>
                    <a:pt x="942771" y="746039"/>
                  </a:lnTo>
                  <a:lnTo>
                    <a:pt x="890149" y="759254"/>
                  </a:lnTo>
                  <a:lnTo>
                    <a:pt x="835317" y="769773"/>
                  </a:lnTo>
                  <a:lnTo>
                    <a:pt x="778508" y="777458"/>
                  </a:lnTo>
                  <a:lnTo>
                    <a:pt x="719955" y="782170"/>
                  </a:lnTo>
                  <a:lnTo>
                    <a:pt x="659891" y="783771"/>
                  </a:lnTo>
                  <a:lnTo>
                    <a:pt x="599828" y="782170"/>
                  </a:lnTo>
                  <a:lnTo>
                    <a:pt x="541275" y="777458"/>
                  </a:lnTo>
                  <a:lnTo>
                    <a:pt x="484466" y="769773"/>
                  </a:lnTo>
                  <a:lnTo>
                    <a:pt x="429634" y="759254"/>
                  </a:lnTo>
                  <a:lnTo>
                    <a:pt x="377011" y="746039"/>
                  </a:lnTo>
                  <a:lnTo>
                    <a:pt x="326831" y="730267"/>
                  </a:lnTo>
                  <a:lnTo>
                    <a:pt x="279327" y="712076"/>
                  </a:lnTo>
                  <a:lnTo>
                    <a:pt x="234731" y="691605"/>
                  </a:lnTo>
                  <a:lnTo>
                    <a:pt x="193277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52400" y="819151"/>
              <a:ext cx="1320165" cy="784225"/>
            </a:xfrm>
            <a:custGeom>
              <a:avLst/>
              <a:gdLst/>
              <a:ahLst/>
              <a:cxnLst/>
              <a:rect l="l" t="t" r="r" b="b"/>
              <a:pathLst>
                <a:path w="1320165" h="784225">
                  <a:moveTo>
                    <a:pt x="0" y="391885"/>
                  </a:moveTo>
                  <a:lnTo>
                    <a:pt x="10631" y="321443"/>
                  </a:lnTo>
                  <a:lnTo>
                    <a:pt x="41284" y="255144"/>
                  </a:lnTo>
                  <a:lnTo>
                    <a:pt x="63536" y="223893"/>
                  </a:lnTo>
                  <a:lnTo>
                    <a:pt x="90094" y="194093"/>
                  </a:lnTo>
                  <a:lnTo>
                    <a:pt x="120726" y="165882"/>
                  </a:lnTo>
                  <a:lnTo>
                    <a:pt x="155198" y="139398"/>
                  </a:lnTo>
                  <a:lnTo>
                    <a:pt x="193277" y="114780"/>
                  </a:lnTo>
                  <a:lnTo>
                    <a:pt x="234731" y="92166"/>
                  </a:lnTo>
                  <a:lnTo>
                    <a:pt x="279327" y="71694"/>
                  </a:lnTo>
                  <a:lnTo>
                    <a:pt x="326831" y="53503"/>
                  </a:lnTo>
                  <a:lnTo>
                    <a:pt x="377011" y="37731"/>
                  </a:lnTo>
                  <a:lnTo>
                    <a:pt x="429634" y="24517"/>
                  </a:lnTo>
                  <a:lnTo>
                    <a:pt x="484466" y="13998"/>
                  </a:lnTo>
                  <a:lnTo>
                    <a:pt x="541275" y="6313"/>
                  </a:lnTo>
                  <a:lnTo>
                    <a:pt x="599828" y="1601"/>
                  </a:lnTo>
                  <a:lnTo>
                    <a:pt x="659891" y="0"/>
                  </a:lnTo>
                  <a:lnTo>
                    <a:pt x="719955" y="1601"/>
                  </a:lnTo>
                  <a:lnTo>
                    <a:pt x="778508" y="6313"/>
                  </a:lnTo>
                  <a:lnTo>
                    <a:pt x="835317" y="13998"/>
                  </a:lnTo>
                  <a:lnTo>
                    <a:pt x="890149" y="24517"/>
                  </a:lnTo>
                  <a:lnTo>
                    <a:pt x="942771" y="37731"/>
                  </a:lnTo>
                  <a:lnTo>
                    <a:pt x="992951" y="53503"/>
                  </a:lnTo>
                  <a:lnTo>
                    <a:pt x="1040455" y="71694"/>
                  </a:lnTo>
                  <a:lnTo>
                    <a:pt x="1085051" y="92166"/>
                  </a:lnTo>
                  <a:lnTo>
                    <a:pt x="1126505" y="114780"/>
                  </a:lnTo>
                  <a:lnTo>
                    <a:pt x="1164585" y="139398"/>
                  </a:lnTo>
                  <a:lnTo>
                    <a:pt x="1199057" y="165882"/>
                  </a:lnTo>
                  <a:lnTo>
                    <a:pt x="1229689" y="194093"/>
                  </a:lnTo>
                  <a:lnTo>
                    <a:pt x="1256247" y="223893"/>
                  </a:lnTo>
                  <a:lnTo>
                    <a:pt x="1278499" y="255144"/>
                  </a:lnTo>
                  <a:lnTo>
                    <a:pt x="1309151" y="321443"/>
                  </a:lnTo>
                  <a:lnTo>
                    <a:pt x="1319783" y="391885"/>
                  </a:lnTo>
                  <a:lnTo>
                    <a:pt x="1317086" y="427555"/>
                  </a:lnTo>
                  <a:lnTo>
                    <a:pt x="1296211" y="496064"/>
                  </a:lnTo>
                  <a:lnTo>
                    <a:pt x="1256247" y="559878"/>
                  </a:lnTo>
                  <a:lnTo>
                    <a:pt x="1229689" y="589678"/>
                  </a:lnTo>
                  <a:lnTo>
                    <a:pt x="1199057" y="617889"/>
                  </a:lnTo>
                  <a:lnTo>
                    <a:pt x="1164585" y="644373"/>
                  </a:lnTo>
                  <a:lnTo>
                    <a:pt x="1126505" y="668991"/>
                  </a:lnTo>
                  <a:lnTo>
                    <a:pt x="1085051" y="691605"/>
                  </a:lnTo>
                  <a:lnTo>
                    <a:pt x="1040455" y="712076"/>
                  </a:lnTo>
                  <a:lnTo>
                    <a:pt x="992951" y="730267"/>
                  </a:lnTo>
                  <a:lnTo>
                    <a:pt x="942771" y="746039"/>
                  </a:lnTo>
                  <a:lnTo>
                    <a:pt x="890149" y="759254"/>
                  </a:lnTo>
                  <a:lnTo>
                    <a:pt x="835317" y="769773"/>
                  </a:lnTo>
                  <a:lnTo>
                    <a:pt x="778508" y="777458"/>
                  </a:lnTo>
                  <a:lnTo>
                    <a:pt x="719955" y="782170"/>
                  </a:lnTo>
                  <a:lnTo>
                    <a:pt x="659891" y="783771"/>
                  </a:lnTo>
                  <a:lnTo>
                    <a:pt x="599828" y="782170"/>
                  </a:lnTo>
                  <a:lnTo>
                    <a:pt x="541275" y="777458"/>
                  </a:lnTo>
                  <a:lnTo>
                    <a:pt x="484466" y="769773"/>
                  </a:lnTo>
                  <a:lnTo>
                    <a:pt x="429634" y="759254"/>
                  </a:lnTo>
                  <a:lnTo>
                    <a:pt x="377011" y="746039"/>
                  </a:lnTo>
                  <a:lnTo>
                    <a:pt x="326831" y="730267"/>
                  </a:lnTo>
                  <a:lnTo>
                    <a:pt x="279327" y="712076"/>
                  </a:lnTo>
                  <a:lnTo>
                    <a:pt x="234731" y="691605"/>
                  </a:lnTo>
                  <a:lnTo>
                    <a:pt x="193277" y="668991"/>
                  </a:lnTo>
                  <a:lnTo>
                    <a:pt x="155198" y="644373"/>
                  </a:lnTo>
                  <a:lnTo>
                    <a:pt x="120726" y="617889"/>
                  </a:lnTo>
                  <a:lnTo>
                    <a:pt x="90094" y="589678"/>
                  </a:lnTo>
                  <a:lnTo>
                    <a:pt x="63536" y="559878"/>
                  </a:lnTo>
                  <a:lnTo>
                    <a:pt x="41284" y="528627"/>
                  </a:lnTo>
                  <a:lnTo>
                    <a:pt x="10631" y="462327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4771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179481" y="819151"/>
              <a:ext cx="1410970" cy="784225"/>
            </a:xfrm>
            <a:custGeom>
              <a:avLst/>
              <a:gdLst/>
              <a:ahLst/>
              <a:cxnLst/>
              <a:rect l="l" t="t" r="r" b="b"/>
              <a:pathLst>
                <a:path w="1410970" h="784225">
                  <a:moveTo>
                    <a:pt x="0" y="391885"/>
                  </a:moveTo>
                  <a:lnTo>
                    <a:pt x="10215" y="325057"/>
                  </a:lnTo>
                  <a:lnTo>
                    <a:pt x="39733" y="261895"/>
                  </a:lnTo>
                  <a:lnTo>
                    <a:pt x="86859" y="203338"/>
                  </a:lnTo>
                  <a:lnTo>
                    <a:pt x="116496" y="176082"/>
                  </a:lnTo>
                  <a:lnTo>
                    <a:pt x="149900" y="150330"/>
                  </a:lnTo>
                  <a:lnTo>
                    <a:pt x="186859" y="126200"/>
                  </a:lnTo>
                  <a:lnTo>
                    <a:pt x="227161" y="103810"/>
                  </a:lnTo>
                  <a:lnTo>
                    <a:pt x="270595" y="83277"/>
                  </a:lnTo>
                  <a:lnTo>
                    <a:pt x="316948" y="64720"/>
                  </a:lnTo>
                  <a:lnTo>
                    <a:pt x="366010" y="48255"/>
                  </a:lnTo>
                  <a:lnTo>
                    <a:pt x="417569" y="34000"/>
                  </a:lnTo>
                  <a:lnTo>
                    <a:pt x="471412" y="22074"/>
                  </a:lnTo>
                  <a:lnTo>
                    <a:pt x="527327" y="12593"/>
                  </a:lnTo>
                  <a:lnTo>
                    <a:pt x="585105" y="5675"/>
                  </a:lnTo>
                  <a:lnTo>
                    <a:pt x="644531" y="1438"/>
                  </a:lnTo>
                  <a:lnTo>
                    <a:pt x="705395" y="0"/>
                  </a:lnTo>
                  <a:lnTo>
                    <a:pt x="766260" y="1438"/>
                  </a:lnTo>
                  <a:lnTo>
                    <a:pt x="825686" y="5675"/>
                  </a:lnTo>
                  <a:lnTo>
                    <a:pt x="883463" y="12593"/>
                  </a:lnTo>
                  <a:lnTo>
                    <a:pt x="939379" y="22074"/>
                  </a:lnTo>
                  <a:lnTo>
                    <a:pt x="993222" y="34000"/>
                  </a:lnTo>
                  <a:lnTo>
                    <a:pt x="1044781" y="48255"/>
                  </a:lnTo>
                  <a:lnTo>
                    <a:pt x="1093842" y="64720"/>
                  </a:lnTo>
                  <a:lnTo>
                    <a:pt x="1140196" y="83277"/>
                  </a:lnTo>
                  <a:lnTo>
                    <a:pt x="1183630" y="103810"/>
                  </a:lnTo>
                  <a:lnTo>
                    <a:pt x="1223932" y="126200"/>
                  </a:lnTo>
                  <a:lnTo>
                    <a:pt x="1260891" y="150330"/>
                  </a:lnTo>
                  <a:lnTo>
                    <a:pt x="1294295" y="176082"/>
                  </a:lnTo>
                  <a:lnTo>
                    <a:pt x="1323931" y="203338"/>
                  </a:lnTo>
                  <a:lnTo>
                    <a:pt x="1349590" y="231982"/>
                  </a:lnTo>
                  <a:lnTo>
                    <a:pt x="1388123" y="292959"/>
                  </a:lnTo>
                  <a:lnTo>
                    <a:pt x="1408202" y="358072"/>
                  </a:lnTo>
                  <a:lnTo>
                    <a:pt x="1410791" y="391885"/>
                  </a:lnTo>
                  <a:lnTo>
                    <a:pt x="1408202" y="425699"/>
                  </a:lnTo>
                  <a:lnTo>
                    <a:pt x="1388123" y="490812"/>
                  </a:lnTo>
                  <a:lnTo>
                    <a:pt x="1349590" y="551789"/>
                  </a:lnTo>
                  <a:lnTo>
                    <a:pt x="1323931" y="580432"/>
                  </a:lnTo>
                  <a:lnTo>
                    <a:pt x="1294295" y="607689"/>
                  </a:lnTo>
                  <a:lnTo>
                    <a:pt x="1260891" y="633441"/>
                  </a:lnTo>
                  <a:lnTo>
                    <a:pt x="1223932" y="657571"/>
                  </a:lnTo>
                  <a:lnTo>
                    <a:pt x="1183630" y="679961"/>
                  </a:lnTo>
                  <a:lnTo>
                    <a:pt x="1140196" y="700494"/>
                  </a:lnTo>
                  <a:lnTo>
                    <a:pt x="1093842" y="719051"/>
                  </a:lnTo>
                  <a:lnTo>
                    <a:pt x="1044781" y="735516"/>
                  </a:lnTo>
                  <a:lnTo>
                    <a:pt x="993222" y="749771"/>
                  </a:lnTo>
                  <a:lnTo>
                    <a:pt x="939379" y="761697"/>
                  </a:lnTo>
                  <a:lnTo>
                    <a:pt x="883463" y="771178"/>
                  </a:lnTo>
                  <a:lnTo>
                    <a:pt x="825686" y="778096"/>
                  </a:lnTo>
                  <a:lnTo>
                    <a:pt x="766260" y="782333"/>
                  </a:lnTo>
                  <a:lnTo>
                    <a:pt x="705395" y="783771"/>
                  </a:lnTo>
                  <a:lnTo>
                    <a:pt x="644531" y="782333"/>
                  </a:lnTo>
                  <a:lnTo>
                    <a:pt x="585105" y="778096"/>
                  </a:lnTo>
                  <a:lnTo>
                    <a:pt x="527327" y="771178"/>
                  </a:lnTo>
                  <a:lnTo>
                    <a:pt x="471412" y="761697"/>
                  </a:lnTo>
                  <a:lnTo>
                    <a:pt x="417569" y="749771"/>
                  </a:lnTo>
                  <a:lnTo>
                    <a:pt x="366010" y="735516"/>
                  </a:lnTo>
                  <a:lnTo>
                    <a:pt x="316948" y="719051"/>
                  </a:lnTo>
                  <a:lnTo>
                    <a:pt x="270595" y="700494"/>
                  </a:lnTo>
                  <a:lnTo>
                    <a:pt x="227161" y="679961"/>
                  </a:lnTo>
                  <a:lnTo>
                    <a:pt x="186859" y="657571"/>
                  </a:lnTo>
                  <a:lnTo>
                    <a:pt x="149900" y="633441"/>
                  </a:lnTo>
                  <a:lnTo>
                    <a:pt x="116496" y="607689"/>
                  </a:lnTo>
                  <a:lnTo>
                    <a:pt x="86859" y="580432"/>
                  </a:lnTo>
                  <a:lnTo>
                    <a:pt x="61201" y="551789"/>
                  </a:lnTo>
                  <a:lnTo>
                    <a:pt x="22667" y="490812"/>
                  </a:lnTo>
                  <a:lnTo>
                    <a:pt x="2589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179483" y="1657350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472183" y="1211036"/>
              <a:ext cx="692150" cy="883919"/>
            </a:xfrm>
            <a:custGeom>
              <a:avLst/>
              <a:gdLst/>
              <a:ahLst/>
              <a:cxnLst/>
              <a:rect l="l" t="t" r="r" b="b"/>
              <a:pathLst>
                <a:path w="692150" h="883919">
                  <a:moveTo>
                    <a:pt x="0" y="0"/>
                  </a:moveTo>
                  <a:lnTo>
                    <a:pt x="691693" y="883441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7510" y="1993543"/>
              <a:ext cx="111904" cy="1207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72183" y="2114719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4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2816" y="2056964"/>
              <a:ext cx="116598" cy="1178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72183" y="2135720"/>
              <a:ext cx="693420" cy="1035050"/>
            </a:xfrm>
            <a:custGeom>
              <a:avLst/>
              <a:gdLst/>
              <a:ahLst/>
              <a:cxnLst/>
              <a:rect l="l" t="t" r="r" b="b"/>
              <a:pathLst>
                <a:path w="693419" h="1035050">
                  <a:moveTo>
                    <a:pt x="0" y="1034746"/>
                  </a:moveTo>
                  <a:lnTo>
                    <a:pt x="693202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1559" y="2114779"/>
              <a:ext cx="107856" cy="1220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179481" y="270237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8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2183" y="1211036"/>
              <a:ext cx="699135" cy="1925320"/>
            </a:xfrm>
            <a:custGeom>
              <a:avLst/>
              <a:gdLst/>
              <a:ahLst/>
              <a:cxnLst/>
              <a:rect l="l" t="t" r="r" b="b"/>
              <a:pathLst>
                <a:path w="699135" h="1925320">
                  <a:moveTo>
                    <a:pt x="0" y="0"/>
                  </a:moveTo>
                  <a:lnTo>
                    <a:pt x="698632" y="192496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8789" y="3035457"/>
              <a:ext cx="111564" cy="1242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72183" y="2125436"/>
              <a:ext cx="693420" cy="1013460"/>
            </a:xfrm>
            <a:custGeom>
              <a:avLst/>
              <a:gdLst/>
              <a:ahLst/>
              <a:cxnLst/>
              <a:rect l="l" t="t" r="r" b="b"/>
              <a:pathLst>
                <a:path w="693419" h="1013460">
                  <a:moveTo>
                    <a:pt x="0" y="0"/>
                  </a:moveTo>
                  <a:lnTo>
                    <a:pt x="693004" y="10134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1004" y="3037726"/>
              <a:ext cx="108411" cy="12196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72183" y="3159750"/>
              <a:ext cx="682625" cy="10795"/>
            </a:xfrm>
            <a:custGeom>
              <a:avLst/>
              <a:gdLst/>
              <a:ahLst/>
              <a:cxnLst/>
              <a:rect l="l" t="t" r="r" b="b"/>
              <a:pathLst>
                <a:path w="682625" h="10794">
                  <a:moveTo>
                    <a:pt x="0" y="10716"/>
                  </a:moveTo>
                  <a:lnTo>
                    <a:pt x="68202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2816" y="3101995"/>
              <a:ext cx="116598" cy="11789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102668" y="819151"/>
              <a:ext cx="1431925" cy="784225"/>
            </a:xfrm>
            <a:custGeom>
              <a:avLst/>
              <a:gdLst/>
              <a:ahLst/>
              <a:cxnLst/>
              <a:rect l="l" t="t" r="r" b="b"/>
              <a:pathLst>
                <a:path w="1431925" h="784225">
                  <a:moveTo>
                    <a:pt x="0" y="391885"/>
                  </a:moveTo>
                  <a:lnTo>
                    <a:pt x="10365" y="325057"/>
                  </a:lnTo>
                  <a:lnTo>
                    <a:pt x="40317" y="261895"/>
                  </a:lnTo>
                  <a:lnTo>
                    <a:pt x="88136" y="203338"/>
                  </a:lnTo>
                  <a:lnTo>
                    <a:pt x="118208" y="176082"/>
                  </a:lnTo>
                  <a:lnTo>
                    <a:pt x="152103" y="150330"/>
                  </a:lnTo>
                  <a:lnTo>
                    <a:pt x="189605" y="126200"/>
                  </a:lnTo>
                  <a:lnTo>
                    <a:pt x="230499" y="103810"/>
                  </a:lnTo>
                  <a:lnTo>
                    <a:pt x="274572" y="83277"/>
                  </a:lnTo>
                  <a:lnTo>
                    <a:pt x="321607" y="64720"/>
                  </a:lnTo>
                  <a:lnTo>
                    <a:pt x="371389" y="48255"/>
                  </a:lnTo>
                  <a:lnTo>
                    <a:pt x="423706" y="34000"/>
                  </a:lnTo>
                  <a:lnTo>
                    <a:pt x="478340" y="22074"/>
                  </a:lnTo>
                  <a:lnTo>
                    <a:pt x="535077" y="12593"/>
                  </a:lnTo>
                  <a:lnTo>
                    <a:pt x="593704" y="5675"/>
                  </a:lnTo>
                  <a:lnTo>
                    <a:pt x="654004" y="1438"/>
                  </a:lnTo>
                  <a:lnTo>
                    <a:pt x="715762" y="0"/>
                  </a:lnTo>
                  <a:lnTo>
                    <a:pt x="777521" y="1438"/>
                  </a:lnTo>
                  <a:lnTo>
                    <a:pt x="837821" y="5675"/>
                  </a:lnTo>
                  <a:lnTo>
                    <a:pt x="896447" y="12593"/>
                  </a:lnTo>
                  <a:lnTo>
                    <a:pt x="953185" y="22074"/>
                  </a:lnTo>
                  <a:lnTo>
                    <a:pt x="1007819" y="34000"/>
                  </a:lnTo>
                  <a:lnTo>
                    <a:pt x="1060135" y="48255"/>
                  </a:lnTo>
                  <a:lnTo>
                    <a:pt x="1109918" y="64720"/>
                  </a:lnTo>
                  <a:lnTo>
                    <a:pt x="1156953" y="83277"/>
                  </a:lnTo>
                  <a:lnTo>
                    <a:pt x="1201025" y="103810"/>
                  </a:lnTo>
                  <a:lnTo>
                    <a:pt x="1241920" y="126200"/>
                  </a:lnTo>
                  <a:lnTo>
                    <a:pt x="1279422" y="150330"/>
                  </a:lnTo>
                  <a:lnTo>
                    <a:pt x="1313316" y="176082"/>
                  </a:lnTo>
                  <a:lnTo>
                    <a:pt x="1343389" y="203338"/>
                  </a:lnTo>
                  <a:lnTo>
                    <a:pt x="1369424" y="231982"/>
                  </a:lnTo>
                  <a:lnTo>
                    <a:pt x="1408524" y="292959"/>
                  </a:lnTo>
                  <a:lnTo>
                    <a:pt x="1428898" y="358072"/>
                  </a:lnTo>
                  <a:lnTo>
                    <a:pt x="1431525" y="391885"/>
                  </a:lnTo>
                  <a:lnTo>
                    <a:pt x="1428898" y="425699"/>
                  </a:lnTo>
                  <a:lnTo>
                    <a:pt x="1408524" y="490812"/>
                  </a:lnTo>
                  <a:lnTo>
                    <a:pt x="1369424" y="551789"/>
                  </a:lnTo>
                  <a:lnTo>
                    <a:pt x="1343389" y="580432"/>
                  </a:lnTo>
                  <a:lnTo>
                    <a:pt x="1313316" y="607689"/>
                  </a:lnTo>
                  <a:lnTo>
                    <a:pt x="1279422" y="633441"/>
                  </a:lnTo>
                  <a:lnTo>
                    <a:pt x="1241920" y="657571"/>
                  </a:lnTo>
                  <a:lnTo>
                    <a:pt x="1201025" y="679961"/>
                  </a:lnTo>
                  <a:lnTo>
                    <a:pt x="1156953" y="700494"/>
                  </a:lnTo>
                  <a:lnTo>
                    <a:pt x="1109918" y="719051"/>
                  </a:lnTo>
                  <a:lnTo>
                    <a:pt x="1060135" y="735516"/>
                  </a:lnTo>
                  <a:lnTo>
                    <a:pt x="1007819" y="749771"/>
                  </a:lnTo>
                  <a:lnTo>
                    <a:pt x="953185" y="761697"/>
                  </a:lnTo>
                  <a:lnTo>
                    <a:pt x="896447" y="771178"/>
                  </a:lnTo>
                  <a:lnTo>
                    <a:pt x="837821" y="778096"/>
                  </a:lnTo>
                  <a:lnTo>
                    <a:pt x="777521" y="782333"/>
                  </a:lnTo>
                  <a:lnTo>
                    <a:pt x="715762" y="783771"/>
                  </a:lnTo>
                  <a:lnTo>
                    <a:pt x="654004" y="782333"/>
                  </a:lnTo>
                  <a:lnTo>
                    <a:pt x="593704" y="778096"/>
                  </a:lnTo>
                  <a:lnTo>
                    <a:pt x="535077" y="771178"/>
                  </a:lnTo>
                  <a:lnTo>
                    <a:pt x="478340" y="761697"/>
                  </a:lnTo>
                  <a:lnTo>
                    <a:pt x="423706" y="749771"/>
                  </a:lnTo>
                  <a:lnTo>
                    <a:pt x="371389" y="735516"/>
                  </a:lnTo>
                  <a:lnTo>
                    <a:pt x="321607" y="719051"/>
                  </a:lnTo>
                  <a:lnTo>
                    <a:pt x="274572" y="700494"/>
                  </a:lnTo>
                  <a:lnTo>
                    <a:pt x="230499" y="679961"/>
                  </a:lnTo>
                  <a:lnTo>
                    <a:pt x="189605" y="657571"/>
                  </a:lnTo>
                  <a:lnTo>
                    <a:pt x="152103" y="633441"/>
                  </a:lnTo>
                  <a:lnTo>
                    <a:pt x="118208" y="607689"/>
                  </a:lnTo>
                  <a:lnTo>
                    <a:pt x="88136" y="580432"/>
                  </a:lnTo>
                  <a:lnTo>
                    <a:pt x="62101" y="551789"/>
                  </a:lnTo>
                  <a:lnTo>
                    <a:pt x="23000" y="490812"/>
                  </a:lnTo>
                  <a:lnTo>
                    <a:pt x="2627" y="425699"/>
                  </a:lnTo>
                  <a:lnTo>
                    <a:pt x="0" y="391885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120229" y="1657350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590271" y="2114550"/>
              <a:ext cx="505459" cy="0"/>
            </a:xfrm>
            <a:custGeom>
              <a:avLst/>
              <a:gdLst/>
              <a:ahLst/>
              <a:cxnLst/>
              <a:rect l="l" t="t" r="r" b="b"/>
              <a:pathLst>
                <a:path w="505460">
                  <a:moveTo>
                    <a:pt x="0" y="0"/>
                  </a:moveTo>
                  <a:lnTo>
                    <a:pt x="505019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4588" y="2055596"/>
              <a:ext cx="115909" cy="11790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590270" y="2136689"/>
              <a:ext cx="519430" cy="1022985"/>
            </a:xfrm>
            <a:custGeom>
              <a:avLst/>
              <a:gdLst/>
              <a:ahLst/>
              <a:cxnLst/>
              <a:rect l="l" t="t" r="r" b="b"/>
              <a:pathLst>
                <a:path w="519429" h="1022985">
                  <a:moveTo>
                    <a:pt x="0" y="1022889"/>
                  </a:moveTo>
                  <a:lnTo>
                    <a:pt x="518823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0508" y="2114210"/>
              <a:ext cx="106847" cy="12363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590271" y="1211036"/>
              <a:ext cx="517525" cy="882015"/>
            </a:xfrm>
            <a:custGeom>
              <a:avLst/>
              <a:gdLst/>
              <a:ahLst/>
              <a:cxnLst/>
              <a:rect l="l" t="t" r="r" b="b"/>
              <a:pathLst>
                <a:path w="517525" h="882014">
                  <a:moveTo>
                    <a:pt x="0" y="0"/>
                  </a:moveTo>
                  <a:lnTo>
                    <a:pt x="517465" y="88155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16321" y="1991652"/>
              <a:ext cx="104175" cy="12267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123406" y="2702379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2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2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590270" y="3159579"/>
              <a:ext cx="508634" cy="0"/>
            </a:xfrm>
            <a:custGeom>
              <a:avLst/>
              <a:gdLst/>
              <a:ahLst/>
              <a:cxnLst/>
              <a:rect l="l" t="t" r="r" b="b"/>
              <a:pathLst>
                <a:path w="508635">
                  <a:moveTo>
                    <a:pt x="0" y="0"/>
                  </a:moveTo>
                  <a:lnTo>
                    <a:pt x="508194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7760" y="3100624"/>
              <a:ext cx="115910" cy="1179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590271" y="2114550"/>
              <a:ext cx="521970" cy="1022985"/>
            </a:xfrm>
            <a:custGeom>
              <a:avLst/>
              <a:gdLst/>
              <a:ahLst/>
              <a:cxnLst/>
              <a:rect l="l" t="t" r="r" b="b"/>
              <a:pathLst>
                <a:path w="521970" h="1022985">
                  <a:moveTo>
                    <a:pt x="0" y="0"/>
                  </a:moveTo>
                  <a:lnTo>
                    <a:pt x="521944" y="1022917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3513" y="3036316"/>
              <a:ext cx="106737" cy="12360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590271" y="1211036"/>
              <a:ext cx="527050" cy="1924685"/>
            </a:xfrm>
            <a:custGeom>
              <a:avLst/>
              <a:gdLst/>
              <a:ahLst/>
              <a:cxnLst/>
              <a:rect l="l" t="t" r="r" b="b"/>
              <a:pathLst>
                <a:path w="527050" h="1924685">
                  <a:moveTo>
                    <a:pt x="0" y="0"/>
                  </a:moveTo>
                  <a:lnTo>
                    <a:pt x="526745" y="1924345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0047" y="3036070"/>
              <a:ext cx="113804" cy="12362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805017" y="1657350"/>
              <a:ext cx="1410970" cy="914400"/>
            </a:xfrm>
            <a:custGeom>
              <a:avLst/>
              <a:gdLst/>
              <a:ahLst/>
              <a:cxnLst/>
              <a:rect l="l" t="t" r="r" b="b"/>
              <a:pathLst>
                <a:path w="1410970" h="914400">
                  <a:moveTo>
                    <a:pt x="0" y="457199"/>
                  </a:moveTo>
                  <a:lnTo>
                    <a:pt x="9232" y="383039"/>
                  </a:lnTo>
                  <a:lnTo>
                    <a:pt x="35961" y="312689"/>
                  </a:lnTo>
                  <a:lnTo>
                    <a:pt x="55433" y="279237"/>
                  </a:lnTo>
                  <a:lnTo>
                    <a:pt x="78734" y="247090"/>
                  </a:lnTo>
                  <a:lnTo>
                    <a:pt x="105684" y="216366"/>
                  </a:lnTo>
                  <a:lnTo>
                    <a:pt x="136100" y="187183"/>
                  </a:lnTo>
                  <a:lnTo>
                    <a:pt x="169801" y="159659"/>
                  </a:lnTo>
                  <a:lnTo>
                    <a:pt x="206605" y="133910"/>
                  </a:lnTo>
                  <a:lnTo>
                    <a:pt x="246331" y="110056"/>
                  </a:lnTo>
                  <a:lnTo>
                    <a:pt x="288797" y="88213"/>
                  </a:lnTo>
                  <a:lnTo>
                    <a:pt x="333822" y="68499"/>
                  </a:lnTo>
                  <a:lnTo>
                    <a:pt x="381225" y="51031"/>
                  </a:lnTo>
                  <a:lnTo>
                    <a:pt x="430823" y="35929"/>
                  </a:lnTo>
                  <a:lnTo>
                    <a:pt x="482435" y="23308"/>
                  </a:lnTo>
                  <a:lnTo>
                    <a:pt x="535880" y="13287"/>
                  </a:lnTo>
                  <a:lnTo>
                    <a:pt x="590976" y="5983"/>
                  </a:lnTo>
                  <a:lnTo>
                    <a:pt x="647541" y="1515"/>
                  </a:lnTo>
                  <a:lnTo>
                    <a:pt x="705394" y="0"/>
                  </a:lnTo>
                  <a:lnTo>
                    <a:pt x="763248" y="1515"/>
                  </a:lnTo>
                  <a:lnTo>
                    <a:pt x="819813" y="5983"/>
                  </a:lnTo>
                  <a:lnTo>
                    <a:pt x="874909" y="13287"/>
                  </a:lnTo>
                  <a:lnTo>
                    <a:pt x="928354" y="23308"/>
                  </a:lnTo>
                  <a:lnTo>
                    <a:pt x="979966" y="35929"/>
                  </a:lnTo>
                  <a:lnTo>
                    <a:pt x="1029564" y="51031"/>
                  </a:lnTo>
                  <a:lnTo>
                    <a:pt x="1076966" y="68499"/>
                  </a:lnTo>
                  <a:lnTo>
                    <a:pt x="1121991" y="88213"/>
                  </a:lnTo>
                  <a:lnTo>
                    <a:pt x="1164458" y="110056"/>
                  </a:lnTo>
                  <a:lnTo>
                    <a:pt x="1204184" y="133910"/>
                  </a:lnTo>
                  <a:lnTo>
                    <a:pt x="1240988" y="159659"/>
                  </a:lnTo>
                  <a:lnTo>
                    <a:pt x="1274689" y="187183"/>
                  </a:lnTo>
                  <a:lnTo>
                    <a:pt x="1305105" y="216366"/>
                  </a:lnTo>
                  <a:lnTo>
                    <a:pt x="1332054" y="247090"/>
                  </a:lnTo>
                  <a:lnTo>
                    <a:pt x="1355356" y="279237"/>
                  </a:lnTo>
                  <a:lnTo>
                    <a:pt x="1374828" y="312689"/>
                  </a:lnTo>
                  <a:lnTo>
                    <a:pt x="1401557" y="383039"/>
                  </a:lnTo>
                  <a:lnTo>
                    <a:pt x="1410789" y="457199"/>
                  </a:lnTo>
                  <a:lnTo>
                    <a:pt x="1408451" y="494697"/>
                  </a:lnTo>
                  <a:lnTo>
                    <a:pt x="1390289" y="567070"/>
                  </a:lnTo>
                  <a:lnTo>
                    <a:pt x="1355356" y="635162"/>
                  </a:lnTo>
                  <a:lnTo>
                    <a:pt x="1332054" y="667309"/>
                  </a:lnTo>
                  <a:lnTo>
                    <a:pt x="1305105" y="698033"/>
                  </a:lnTo>
                  <a:lnTo>
                    <a:pt x="1274689" y="727216"/>
                  </a:lnTo>
                  <a:lnTo>
                    <a:pt x="1240988" y="754740"/>
                  </a:lnTo>
                  <a:lnTo>
                    <a:pt x="1204184" y="780488"/>
                  </a:lnTo>
                  <a:lnTo>
                    <a:pt x="1164458" y="804343"/>
                  </a:lnTo>
                  <a:lnTo>
                    <a:pt x="1121991" y="826186"/>
                  </a:lnTo>
                  <a:lnTo>
                    <a:pt x="1076966" y="845900"/>
                  </a:lnTo>
                  <a:lnTo>
                    <a:pt x="1029564" y="863367"/>
                  </a:lnTo>
                  <a:lnTo>
                    <a:pt x="979966" y="878470"/>
                  </a:lnTo>
                  <a:lnTo>
                    <a:pt x="928354" y="891091"/>
                  </a:lnTo>
                  <a:lnTo>
                    <a:pt x="874909" y="901112"/>
                  </a:lnTo>
                  <a:lnTo>
                    <a:pt x="819813" y="908415"/>
                  </a:lnTo>
                  <a:lnTo>
                    <a:pt x="763248" y="912884"/>
                  </a:lnTo>
                  <a:lnTo>
                    <a:pt x="705394" y="914399"/>
                  </a:lnTo>
                  <a:lnTo>
                    <a:pt x="647541" y="912884"/>
                  </a:lnTo>
                  <a:lnTo>
                    <a:pt x="590976" y="908415"/>
                  </a:lnTo>
                  <a:lnTo>
                    <a:pt x="535880" y="901112"/>
                  </a:lnTo>
                  <a:lnTo>
                    <a:pt x="482435" y="891091"/>
                  </a:lnTo>
                  <a:lnTo>
                    <a:pt x="430823" y="878470"/>
                  </a:lnTo>
                  <a:lnTo>
                    <a:pt x="381225" y="863367"/>
                  </a:lnTo>
                  <a:lnTo>
                    <a:pt x="333822" y="845900"/>
                  </a:lnTo>
                  <a:lnTo>
                    <a:pt x="288797" y="826186"/>
                  </a:lnTo>
                  <a:lnTo>
                    <a:pt x="246331" y="804343"/>
                  </a:lnTo>
                  <a:lnTo>
                    <a:pt x="206605" y="780488"/>
                  </a:lnTo>
                  <a:lnTo>
                    <a:pt x="169801" y="754740"/>
                  </a:lnTo>
                  <a:lnTo>
                    <a:pt x="136100" y="727216"/>
                  </a:lnTo>
                  <a:lnTo>
                    <a:pt x="105684" y="698033"/>
                  </a:lnTo>
                  <a:lnTo>
                    <a:pt x="78734" y="667309"/>
                  </a:lnTo>
                  <a:lnTo>
                    <a:pt x="55433" y="635162"/>
                  </a:lnTo>
                  <a:lnTo>
                    <a:pt x="35961" y="601710"/>
                  </a:lnTo>
                  <a:lnTo>
                    <a:pt x="9232" y="531360"/>
                  </a:lnTo>
                  <a:lnTo>
                    <a:pt x="0" y="457199"/>
                  </a:lnTo>
                  <a:close/>
                </a:path>
              </a:pathLst>
            </a:custGeom>
            <a:ln w="25399">
              <a:solidFill>
                <a:srgbClr val="EB810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531017" y="2114550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638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688952" y="2055596"/>
              <a:ext cx="116205" cy="118110"/>
            </a:xfrm>
            <a:custGeom>
              <a:avLst/>
              <a:gdLst/>
              <a:ahLst/>
              <a:cxnLst/>
              <a:rect l="l" t="t" r="r" b="b"/>
              <a:pathLst>
                <a:path w="116204" h="118110">
                  <a:moveTo>
                    <a:pt x="14845" y="0"/>
                  </a:moveTo>
                  <a:lnTo>
                    <a:pt x="7067" y="2045"/>
                  </a:lnTo>
                  <a:lnTo>
                    <a:pt x="0" y="14163"/>
                  </a:lnTo>
                  <a:lnTo>
                    <a:pt x="2045" y="21939"/>
                  </a:lnTo>
                  <a:lnTo>
                    <a:pt x="65498" y="58953"/>
                  </a:lnTo>
                  <a:lnTo>
                    <a:pt x="2045" y="95968"/>
                  </a:lnTo>
                  <a:lnTo>
                    <a:pt x="0" y="103745"/>
                  </a:lnTo>
                  <a:lnTo>
                    <a:pt x="7067" y="115862"/>
                  </a:lnTo>
                  <a:lnTo>
                    <a:pt x="14845" y="117908"/>
                  </a:lnTo>
                  <a:lnTo>
                    <a:pt x="115909" y="58953"/>
                  </a:lnTo>
                  <a:lnTo>
                    <a:pt x="14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534195" y="2138610"/>
              <a:ext cx="264795" cy="1021080"/>
            </a:xfrm>
            <a:custGeom>
              <a:avLst/>
              <a:gdLst/>
              <a:ahLst/>
              <a:cxnLst/>
              <a:rect l="l" t="t" r="r" b="b"/>
              <a:pathLst>
                <a:path w="264795" h="1021080">
                  <a:moveTo>
                    <a:pt x="0" y="1020968"/>
                  </a:moveTo>
                  <a:lnTo>
                    <a:pt x="264350" y="0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22460" y="2114210"/>
              <a:ext cx="114143" cy="12343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34195" y="1211036"/>
              <a:ext cx="263525" cy="879475"/>
            </a:xfrm>
            <a:custGeom>
              <a:avLst/>
              <a:gdLst/>
              <a:ahLst/>
              <a:cxnLst/>
              <a:rect l="l" t="t" r="r" b="b"/>
              <a:pathLst>
                <a:path w="263525" h="879475">
                  <a:moveTo>
                    <a:pt x="0" y="0"/>
                  </a:moveTo>
                  <a:lnTo>
                    <a:pt x="263433" y="879143"/>
                  </a:lnTo>
                </a:path>
              </a:pathLst>
            </a:custGeom>
            <a:ln w="83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19109" y="1990435"/>
              <a:ext cx="113217" cy="1238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6927" y="1085850"/>
              <a:ext cx="347471" cy="2285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67000" y="1096736"/>
              <a:ext cx="347471" cy="2285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2000" y="1096736"/>
              <a:ext cx="347471" cy="22859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190" y="2035139"/>
              <a:ext cx="267461" cy="18059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5190" y="3080167"/>
              <a:ext cx="274319" cy="18059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15207" y="1842253"/>
              <a:ext cx="914399" cy="26469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15207" y="2828317"/>
              <a:ext cx="914399" cy="2646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54472" y="1809751"/>
              <a:ext cx="914399" cy="2646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54472" y="2840455"/>
              <a:ext cx="914399" cy="26469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72807" y="1805968"/>
              <a:ext cx="914399" cy="264694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238586" y="4905031"/>
            <a:ext cx="274489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dirty="0">
                <a:latin typeface="Calibri"/>
                <a:cs typeface="Calibri"/>
              </a:rPr>
              <a:t>“error”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of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cost</a:t>
            </a:r>
            <a:r>
              <a:rPr sz="2933" spc="-13" dirty="0">
                <a:latin typeface="Calibri"/>
                <a:cs typeface="Calibri"/>
              </a:rPr>
              <a:t> </a:t>
            </a:r>
            <a:r>
              <a:rPr sz="2933" spc="-33" dirty="0">
                <a:latin typeface="Calibri"/>
                <a:cs typeface="Calibri"/>
              </a:rPr>
              <a:t>for</a:t>
            </a:r>
            <a:endParaRPr sz="2933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707185" y="4905031"/>
            <a:ext cx="749300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spc="-13" dirty="0">
                <a:latin typeface="Calibri"/>
                <a:cs typeface="Calibri"/>
              </a:rPr>
              <a:t>(unit</a:t>
            </a:r>
            <a:endParaRPr sz="2933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758823" y="4905031"/>
            <a:ext cx="160697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382572" algn="l"/>
              </a:tabLst>
            </a:pPr>
            <a:r>
              <a:rPr sz="2933" dirty="0">
                <a:latin typeface="Calibri"/>
                <a:cs typeface="Calibri"/>
              </a:rPr>
              <a:t>in </a:t>
            </a:r>
            <a:r>
              <a:rPr sz="2933" spc="-13" dirty="0">
                <a:latin typeface="Calibri"/>
                <a:cs typeface="Calibri"/>
              </a:rPr>
              <a:t>layer</a:t>
            </a:r>
            <a:r>
              <a:rPr sz="2933" dirty="0">
                <a:latin typeface="Calibri"/>
                <a:cs typeface="Calibri"/>
              </a:rPr>
              <a:t>	</a:t>
            </a:r>
            <a:r>
              <a:rPr sz="2933" spc="-33" dirty="0">
                <a:latin typeface="Calibri"/>
                <a:cs typeface="Calibri"/>
              </a:rPr>
              <a:t>).</a:t>
            </a:r>
            <a:endParaRPr sz="2933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8946867" y="47668"/>
            <a:ext cx="505460" cy="543560"/>
            <a:chOff x="6710150" y="35751"/>
            <a:chExt cx="379095" cy="407670"/>
          </a:xfrm>
        </p:grpSpPr>
        <p:sp>
          <p:nvSpPr>
            <p:cNvPr id="58" name="object 58"/>
            <p:cNvSpPr/>
            <p:nvPr/>
          </p:nvSpPr>
          <p:spPr>
            <a:xfrm>
              <a:off x="6724438" y="150120"/>
              <a:ext cx="93345" cy="228600"/>
            </a:xfrm>
            <a:custGeom>
              <a:avLst/>
              <a:gdLst/>
              <a:ahLst/>
              <a:cxnLst/>
              <a:rect l="l" t="t" r="r" b="b"/>
              <a:pathLst>
                <a:path w="93345" h="228600">
                  <a:moveTo>
                    <a:pt x="71279" y="42839"/>
                  </a:moveTo>
                  <a:lnTo>
                    <a:pt x="78479" y="35999"/>
                  </a:lnTo>
                  <a:lnTo>
                    <a:pt x="85679" y="28799"/>
                  </a:lnTo>
                  <a:lnTo>
                    <a:pt x="85679" y="21239"/>
                  </a:lnTo>
                  <a:lnTo>
                    <a:pt x="78479" y="14399"/>
                  </a:lnTo>
                  <a:lnTo>
                    <a:pt x="71279" y="7199"/>
                  </a:lnTo>
                  <a:lnTo>
                    <a:pt x="64439" y="7199"/>
                  </a:lnTo>
                  <a:lnTo>
                    <a:pt x="64439" y="0"/>
                  </a:lnTo>
                  <a:lnTo>
                    <a:pt x="57239" y="0"/>
                  </a:lnTo>
                  <a:lnTo>
                    <a:pt x="50039" y="0"/>
                  </a:lnTo>
                  <a:lnTo>
                    <a:pt x="42839" y="0"/>
                  </a:lnTo>
                  <a:lnTo>
                    <a:pt x="35639" y="0"/>
                  </a:lnTo>
                  <a:lnTo>
                    <a:pt x="28799" y="0"/>
                  </a:lnTo>
                  <a:lnTo>
                    <a:pt x="21599" y="7199"/>
                  </a:lnTo>
                  <a:lnTo>
                    <a:pt x="14399" y="14399"/>
                  </a:lnTo>
                  <a:lnTo>
                    <a:pt x="7199" y="21239"/>
                  </a:lnTo>
                  <a:lnTo>
                    <a:pt x="7199" y="28799"/>
                  </a:lnTo>
                  <a:lnTo>
                    <a:pt x="7199" y="42839"/>
                  </a:lnTo>
                  <a:lnTo>
                    <a:pt x="7199" y="50039"/>
                  </a:lnTo>
                  <a:lnTo>
                    <a:pt x="14399" y="64439"/>
                  </a:lnTo>
                  <a:lnTo>
                    <a:pt x="21599" y="78839"/>
                  </a:lnTo>
                  <a:lnTo>
                    <a:pt x="28799" y="93239"/>
                  </a:lnTo>
                  <a:lnTo>
                    <a:pt x="35639" y="114479"/>
                  </a:lnTo>
                  <a:lnTo>
                    <a:pt x="50039" y="128879"/>
                  </a:lnTo>
                  <a:lnTo>
                    <a:pt x="64439" y="143279"/>
                  </a:lnTo>
                  <a:lnTo>
                    <a:pt x="71279" y="157319"/>
                  </a:lnTo>
                  <a:lnTo>
                    <a:pt x="78479" y="171719"/>
                  </a:lnTo>
                  <a:lnTo>
                    <a:pt x="85679" y="178919"/>
                  </a:lnTo>
                  <a:lnTo>
                    <a:pt x="92879" y="192959"/>
                  </a:lnTo>
                  <a:lnTo>
                    <a:pt x="92879" y="200519"/>
                  </a:lnTo>
                  <a:lnTo>
                    <a:pt x="85679" y="207719"/>
                  </a:lnTo>
                  <a:lnTo>
                    <a:pt x="78479" y="214559"/>
                  </a:lnTo>
                  <a:lnTo>
                    <a:pt x="71279" y="221759"/>
                  </a:lnTo>
                  <a:lnTo>
                    <a:pt x="57239" y="221759"/>
                  </a:lnTo>
                  <a:lnTo>
                    <a:pt x="50039" y="228599"/>
                  </a:lnTo>
                  <a:lnTo>
                    <a:pt x="35639" y="228599"/>
                  </a:lnTo>
                  <a:lnTo>
                    <a:pt x="21599" y="228599"/>
                  </a:lnTo>
                  <a:lnTo>
                    <a:pt x="14399" y="221759"/>
                  </a:lnTo>
                  <a:lnTo>
                    <a:pt x="7199" y="214559"/>
                  </a:lnTo>
                  <a:lnTo>
                    <a:pt x="0" y="214559"/>
                  </a:lnTo>
                  <a:lnTo>
                    <a:pt x="0" y="207719"/>
                  </a:lnTo>
                  <a:lnTo>
                    <a:pt x="0" y="200519"/>
                  </a:lnTo>
                  <a:lnTo>
                    <a:pt x="7199" y="185759"/>
                  </a:lnTo>
                  <a:lnTo>
                    <a:pt x="21599" y="178919"/>
                  </a:lnTo>
                  <a:lnTo>
                    <a:pt x="28799" y="171719"/>
                  </a:lnTo>
                  <a:lnTo>
                    <a:pt x="42839" y="164879"/>
                  </a:lnTo>
                  <a:lnTo>
                    <a:pt x="57239" y="16487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52710" y="35751"/>
              <a:ext cx="236296" cy="17149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967438" y="350640"/>
              <a:ext cx="21590" cy="78740"/>
            </a:xfrm>
            <a:custGeom>
              <a:avLst/>
              <a:gdLst/>
              <a:ahLst/>
              <a:cxnLst/>
              <a:rect l="l" t="t" r="r" b="b"/>
              <a:pathLst>
                <a:path w="21590" h="78740">
                  <a:moveTo>
                    <a:pt x="0" y="7199"/>
                  </a:moveTo>
                  <a:lnTo>
                    <a:pt x="6839" y="0"/>
                  </a:lnTo>
                  <a:lnTo>
                    <a:pt x="6839" y="7199"/>
                  </a:lnTo>
                  <a:lnTo>
                    <a:pt x="6839" y="14039"/>
                  </a:lnTo>
                  <a:lnTo>
                    <a:pt x="14039" y="28079"/>
                  </a:lnTo>
                  <a:lnTo>
                    <a:pt x="14039" y="35639"/>
                  </a:lnTo>
                  <a:lnTo>
                    <a:pt x="14039" y="50039"/>
                  </a:lnTo>
                  <a:lnTo>
                    <a:pt x="21239" y="56879"/>
                  </a:lnTo>
                  <a:lnTo>
                    <a:pt x="21239" y="71279"/>
                  </a:lnTo>
                  <a:lnTo>
                    <a:pt x="21239" y="7847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61" name="object 6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651986" y="352948"/>
            <a:ext cx="152821" cy="113941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9947666" y="28468"/>
            <a:ext cx="534247" cy="629920"/>
            <a:chOff x="7460749" y="21351"/>
            <a:chExt cx="400685" cy="472440"/>
          </a:xfrm>
        </p:grpSpPr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60749" y="250312"/>
              <a:ext cx="185896" cy="24313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39309" y="21351"/>
              <a:ext cx="221536" cy="214696"/>
            </a:xfrm>
            <a:prstGeom prst="rect">
              <a:avLst/>
            </a:prstGeom>
          </p:spPr>
        </p:pic>
      </p:grpSp>
      <p:sp>
        <p:nvSpPr>
          <p:cNvPr id="65" name="object 65"/>
          <p:cNvSpPr/>
          <p:nvPr/>
        </p:nvSpPr>
        <p:spPr>
          <a:xfrm>
            <a:off x="10633438" y="400320"/>
            <a:ext cx="153247" cy="10160"/>
          </a:xfrm>
          <a:custGeom>
            <a:avLst/>
            <a:gdLst/>
            <a:ahLst/>
            <a:cxnLst/>
            <a:rect l="l" t="t" r="r" b="b"/>
            <a:pathLst>
              <a:path w="114934" h="7620">
                <a:moveTo>
                  <a:pt x="0" y="7199"/>
                </a:moveTo>
                <a:lnTo>
                  <a:pt x="0" y="0"/>
                </a:lnTo>
                <a:lnTo>
                  <a:pt x="7199" y="0"/>
                </a:lnTo>
                <a:lnTo>
                  <a:pt x="14399" y="0"/>
                </a:lnTo>
                <a:lnTo>
                  <a:pt x="21599" y="7199"/>
                </a:lnTo>
                <a:lnTo>
                  <a:pt x="106919" y="7199"/>
                </a:lnTo>
                <a:lnTo>
                  <a:pt x="114479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66" name="object 6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957586" y="314550"/>
            <a:ext cx="266101" cy="238741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167346" y="18869"/>
            <a:ext cx="333301" cy="219543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11386556" y="457441"/>
            <a:ext cx="19472" cy="95673"/>
          </a:xfrm>
          <a:custGeom>
            <a:avLst/>
            <a:gdLst/>
            <a:ahLst/>
            <a:cxnLst/>
            <a:rect l="l" t="t" r="r" b="b"/>
            <a:pathLst>
              <a:path w="14604" h="71754">
                <a:moveTo>
                  <a:pt x="0" y="7559"/>
                </a:moveTo>
                <a:lnTo>
                  <a:pt x="7199" y="0"/>
                </a:lnTo>
                <a:lnTo>
                  <a:pt x="7199" y="7559"/>
                </a:lnTo>
                <a:lnTo>
                  <a:pt x="7199" y="14759"/>
                </a:lnTo>
                <a:lnTo>
                  <a:pt x="7199" y="21599"/>
                </a:lnTo>
                <a:lnTo>
                  <a:pt x="7199" y="28799"/>
                </a:lnTo>
                <a:lnTo>
                  <a:pt x="7199" y="35639"/>
                </a:lnTo>
                <a:lnTo>
                  <a:pt x="7199" y="50400"/>
                </a:lnTo>
                <a:lnTo>
                  <a:pt x="7199" y="64439"/>
                </a:lnTo>
                <a:lnTo>
                  <a:pt x="14039" y="7163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9" name="object 69"/>
          <p:cNvSpPr/>
          <p:nvPr/>
        </p:nvSpPr>
        <p:spPr>
          <a:xfrm>
            <a:off x="10004637" y="744000"/>
            <a:ext cx="257387" cy="19472"/>
          </a:xfrm>
          <a:custGeom>
            <a:avLst/>
            <a:gdLst/>
            <a:ahLst/>
            <a:cxnLst/>
            <a:rect l="l" t="t" r="r" b="b"/>
            <a:pathLst>
              <a:path w="193040" h="14604">
                <a:moveTo>
                  <a:pt x="7199" y="7199"/>
                </a:moveTo>
                <a:lnTo>
                  <a:pt x="0" y="7199"/>
                </a:lnTo>
                <a:lnTo>
                  <a:pt x="7199" y="14039"/>
                </a:lnTo>
                <a:lnTo>
                  <a:pt x="14399" y="14039"/>
                </a:lnTo>
                <a:lnTo>
                  <a:pt x="28439" y="14039"/>
                </a:lnTo>
                <a:lnTo>
                  <a:pt x="42839" y="14039"/>
                </a:lnTo>
                <a:lnTo>
                  <a:pt x="56879" y="14039"/>
                </a:lnTo>
                <a:lnTo>
                  <a:pt x="78479" y="14039"/>
                </a:lnTo>
                <a:lnTo>
                  <a:pt x="99719" y="7199"/>
                </a:lnTo>
                <a:lnTo>
                  <a:pt x="121679" y="7199"/>
                </a:lnTo>
                <a:lnTo>
                  <a:pt x="142919" y="7199"/>
                </a:lnTo>
                <a:lnTo>
                  <a:pt x="164519" y="0"/>
                </a:lnTo>
                <a:lnTo>
                  <a:pt x="178559" y="0"/>
                </a:lnTo>
                <a:lnTo>
                  <a:pt x="192959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0" name="object 70"/>
          <p:cNvSpPr/>
          <p:nvPr/>
        </p:nvSpPr>
        <p:spPr>
          <a:xfrm>
            <a:off x="10976638" y="705600"/>
            <a:ext cx="563033" cy="28787"/>
          </a:xfrm>
          <a:custGeom>
            <a:avLst/>
            <a:gdLst/>
            <a:ahLst/>
            <a:cxnLst/>
            <a:rect l="l" t="t" r="r" b="b"/>
            <a:pathLst>
              <a:path w="422275" h="21590">
                <a:moveTo>
                  <a:pt x="0" y="14400"/>
                </a:moveTo>
                <a:lnTo>
                  <a:pt x="7199" y="21240"/>
                </a:lnTo>
                <a:lnTo>
                  <a:pt x="21599" y="21240"/>
                </a:lnTo>
                <a:lnTo>
                  <a:pt x="35639" y="21240"/>
                </a:lnTo>
                <a:lnTo>
                  <a:pt x="57239" y="21240"/>
                </a:lnTo>
                <a:lnTo>
                  <a:pt x="85679" y="21240"/>
                </a:lnTo>
                <a:lnTo>
                  <a:pt x="121319" y="21240"/>
                </a:lnTo>
                <a:lnTo>
                  <a:pt x="157319" y="14400"/>
                </a:lnTo>
                <a:lnTo>
                  <a:pt x="200159" y="14400"/>
                </a:lnTo>
                <a:lnTo>
                  <a:pt x="249839" y="7200"/>
                </a:lnTo>
                <a:lnTo>
                  <a:pt x="292679" y="0"/>
                </a:lnTo>
                <a:lnTo>
                  <a:pt x="328679" y="0"/>
                </a:lnTo>
                <a:lnTo>
                  <a:pt x="364319" y="0"/>
                </a:lnTo>
                <a:lnTo>
                  <a:pt x="392759" y="0"/>
                </a:lnTo>
                <a:lnTo>
                  <a:pt x="407159" y="0"/>
                </a:lnTo>
                <a:lnTo>
                  <a:pt x="421919" y="720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1" name="object 71"/>
          <p:cNvSpPr/>
          <p:nvPr/>
        </p:nvSpPr>
        <p:spPr>
          <a:xfrm>
            <a:off x="9718557" y="1039680"/>
            <a:ext cx="105833" cy="324272"/>
          </a:xfrm>
          <a:custGeom>
            <a:avLst/>
            <a:gdLst/>
            <a:ahLst/>
            <a:cxnLst/>
            <a:rect l="l" t="t" r="r" b="b"/>
            <a:pathLst>
              <a:path w="79375" h="243205">
                <a:moveTo>
                  <a:pt x="64439" y="50039"/>
                </a:moveTo>
                <a:lnTo>
                  <a:pt x="64439" y="43199"/>
                </a:lnTo>
                <a:lnTo>
                  <a:pt x="64439" y="35639"/>
                </a:lnTo>
                <a:lnTo>
                  <a:pt x="64439" y="28439"/>
                </a:lnTo>
                <a:lnTo>
                  <a:pt x="57239" y="14039"/>
                </a:lnTo>
                <a:lnTo>
                  <a:pt x="50399" y="14039"/>
                </a:lnTo>
                <a:lnTo>
                  <a:pt x="50399" y="6839"/>
                </a:lnTo>
                <a:lnTo>
                  <a:pt x="43199" y="0"/>
                </a:lnTo>
                <a:lnTo>
                  <a:pt x="35999" y="0"/>
                </a:lnTo>
                <a:lnTo>
                  <a:pt x="28799" y="0"/>
                </a:lnTo>
                <a:lnTo>
                  <a:pt x="21239" y="6839"/>
                </a:lnTo>
                <a:lnTo>
                  <a:pt x="14759" y="14039"/>
                </a:lnTo>
                <a:lnTo>
                  <a:pt x="14759" y="21239"/>
                </a:lnTo>
                <a:lnTo>
                  <a:pt x="14759" y="35639"/>
                </a:lnTo>
                <a:lnTo>
                  <a:pt x="14759" y="50039"/>
                </a:lnTo>
                <a:lnTo>
                  <a:pt x="21239" y="64439"/>
                </a:lnTo>
                <a:lnTo>
                  <a:pt x="28799" y="78839"/>
                </a:lnTo>
                <a:lnTo>
                  <a:pt x="35999" y="100079"/>
                </a:lnTo>
                <a:lnTo>
                  <a:pt x="43199" y="121319"/>
                </a:lnTo>
                <a:lnTo>
                  <a:pt x="57239" y="142919"/>
                </a:lnTo>
                <a:lnTo>
                  <a:pt x="64439" y="156959"/>
                </a:lnTo>
                <a:lnTo>
                  <a:pt x="71639" y="178559"/>
                </a:lnTo>
                <a:lnTo>
                  <a:pt x="78839" y="192959"/>
                </a:lnTo>
                <a:lnTo>
                  <a:pt x="78839" y="207359"/>
                </a:lnTo>
                <a:lnTo>
                  <a:pt x="78839" y="221759"/>
                </a:lnTo>
                <a:lnTo>
                  <a:pt x="71639" y="228599"/>
                </a:lnTo>
                <a:lnTo>
                  <a:pt x="64439" y="235439"/>
                </a:lnTo>
                <a:lnTo>
                  <a:pt x="57239" y="242999"/>
                </a:lnTo>
                <a:lnTo>
                  <a:pt x="43199" y="242999"/>
                </a:lnTo>
                <a:lnTo>
                  <a:pt x="35999" y="242999"/>
                </a:lnTo>
                <a:lnTo>
                  <a:pt x="21239" y="235439"/>
                </a:lnTo>
                <a:lnTo>
                  <a:pt x="14759" y="228599"/>
                </a:lnTo>
                <a:lnTo>
                  <a:pt x="7559" y="221759"/>
                </a:lnTo>
                <a:lnTo>
                  <a:pt x="0" y="207359"/>
                </a:lnTo>
                <a:lnTo>
                  <a:pt x="0" y="199799"/>
                </a:lnTo>
                <a:lnTo>
                  <a:pt x="0" y="185759"/>
                </a:lnTo>
                <a:lnTo>
                  <a:pt x="0" y="178559"/>
                </a:lnTo>
                <a:lnTo>
                  <a:pt x="0" y="171719"/>
                </a:lnTo>
                <a:lnTo>
                  <a:pt x="7559" y="164159"/>
                </a:lnTo>
                <a:lnTo>
                  <a:pt x="21239" y="156959"/>
                </a:lnTo>
                <a:lnTo>
                  <a:pt x="28799" y="156959"/>
                </a:lnTo>
                <a:lnTo>
                  <a:pt x="35999" y="156959"/>
                </a:lnTo>
                <a:lnTo>
                  <a:pt x="50399" y="156959"/>
                </a:lnTo>
                <a:lnTo>
                  <a:pt x="57239" y="150119"/>
                </a:lnTo>
                <a:lnTo>
                  <a:pt x="64439" y="15011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2" name="object 72"/>
          <p:cNvGrpSpPr/>
          <p:nvPr/>
        </p:nvGrpSpPr>
        <p:grpSpPr>
          <a:xfrm>
            <a:off x="570869" y="849269"/>
            <a:ext cx="9205807" cy="5903807"/>
            <a:chOff x="428151" y="636951"/>
            <a:chExt cx="6904355" cy="4427855"/>
          </a:xfrm>
        </p:grpSpPr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4400" y="3657076"/>
              <a:ext cx="644331" cy="40168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40286" y="3657076"/>
              <a:ext cx="350712" cy="40168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76800" y="3753977"/>
              <a:ext cx="125729" cy="26288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34829" y="3779266"/>
              <a:ext cx="61170" cy="19166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20823" y="4089908"/>
              <a:ext cx="2081844" cy="52606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918985" y="4227639"/>
              <a:ext cx="619863" cy="23652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55680" y="4557797"/>
              <a:ext cx="5335903" cy="29146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42439" y="3877199"/>
              <a:ext cx="257810" cy="22225"/>
            </a:xfrm>
            <a:custGeom>
              <a:avLst/>
              <a:gdLst/>
              <a:ahLst/>
              <a:cxnLst/>
              <a:rect l="l" t="t" r="r" b="b"/>
              <a:pathLst>
                <a:path w="257809" h="22225">
                  <a:moveTo>
                    <a:pt x="14759" y="14399"/>
                  </a:moveTo>
                  <a:lnTo>
                    <a:pt x="7560" y="14399"/>
                  </a:lnTo>
                  <a:lnTo>
                    <a:pt x="0" y="14399"/>
                  </a:lnTo>
                  <a:lnTo>
                    <a:pt x="7560" y="21599"/>
                  </a:lnTo>
                  <a:lnTo>
                    <a:pt x="14759" y="21599"/>
                  </a:lnTo>
                  <a:lnTo>
                    <a:pt x="121679" y="21599"/>
                  </a:lnTo>
                  <a:lnTo>
                    <a:pt x="142919" y="14399"/>
                  </a:lnTo>
                  <a:lnTo>
                    <a:pt x="171359" y="14399"/>
                  </a:lnTo>
                  <a:lnTo>
                    <a:pt x="193319" y="14399"/>
                  </a:lnTo>
                  <a:lnTo>
                    <a:pt x="214559" y="14399"/>
                  </a:lnTo>
                  <a:lnTo>
                    <a:pt x="228959" y="7199"/>
                  </a:lnTo>
                  <a:lnTo>
                    <a:pt x="235799" y="7199"/>
                  </a:lnTo>
                  <a:lnTo>
                    <a:pt x="250199" y="7199"/>
                  </a:lnTo>
                  <a:lnTo>
                    <a:pt x="257399" y="7199"/>
                  </a:lnTo>
                  <a:lnTo>
                    <a:pt x="257399" y="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1" name="object 8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5511" y="3805670"/>
              <a:ext cx="171136" cy="15745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07119" y="4091759"/>
              <a:ext cx="3366135" cy="880110"/>
            </a:xfrm>
            <a:custGeom>
              <a:avLst/>
              <a:gdLst/>
              <a:ahLst/>
              <a:cxnLst/>
              <a:rect l="l" t="t" r="r" b="b"/>
              <a:pathLst>
                <a:path w="3366135" h="880110">
                  <a:moveTo>
                    <a:pt x="3030119" y="0"/>
                  </a:moveTo>
                  <a:lnTo>
                    <a:pt x="3022559" y="0"/>
                  </a:lnTo>
                  <a:lnTo>
                    <a:pt x="3022559" y="7199"/>
                  </a:lnTo>
                  <a:lnTo>
                    <a:pt x="3030119" y="7199"/>
                  </a:lnTo>
                  <a:lnTo>
                    <a:pt x="3037319" y="7199"/>
                  </a:lnTo>
                  <a:lnTo>
                    <a:pt x="3051719" y="7199"/>
                  </a:lnTo>
                  <a:lnTo>
                    <a:pt x="3065759" y="7199"/>
                  </a:lnTo>
                  <a:lnTo>
                    <a:pt x="3080159" y="7199"/>
                  </a:lnTo>
                  <a:lnTo>
                    <a:pt x="3101399" y="7199"/>
                  </a:lnTo>
                  <a:lnTo>
                    <a:pt x="3115799" y="7199"/>
                  </a:lnTo>
                  <a:lnTo>
                    <a:pt x="3137039" y="7199"/>
                  </a:lnTo>
                  <a:lnTo>
                    <a:pt x="3158999" y="7199"/>
                  </a:lnTo>
                  <a:lnTo>
                    <a:pt x="3180239" y="14399"/>
                  </a:lnTo>
                  <a:lnTo>
                    <a:pt x="3294359" y="14399"/>
                  </a:lnTo>
                  <a:lnTo>
                    <a:pt x="3309119" y="7199"/>
                  </a:lnTo>
                  <a:lnTo>
                    <a:pt x="3330359" y="7199"/>
                  </a:lnTo>
                  <a:lnTo>
                    <a:pt x="3344759" y="7199"/>
                  </a:lnTo>
                  <a:lnTo>
                    <a:pt x="3351599" y="0"/>
                  </a:lnTo>
                  <a:lnTo>
                    <a:pt x="3358799" y="0"/>
                  </a:lnTo>
                  <a:lnTo>
                    <a:pt x="3365999" y="0"/>
                  </a:lnTo>
                </a:path>
                <a:path w="3366135" h="880110">
                  <a:moveTo>
                    <a:pt x="185759" y="28799"/>
                  </a:moveTo>
                  <a:lnTo>
                    <a:pt x="185759" y="21239"/>
                  </a:lnTo>
                  <a:lnTo>
                    <a:pt x="178559" y="21239"/>
                  </a:lnTo>
                  <a:lnTo>
                    <a:pt x="171359" y="21239"/>
                  </a:lnTo>
                  <a:lnTo>
                    <a:pt x="164159" y="21239"/>
                  </a:lnTo>
                  <a:lnTo>
                    <a:pt x="157319" y="21239"/>
                  </a:lnTo>
                  <a:lnTo>
                    <a:pt x="150119" y="21239"/>
                  </a:lnTo>
                  <a:lnTo>
                    <a:pt x="142919" y="21239"/>
                  </a:lnTo>
                  <a:lnTo>
                    <a:pt x="135719" y="21239"/>
                  </a:lnTo>
                  <a:lnTo>
                    <a:pt x="121679" y="21239"/>
                  </a:lnTo>
                  <a:lnTo>
                    <a:pt x="114479" y="21239"/>
                  </a:lnTo>
                  <a:lnTo>
                    <a:pt x="99719" y="21239"/>
                  </a:lnTo>
                  <a:lnTo>
                    <a:pt x="86039" y="21239"/>
                  </a:lnTo>
                  <a:lnTo>
                    <a:pt x="71279" y="14399"/>
                  </a:lnTo>
                  <a:lnTo>
                    <a:pt x="64079" y="14399"/>
                  </a:lnTo>
                  <a:lnTo>
                    <a:pt x="56879" y="14399"/>
                  </a:lnTo>
                  <a:lnTo>
                    <a:pt x="50039" y="14399"/>
                  </a:lnTo>
                  <a:lnTo>
                    <a:pt x="42839" y="14399"/>
                  </a:lnTo>
                  <a:lnTo>
                    <a:pt x="35639" y="14399"/>
                  </a:lnTo>
                  <a:lnTo>
                    <a:pt x="28439" y="14399"/>
                  </a:lnTo>
                  <a:lnTo>
                    <a:pt x="21239" y="14399"/>
                  </a:lnTo>
                  <a:lnTo>
                    <a:pt x="14399" y="14399"/>
                  </a:lnTo>
                  <a:lnTo>
                    <a:pt x="7199" y="14399"/>
                  </a:lnTo>
                  <a:lnTo>
                    <a:pt x="0" y="14399"/>
                  </a:lnTo>
                  <a:lnTo>
                    <a:pt x="7199" y="14399"/>
                  </a:lnTo>
                  <a:lnTo>
                    <a:pt x="7199" y="21239"/>
                  </a:lnTo>
                  <a:lnTo>
                    <a:pt x="0" y="28799"/>
                  </a:lnTo>
                  <a:lnTo>
                    <a:pt x="0" y="35639"/>
                  </a:lnTo>
                  <a:lnTo>
                    <a:pt x="0" y="43199"/>
                  </a:lnTo>
                  <a:lnTo>
                    <a:pt x="0" y="50039"/>
                  </a:lnTo>
                  <a:lnTo>
                    <a:pt x="0" y="57599"/>
                  </a:lnTo>
                  <a:lnTo>
                    <a:pt x="0" y="64439"/>
                  </a:lnTo>
                  <a:lnTo>
                    <a:pt x="7199" y="78839"/>
                  </a:lnTo>
                  <a:lnTo>
                    <a:pt x="7199" y="178919"/>
                  </a:lnTo>
                  <a:lnTo>
                    <a:pt x="14399" y="192959"/>
                  </a:lnTo>
                  <a:lnTo>
                    <a:pt x="14399" y="207359"/>
                  </a:lnTo>
                  <a:lnTo>
                    <a:pt x="14399" y="221759"/>
                  </a:lnTo>
                  <a:lnTo>
                    <a:pt x="14399" y="236159"/>
                  </a:lnTo>
                  <a:lnTo>
                    <a:pt x="21239" y="250559"/>
                  </a:lnTo>
                  <a:lnTo>
                    <a:pt x="21239" y="264599"/>
                  </a:lnTo>
                  <a:lnTo>
                    <a:pt x="28439" y="278999"/>
                  </a:lnTo>
                  <a:lnTo>
                    <a:pt x="28439" y="293399"/>
                  </a:lnTo>
                  <a:lnTo>
                    <a:pt x="28439" y="371879"/>
                  </a:lnTo>
                  <a:lnTo>
                    <a:pt x="21239" y="379079"/>
                  </a:lnTo>
                  <a:lnTo>
                    <a:pt x="21239" y="479159"/>
                  </a:lnTo>
                  <a:lnTo>
                    <a:pt x="28439" y="486359"/>
                  </a:lnTo>
                  <a:lnTo>
                    <a:pt x="28439" y="658079"/>
                  </a:lnTo>
                  <a:lnTo>
                    <a:pt x="35639" y="665279"/>
                  </a:lnTo>
                  <a:lnTo>
                    <a:pt x="35639" y="679319"/>
                  </a:lnTo>
                  <a:lnTo>
                    <a:pt x="35639" y="700919"/>
                  </a:lnTo>
                  <a:lnTo>
                    <a:pt x="35639" y="708119"/>
                  </a:lnTo>
                  <a:lnTo>
                    <a:pt x="28439" y="715319"/>
                  </a:lnTo>
                  <a:lnTo>
                    <a:pt x="28439" y="722159"/>
                  </a:lnTo>
                  <a:lnTo>
                    <a:pt x="28439" y="729719"/>
                  </a:lnTo>
                  <a:lnTo>
                    <a:pt x="28439" y="736919"/>
                  </a:lnTo>
                  <a:lnTo>
                    <a:pt x="28439" y="743759"/>
                  </a:lnTo>
                  <a:lnTo>
                    <a:pt x="28439" y="751319"/>
                  </a:lnTo>
                  <a:lnTo>
                    <a:pt x="28439" y="758159"/>
                  </a:lnTo>
                  <a:lnTo>
                    <a:pt x="28439" y="765359"/>
                  </a:lnTo>
                  <a:lnTo>
                    <a:pt x="28439" y="772559"/>
                  </a:lnTo>
                  <a:lnTo>
                    <a:pt x="28439" y="779759"/>
                  </a:lnTo>
                  <a:lnTo>
                    <a:pt x="28439" y="786959"/>
                  </a:lnTo>
                  <a:lnTo>
                    <a:pt x="28439" y="794159"/>
                  </a:lnTo>
                  <a:lnTo>
                    <a:pt x="35639" y="794159"/>
                  </a:lnTo>
                  <a:lnTo>
                    <a:pt x="35639" y="801359"/>
                  </a:lnTo>
                  <a:lnTo>
                    <a:pt x="35639" y="801359"/>
                  </a:lnTo>
                  <a:lnTo>
                    <a:pt x="50039" y="801359"/>
                  </a:lnTo>
                  <a:lnTo>
                    <a:pt x="114479" y="801359"/>
                  </a:lnTo>
                  <a:lnTo>
                    <a:pt x="121679" y="801359"/>
                  </a:lnTo>
                </a:path>
                <a:path w="3366135" h="880110">
                  <a:moveTo>
                    <a:pt x="2365199" y="214199"/>
                  </a:moveTo>
                  <a:lnTo>
                    <a:pt x="2358719" y="214199"/>
                  </a:lnTo>
                  <a:lnTo>
                    <a:pt x="2358719" y="207359"/>
                  </a:lnTo>
                  <a:lnTo>
                    <a:pt x="2351159" y="207359"/>
                  </a:lnTo>
                </a:path>
                <a:path w="3366135" h="880110">
                  <a:moveTo>
                    <a:pt x="2651399" y="385919"/>
                  </a:moveTo>
                  <a:lnTo>
                    <a:pt x="2651399" y="385919"/>
                  </a:lnTo>
                  <a:lnTo>
                    <a:pt x="2622599" y="385919"/>
                  </a:lnTo>
                  <a:lnTo>
                    <a:pt x="2629799" y="385919"/>
                  </a:lnTo>
                  <a:lnTo>
                    <a:pt x="2729879" y="385919"/>
                  </a:lnTo>
                  <a:lnTo>
                    <a:pt x="2758679" y="393479"/>
                  </a:lnTo>
                  <a:lnTo>
                    <a:pt x="2794319" y="393479"/>
                  </a:lnTo>
                  <a:lnTo>
                    <a:pt x="2830319" y="393479"/>
                  </a:lnTo>
                  <a:lnTo>
                    <a:pt x="2872439" y="400679"/>
                  </a:lnTo>
                  <a:lnTo>
                    <a:pt x="2908439" y="400679"/>
                  </a:lnTo>
                  <a:lnTo>
                    <a:pt x="2951279" y="400679"/>
                  </a:lnTo>
                  <a:lnTo>
                    <a:pt x="2994119" y="407879"/>
                  </a:lnTo>
                  <a:lnTo>
                    <a:pt x="3187439" y="407879"/>
                  </a:lnTo>
                  <a:lnTo>
                    <a:pt x="3201479" y="414719"/>
                  </a:lnTo>
                  <a:lnTo>
                    <a:pt x="3215879" y="414719"/>
                  </a:lnTo>
                  <a:lnTo>
                    <a:pt x="3223079" y="414719"/>
                  </a:lnTo>
                  <a:lnTo>
                    <a:pt x="3230279" y="422279"/>
                  </a:lnTo>
                  <a:lnTo>
                    <a:pt x="3237479" y="422279"/>
                  </a:lnTo>
                  <a:lnTo>
                    <a:pt x="3237479" y="429119"/>
                  </a:lnTo>
                  <a:lnTo>
                    <a:pt x="3244319" y="429119"/>
                  </a:lnTo>
                  <a:lnTo>
                    <a:pt x="3244319" y="436319"/>
                  </a:lnTo>
                </a:path>
                <a:path w="3366135" h="880110">
                  <a:moveTo>
                    <a:pt x="300239" y="858239"/>
                  </a:moveTo>
                  <a:lnTo>
                    <a:pt x="300239" y="858239"/>
                  </a:lnTo>
                  <a:lnTo>
                    <a:pt x="285839" y="858239"/>
                  </a:lnTo>
                  <a:lnTo>
                    <a:pt x="293039" y="858239"/>
                  </a:lnTo>
                  <a:lnTo>
                    <a:pt x="300239" y="858239"/>
                  </a:lnTo>
                  <a:lnTo>
                    <a:pt x="307439" y="865799"/>
                  </a:lnTo>
                  <a:lnTo>
                    <a:pt x="707759" y="865799"/>
                  </a:lnTo>
                  <a:lnTo>
                    <a:pt x="721439" y="872639"/>
                  </a:lnTo>
                  <a:lnTo>
                    <a:pt x="728999" y="872639"/>
                  </a:lnTo>
                  <a:lnTo>
                    <a:pt x="728999" y="87983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3" name="object 8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50750" y="4871630"/>
              <a:ext cx="114616" cy="171496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815199" y="4277879"/>
              <a:ext cx="3394710" cy="665480"/>
            </a:xfrm>
            <a:custGeom>
              <a:avLst/>
              <a:gdLst/>
              <a:ahLst/>
              <a:cxnLst/>
              <a:rect l="l" t="t" r="r" b="b"/>
              <a:pathLst>
                <a:path w="3394710" h="665479">
                  <a:moveTo>
                    <a:pt x="50039" y="658079"/>
                  </a:moveTo>
                  <a:lnTo>
                    <a:pt x="50039" y="658079"/>
                  </a:lnTo>
                  <a:lnTo>
                    <a:pt x="21599" y="658079"/>
                  </a:lnTo>
                  <a:lnTo>
                    <a:pt x="21599" y="664919"/>
                  </a:lnTo>
                  <a:lnTo>
                    <a:pt x="0" y="664919"/>
                  </a:lnTo>
                  <a:lnTo>
                    <a:pt x="0" y="664919"/>
                  </a:lnTo>
                  <a:lnTo>
                    <a:pt x="7199" y="664919"/>
                  </a:lnTo>
                  <a:lnTo>
                    <a:pt x="28439" y="664919"/>
                  </a:lnTo>
                  <a:lnTo>
                    <a:pt x="50039" y="664919"/>
                  </a:lnTo>
                  <a:lnTo>
                    <a:pt x="64079" y="658079"/>
                  </a:lnTo>
                  <a:lnTo>
                    <a:pt x="86039" y="658079"/>
                  </a:lnTo>
                  <a:lnTo>
                    <a:pt x="107279" y="650879"/>
                  </a:lnTo>
                  <a:lnTo>
                    <a:pt x="128879" y="650879"/>
                  </a:lnTo>
                  <a:lnTo>
                    <a:pt x="157319" y="650879"/>
                  </a:lnTo>
                  <a:lnTo>
                    <a:pt x="185759" y="643679"/>
                  </a:lnTo>
                  <a:lnTo>
                    <a:pt x="214199" y="643679"/>
                  </a:lnTo>
                  <a:lnTo>
                    <a:pt x="249839" y="643679"/>
                  </a:lnTo>
                  <a:lnTo>
                    <a:pt x="278639" y="636479"/>
                  </a:lnTo>
                  <a:lnTo>
                    <a:pt x="307439" y="636479"/>
                  </a:lnTo>
                  <a:lnTo>
                    <a:pt x="478799" y="636479"/>
                  </a:lnTo>
                  <a:lnTo>
                    <a:pt x="500039" y="643679"/>
                  </a:lnTo>
                  <a:lnTo>
                    <a:pt x="529199" y="643679"/>
                  </a:lnTo>
                  <a:lnTo>
                    <a:pt x="550439" y="643679"/>
                  </a:lnTo>
                  <a:lnTo>
                    <a:pt x="571319" y="650879"/>
                  </a:lnTo>
                  <a:lnTo>
                    <a:pt x="692999" y="650879"/>
                  </a:lnTo>
                  <a:lnTo>
                    <a:pt x="700559" y="658079"/>
                  </a:lnTo>
                  <a:lnTo>
                    <a:pt x="707759" y="658079"/>
                  </a:lnTo>
                  <a:lnTo>
                    <a:pt x="714959" y="658079"/>
                  </a:lnTo>
                  <a:lnTo>
                    <a:pt x="721799" y="658079"/>
                  </a:lnTo>
                  <a:lnTo>
                    <a:pt x="728999" y="658079"/>
                  </a:lnTo>
                  <a:lnTo>
                    <a:pt x="736199" y="664919"/>
                  </a:lnTo>
                  <a:lnTo>
                    <a:pt x="757439" y="664919"/>
                  </a:lnTo>
                  <a:lnTo>
                    <a:pt x="764639" y="664919"/>
                  </a:lnTo>
                  <a:lnTo>
                    <a:pt x="771839" y="664919"/>
                  </a:lnTo>
                </a:path>
                <a:path w="3394710" h="665479">
                  <a:moveTo>
                    <a:pt x="2672639" y="664919"/>
                  </a:moveTo>
                  <a:lnTo>
                    <a:pt x="2672639" y="664919"/>
                  </a:lnTo>
                  <a:lnTo>
                    <a:pt x="2644199" y="664919"/>
                  </a:lnTo>
                  <a:lnTo>
                    <a:pt x="2644199" y="664919"/>
                  </a:lnTo>
                  <a:lnTo>
                    <a:pt x="2708639" y="664919"/>
                  </a:lnTo>
                  <a:lnTo>
                    <a:pt x="2730239" y="658079"/>
                  </a:lnTo>
                  <a:lnTo>
                    <a:pt x="2758679" y="658079"/>
                  </a:lnTo>
                  <a:lnTo>
                    <a:pt x="2787119" y="658079"/>
                  </a:lnTo>
                  <a:lnTo>
                    <a:pt x="2823119" y="650879"/>
                  </a:lnTo>
                  <a:lnTo>
                    <a:pt x="2858759" y="650879"/>
                  </a:lnTo>
                  <a:lnTo>
                    <a:pt x="2901599" y="650879"/>
                  </a:lnTo>
                  <a:lnTo>
                    <a:pt x="2944799" y="643679"/>
                  </a:lnTo>
                  <a:lnTo>
                    <a:pt x="3301919" y="643679"/>
                  </a:lnTo>
                  <a:lnTo>
                    <a:pt x="3316319" y="636479"/>
                  </a:lnTo>
                  <a:lnTo>
                    <a:pt x="3330359" y="636479"/>
                  </a:lnTo>
                  <a:lnTo>
                    <a:pt x="3344759" y="636479"/>
                  </a:lnTo>
                  <a:lnTo>
                    <a:pt x="3351959" y="636479"/>
                  </a:lnTo>
                  <a:lnTo>
                    <a:pt x="3358799" y="636479"/>
                  </a:lnTo>
                  <a:lnTo>
                    <a:pt x="3365999" y="636479"/>
                  </a:lnTo>
                  <a:lnTo>
                    <a:pt x="3373199" y="636479"/>
                  </a:lnTo>
                  <a:lnTo>
                    <a:pt x="3380399" y="636479"/>
                  </a:lnTo>
                  <a:lnTo>
                    <a:pt x="3387599" y="643679"/>
                  </a:lnTo>
                  <a:lnTo>
                    <a:pt x="3394439" y="643679"/>
                  </a:lnTo>
                </a:path>
                <a:path w="3394710" h="665479">
                  <a:moveTo>
                    <a:pt x="343079" y="35639"/>
                  </a:moveTo>
                  <a:lnTo>
                    <a:pt x="343079" y="28079"/>
                  </a:lnTo>
                  <a:lnTo>
                    <a:pt x="343079" y="35639"/>
                  </a:lnTo>
                  <a:lnTo>
                    <a:pt x="350639" y="35639"/>
                  </a:lnTo>
                  <a:lnTo>
                    <a:pt x="350639" y="28079"/>
                  </a:lnTo>
                  <a:lnTo>
                    <a:pt x="343079" y="28079"/>
                  </a:lnTo>
                  <a:lnTo>
                    <a:pt x="335879" y="28079"/>
                  </a:lnTo>
                  <a:lnTo>
                    <a:pt x="335879" y="21239"/>
                  </a:lnTo>
                  <a:lnTo>
                    <a:pt x="328679" y="21239"/>
                  </a:lnTo>
                  <a:lnTo>
                    <a:pt x="321479" y="14399"/>
                  </a:lnTo>
                  <a:lnTo>
                    <a:pt x="314639" y="14399"/>
                  </a:lnTo>
                  <a:lnTo>
                    <a:pt x="307439" y="6839"/>
                  </a:lnTo>
                  <a:lnTo>
                    <a:pt x="300239" y="6839"/>
                  </a:lnTo>
                  <a:lnTo>
                    <a:pt x="293039" y="6839"/>
                  </a:lnTo>
                  <a:lnTo>
                    <a:pt x="285839" y="0"/>
                  </a:lnTo>
                  <a:lnTo>
                    <a:pt x="278639" y="0"/>
                  </a:lnTo>
                  <a:lnTo>
                    <a:pt x="214199" y="0"/>
                  </a:lnTo>
                  <a:lnTo>
                    <a:pt x="206999" y="6839"/>
                  </a:lnTo>
                  <a:lnTo>
                    <a:pt x="200159" y="6839"/>
                  </a:lnTo>
                  <a:lnTo>
                    <a:pt x="185759" y="14399"/>
                  </a:lnTo>
                  <a:lnTo>
                    <a:pt x="178559" y="14399"/>
                  </a:lnTo>
                  <a:lnTo>
                    <a:pt x="164519" y="21239"/>
                  </a:lnTo>
                  <a:lnTo>
                    <a:pt x="157319" y="28079"/>
                  </a:lnTo>
                  <a:lnTo>
                    <a:pt x="150119" y="28079"/>
                  </a:lnTo>
                  <a:lnTo>
                    <a:pt x="142919" y="35639"/>
                  </a:lnTo>
                  <a:lnTo>
                    <a:pt x="135719" y="42839"/>
                  </a:lnTo>
                  <a:lnTo>
                    <a:pt x="128879" y="50039"/>
                  </a:lnTo>
                  <a:lnTo>
                    <a:pt x="121679" y="50039"/>
                  </a:lnTo>
                  <a:lnTo>
                    <a:pt x="121679" y="57239"/>
                  </a:lnTo>
                  <a:lnTo>
                    <a:pt x="114479" y="64439"/>
                  </a:lnTo>
                  <a:lnTo>
                    <a:pt x="107279" y="71279"/>
                  </a:lnTo>
                  <a:lnTo>
                    <a:pt x="107279" y="78479"/>
                  </a:lnTo>
                  <a:lnTo>
                    <a:pt x="99719" y="85679"/>
                  </a:lnTo>
                  <a:lnTo>
                    <a:pt x="93239" y="85679"/>
                  </a:lnTo>
                  <a:lnTo>
                    <a:pt x="93239" y="92879"/>
                  </a:lnTo>
                  <a:lnTo>
                    <a:pt x="86039" y="100079"/>
                  </a:lnTo>
                  <a:lnTo>
                    <a:pt x="86039" y="107279"/>
                  </a:lnTo>
                  <a:lnTo>
                    <a:pt x="86039" y="114119"/>
                  </a:lnTo>
                  <a:lnTo>
                    <a:pt x="78839" y="121319"/>
                  </a:lnTo>
                  <a:lnTo>
                    <a:pt x="78839" y="156959"/>
                  </a:lnTo>
                  <a:lnTo>
                    <a:pt x="86039" y="164159"/>
                  </a:lnTo>
                  <a:lnTo>
                    <a:pt x="86039" y="171719"/>
                  </a:lnTo>
                  <a:lnTo>
                    <a:pt x="86039" y="178559"/>
                  </a:lnTo>
                  <a:lnTo>
                    <a:pt x="86039" y="185759"/>
                  </a:lnTo>
                  <a:lnTo>
                    <a:pt x="93239" y="192959"/>
                  </a:lnTo>
                  <a:lnTo>
                    <a:pt x="93239" y="199799"/>
                  </a:lnTo>
                  <a:lnTo>
                    <a:pt x="99719" y="207359"/>
                  </a:lnTo>
                  <a:lnTo>
                    <a:pt x="99719" y="214559"/>
                  </a:lnTo>
                  <a:lnTo>
                    <a:pt x="107279" y="228599"/>
                  </a:lnTo>
                  <a:lnTo>
                    <a:pt x="107279" y="236159"/>
                  </a:lnTo>
                  <a:lnTo>
                    <a:pt x="114479" y="242999"/>
                  </a:lnTo>
                  <a:lnTo>
                    <a:pt x="121679" y="257399"/>
                  </a:lnTo>
                  <a:lnTo>
                    <a:pt x="128879" y="264599"/>
                  </a:lnTo>
                  <a:lnTo>
                    <a:pt x="135719" y="271799"/>
                  </a:lnTo>
                  <a:lnTo>
                    <a:pt x="150119" y="278639"/>
                  </a:lnTo>
                  <a:lnTo>
                    <a:pt x="157319" y="285839"/>
                  </a:lnTo>
                  <a:lnTo>
                    <a:pt x="164519" y="293039"/>
                  </a:lnTo>
                  <a:lnTo>
                    <a:pt x="178559" y="300239"/>
                  </a:lnTo>
                  <a:lnTo>
                    <a:pt x="185759" y="300239"/>
                  </a:lnTo>
                  <a:lnTo>
                    <a:pt x="200159" y="307439"/>
                  </a:lnTo>
                  <a:lnTo>
                    <a:pt x="335879" y="307439"/>
                  </a:lnTo>
                  <a:lnTo>
                    <a:pt x="350639" y="300239"/>
                  </a:lnTo>
                  <a:lnTo>
                    <a:pt x="364319" y="293039"/>
                  </a:lnTo>
                  <a:lnTo>
                    <a:pt x="386279" y="293039"/>
                  </a:lnTo>
                  <a:lnTo>
                    <a:pt x="400319" y="285839"/>
                  </a:lnTo>
                  <a:lnTo>
                    <a:pt x="414719" y="271799"/>
                  </a:lnTo>
                  <a:lnTo>
                    <a:pt x="435959" y="264599"/>
                  </a:lnTo>
                  <a:lnTo>
                    <a:pt x="443159" y="257399"/>
                  </a:lnTo>
                  <a:lnTo>
                    <a:pt x="457559" y="242999"/>
                  </a:lnTo>
                  <a:lnTo>
                    <a:pt x="471599" y="236159"/>
                  </a:lnTo>
                  <a:lnTo>
                    <a:pt x="478799" y="221759"/>
                  </a:lnTo>
                  <a:lnTo>
                    <a:pt x="478799" y="207359"/>
                  </a:lnTo>
                  <a:lnTo>
                    <a:pt x="485999" y="192959"/>
                  </a:lnTo>
                  <a:lnTo>
                    <a:pt x="485999" y="171719"/>
                  </a:lnTo>
                  <a:lnTo>
                    <a:pt x="485999" y="150119"/>
                  </a:lnTo>
                  <a:lnTo>
                    <a:pt x="485999" y="128519"/>
                  </a:lnTo>
                  <a:lnTo>
                    <a:pt x="478799" y="107279"/>
                  </a:lnTo>
                  <a:lnTo>
                    <a:pt x="471599" y="92879"/>
                  </a:lnTo>
                  <a:lnTo>
                    <a:pt x="464399" y="78479"/>
                  </a:lnTo>
                  <a:lnTo>
                    <a:pt x="457559" y="71279"/>
                  </a:lnTo>
                  <a:lnTo>
                    <a:pt x="443159" y="64439"/>
                  </a:lnTo>
                  <a:lnTo>
                    <a:pt x="428759" y="57239"/>
                  </a:lnTo>
                  <a:lnTo>
                    <a:pt x="414719" y="50039"/>
                  </a:lnTo>
                  <a:lnTo>
                    <a:pt x="400319" y="50039"/>
                  </a:lnTo>
                  <a:lnTo>
                    <a:pt x="386279" y="42839"/>
                  </a:lnTo>
                  <a:lnTo>
                    <a:pt x="379079" y="42839"/>
                  </a:lnTo>
                  <a:lnTo>
                    <a:pt x="371519" y="42839"/>
                  </a:lnTo>
                  <a:lnTo>
                    <a:pt x="364319" y="42839"/>
                  </a:lnTo>
                  <a:lnTo>
                    <a:pt x="357119" y="4283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5" name="object 8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15550" y="4964510"/>
              <a:ext cx="128656" cy="100216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993679" y="2103119"/>
              <a:ext cx="4573905" cy="2940685"/>
            </a:xfrm>
            <a:custGeom>
              <a:avLst/>
              <a:gdLst/>
              <a:ahLst/>
              <a:cxnLst/>
              <a:rect l="l" t="t" r="r" b="b"/>
              <a:pathLst>
                <a:path w="4573905" h="2940685">
                  <a:moveTo>
                    <a:pt x="3823198" y="2882519"/>
                  </a:moveTo>
                  <a:lnTo>
                    <a:pt x="3823198" y="2882519"/>
                  </a:lnTo>
                  <a:lnTo>
                    <a:pt x="3830398" y="2882519"/>
                  </a:lnTo>
                  <a:lnTo>
                    <a:pt x="3837598" y="2882519"/>
                  </a:lnTo>
                  <a:lnTo>
                    <a:pt x="3837598" y="2890079"/>
                  </a:lnTo>
                  <a:lnTo>
                    <a:pt x="3837598" y="2897279"/>
                  </a:lnTo>
                  <a:lnTo>
                    <a:pt x="3837598" y="2932919"/>
                  </a:lnTo>
                  <a:lnTo>
                    <a:pt x="3837598" y="2940119"/>
                  </a:lnTo>
                </a:path>
                <a:path w="4573905" h="2940685">
                  <a:moveTo>
                    <a:pt x="3779999" y="2904119"/>
                  </a:moveTo>
                  <a:lnTo>
                    <a:pt x="3772799" y="2911679"/>
                  </a:lnTo>
                  <a:lnTo>
                    <a:pt x="3779999" y="2911679"/>
                  </a:lnTo>
                  <a:lnTo>
                    <a:pt x="3787199" y="2904119"/>
                  </a:lnTo>
                  <a:lnTo>
                    <a:pt x="3794759" y="2897279"/>
                  </a:lnTo>
                  <a:lnTo>
                    <a:pt x="3801959" y="2890079"/>
                  </a:lnTo>
                  <a:lnTo>
                    <a:pt x="3809159" y="2890079"/>
                  </a:lnTo>
                  <a:lnTo>
                    <a:pt x="3815638" y="2882519"/>
                  </a:lnTo>
                  <a:lnTo>
                    <a:pt x="3823198" y="2882519"/>
                  </a:lnTo>
                  <a:lnTo>
                    <a:pt x="3830398" y="2875679"/>
                  </a:lnTo>
                  <a:lnTo>
                    <a:pt x="3837598" y="2868479"/>
                  </a:lnTo>
                  <a:lnTo>
                    <a:pt x="3844798" y="2868479"/>
                  </a:lnTo>
                  <a:lnTo>
                    <a:pt x="3851638" y="2868479"/>
                  </a:lnTo>
                  <a:lnTo>
                    <a:pt x="3858838" y="2875679"/>
                  </a:lnTo>
                  <a:lnTo>
                    <a:pt x="3866038" y="2882519"/>
                  </a:lnTo>
                  <a:lnTo>
                    <a:pt x="3873238" y="2890079"/>
                  </a:lnTo>
                </a:path>
                <a:path w="4573905" h="2940685">
                  <a:moveTo>
                    <a:pt x="21239" y="2410919"/>
                  </a:moveTo>
                  <a:lnTo>
                    <a:pt x="14039" y="2410919"/>
                  </a:lnTo>
                  <a:lnTo>
                    <a:pt x="14039" y="2403359"/>
                  </a:lnTo>
                  <a:lnTo>
                    <a:pt x="6479" y="2403359"/>
                  </a:lnTo>
                  <a:lnTo>
                    <a:pt x="0" y="2403359"/>
                  </a:lnTo>
                  <a:lnTo>
                    <a:pt x="0" y="2410919"/>
                  </a:lnTo>
                  <a:lnTo>
                    <a:pt x="6479" y="2410919"/>
                  </a:lnTo>
                  <a:lnTo>
                    <a:pt x="14039" y="2410919"/>
                  </a:lnTo>
                  <a:lnTo>
                    <a:pt x="21239" y="2410919"/>
                  </a:lnTo>
                  <a:lnTo>
                    <a:pt x="28439" y="2403359"/>
                  </a:lnTo>
                  <a:lnTo>
                    <a:pt x="214199" y="2403359"/>
                  </a:lnTo>
                  <a:lnTo>
                    <a:pt x="242639" y="2410919"/>
                  </a:lnTo>
                  <a:lnTo>
                    <a:pt x="263879" y="2410919"/>
                  </a:lnTo>
                  <a:lnTo>
                    <a:pt x="278279" y="2410919"/>
                  </a:lnTo>
                  <a:lnTo>
                    <a:pt x="299519" y="2410919"/>
                  </a:lnTo>
                  <a:lnTo>
                    <a:pt x="307079" y="2417759"/>
                  </a:lnTo>
                  <a:lnTo>
                    <a:pt x="314279" y="2417759"/>
                  </a:lnTo>
                  <a:lnTo>
                    <a:pt x="321479" y="2417759"/>
                  </a:lnTo>
                </a:path>
                <a:path w="4573905" h="2940685">
                  <a:moveTo>
                    <a:pt x="435959" y="42839"/>
                  </a:moveTo>
                  <a:lnTo>
                    <a:pt x="442439" y="42839"/>
                  </a:lnTo>
                  <a:lnTo>
                    <a:pt x="586079" y="42839"/>
                  </a:lnTo>
                  <a:lnTo>
                    <a:pt x="592559" y="42839"/>
                  </a:lnTo>
                </a:path>
                <a:path w="4573905" h="2940685">
                  <a:moveTo>
                    <a:pt x="2372399" y="35639"/>
                  </a:moveTo>
                  <a:lnTo>
                    <a:pt x="2365199" y="35639"/>
                  </a:lnTo>
                  <a:lnTo>
                    <a:pt x="2365199" y="28439"/>
                  </a:lnTo>
                  <a:lnTo>
                    <a:pt x="2372399" y="21599"/>
                  </a:lnTo>
                  <a:lnTo>
                    <a:pt x="2379599" y="21599"/>
                  </a:lnTo>
                  <a:lnTo>
                    <a:pt x="2386439" y="21599"/>
                  </a:lnTo>
                  <a:lnTo>
                    <a:pt x="2393639" y="21599"/>
                  </a:lnTo>
                  <a:lnTo>
                    <a:pt x="2400839" y="21599"/>
                  </a:lnTo>
                  <a:lnTo>
                    <a:pt x="2415599" y="21599"/>
                  </a:lnTo>
                  <a:lnTo>
                    <a:pt x="2422079" y="21599"/>
                  </a:lnTo>
                  <a:lnTo>
                    <a:pt x="2436839" y="21599"/>
                  </a:lnTo>
                  <a:lnTo>
                    <a:pt x="2451239" y="21599"/>
                  </a:lnTo>
                  <a:lnTo>
                    <a:pt x="2465279" y="21599"/>
                  </a:lnTo>
                  <a:lnTo>
                    <a:pt x="2479679" y="21599"/>
                  </a:lnTo>
                  <a:lnTo>
                    <a:pt x="2500919" y="21599"/>
                  </a:lnTo>
                  <a:lnTo>
                    <a:pt x="2515319" y="14399"/>
                  </a:lnTo>
                  <a:lnTo>
                    <a:pt x="2522519" y="14399"/>
                  </a:lnTo>
                </a:path>
                <a:path w="4573905" h="2940685">
                  <a:moveTo>
                    <a:pt x="2408399" y="1058759"/>
                  </a:moveTo>
                  <a:lnTo>
                    <a:pt x="2408399" y="1058759"/>
                  </a:lnTo>
                  <a:lnTo>
                    <a:pt x="2386439" y="1058759"/>
                  </a:lnTo>
                  <a:lnTo>
                    <a:pt x="2386439" y="1058759"/>
                  </a:lnTo>
                  <a:lnTo>
                    <a:pt x="2451239" y="1058759"/>
                  </a:lnTo>
                  <a:lnTo>
                    <a:pt x="2472479" y="1051559"/>
                  </a:lnTo>
                  <a:lnTo>
                    <a:pt x="2572199" y="1051559"/>
                  </a:lnTo>
                  <a:lnTo>
                    <a:pt x="2586959" y="1044359"/>
                  </a:lnTo>
                  <a:lnTo>
                    <a:pt x="2594159" y="1044359"/>
                  </a:lnTo>
                  <a:lnTo>
                    <a:pt x="2600639" y="1044359"/>
                  </a:lnTo>
                  <a:lnTo>
                    <a:pt x="2600639" y="1051559"/>
                  </a:lnTo>
                </a:path>
                <a:path w="4573905" h="2940685">
                  <a:moveTo>
                    <a:pt x="4058998" y="0"/>
                  </a:moveTo>
                  <a:lnTo>
                    <a:pt x="4065838" y="0"/>
                  </a:lnTo>
                  <a:lnTo>
                    <a:pt x="4080238" y="0"/>
                  </a:lnTo>
                  <a:lnTo>
                    <a:pt x="4094998" y="0"/>
                  </a:lnTo>
                  <a:lnTo>
                    <a:pt x="4108678" y="6839"/>
                  </a:lnTo>
                  <a:lnTo>
                    <a:pt x="4123438" y="6839"/>
                  </a:lnTo>
                  <a:lnTo>
                    <a:pt x="4144678" y="6839"/>
                  </a:lnTo>
                  <a:lnTo>
                    <a:pt x="4166278" y="14399"/>
                  </a:lnTo>
                  <a:lnTo>
                    <a:pt x="4180318" y="14399"/>
                  </a:lnTo>
                  <a:lnTo>
                    <a:pt x="4194718" y="14399"/>
                  </a:lnTo>
                  <a:lnTo>
                    <a:pt x="4209118" y="14399"/>
                  </a:lnTo>
                  <a:lnTo>
                    <a:pt x="4223158" y="14399"/>
                  </a:lnTo>
                  <a:lnTo>
                    <a:pt x="4230358" y="14399"/>
                  </a:lnTo>
                </a:path>
                <a:path w="4573905" h="2940685">
                  <a:moveTo>
                    <a:pt x="4459318" y="2046239"/>
                  </a:moveTo>
                  <a:lnTo>
                    <a:pt x="4452118" y="2046239"/>
                  </a:lnTo>
                  <a:lnTo>
                    <a:pt x="4459318" y="2038679"/>
                  </a:lnTo>
                  <a:lnTo>
                    <a:pt x="4466518" y="2038679"/>
                  </a:lnTo>
                  <a:lnTo>
                    <a:pt x="4473358" y="2038679"/>
                  </a:lnTo>
                  <a:lnTo>
                    <a:pt x="4487758" y="2038679"/>
                  </a:lnTo>
                  <a:lnTo>
                    <a:pt x="4494958" y="2038679"/>
                  </a:lnTo>
                  <a:lnTo>
                    <a:pt x="4502158" y="2038679"/>
                  </a:lnTo>
                  <a:lnTo>
                    <a:pt x="4508998" y="2031839"/>
                  </a:lnTo>
                  <a:lnTo>
                    <a:pt x="4516198" y="2031839"/>
                  </a:lnTo>
                  <a:lnTo>
                    <a:pt x="4523398" y="2031839"/>
                  </a:lnTo>
                  <a:lnTo>
                    <a:pt x="4530598" y="2031839"/>
                  </a:lnTo>
                  <a:lnTo>
                    <a:pt x="4538158" y="2031839"/>
                  </a:lnTo>
                  <a:lnTo>
                    <a:pt x="4544638" y="2031839"/>
                  </a:lnTo>
                  <a:lnTo>
                    <a:pt x="4551838" y="2031839"/>
                  </a:lnTo>
                  <a:lnTo>
                    <a:pt x="4551838" y="2038679"/>
                  </a:lnTo>
                  <a:lnTo>
                    <a:pt x="4551838" y="2046239"/>
                  </a:lnTo>
                  <a:lnTo>
                    <a:pt x="4551838" y="2053079"/>
                  </a:lnTo>
                  <a:lnTo>
                    <a:pt x="4551838" y="2067479"/>
                  </a:lnTo>
                  <a:lnTo>
                    <a:pt x="4559398" y="2074679"/>
                  </a:lnTo>
                  <a:lnTo>
                    <a:pt x="4559398" y="2260439"/>
                  </a:lnTo>
                  <a:lnTo>
                    <a:pt x="4566598" y="2288879"/>
                  </a:lnTo>
                  <a:lnTo>
                    <a:pt x="4566598" y="2539079"/>
                  </a:lnTo>
                  <a:lnTo>
                    <a:pt x="4559398" y="2561039"/>
                  </a:lnTo>
                  <a:lnTo>
                    <a:pt x="4559398" y="2575079"/>
                  </a:lnTo>
                  <a:lnTo>
                    <a:pt x="4559398" y="2589479"/>
                  </a:lnTo>
                  <a:lnTo>
                    <a:pt x="4559398" y="2596679"/>
                  </a:lnTo>
                  <a:lnTo>
                    <a:pt x="4551838" y="2611079"/>
                  </a:lnTo>
                  <a:lnTo>
                    <a:pt x="4551838" y="2625119"/>
                  </a:lnTo>
                  <a:lnTo>
                    <a:pt x="4551838" y="2639519"/>
                  </a:lnTo>
                  <a:lnTo>
                    <a:pt x="4551838" y="2646719"/>
                  </a:lnTo>
                  <a:lnTo>
                    <a:pt x="4559398" y="2661119"/>
                  </a:lnTo>
                  <a:lnTo>
                    <a:pt x="4559398" y="2667959"/>
                  </a:lnTo>
                  <a:lnTo>
                    <a:pt x="4559398" y="2682719"/>
                  </a:lnTo>
                  <a:lnTo>
                    <a:pt x="4566598" y="2696759"/>
                  </a:lnTo>
                  <a:lnTo>
                    <a:pt x="4566598" y="2703959"/>
                  </a:lnTo>
                  <a:lnTo>
                    <a:pt x="4573798" y="2718359"/>
                  </a:lnTo>
                  <a:lnTo>
                    <a:pt x="4573798" y="2725559"/>
                  </a:lnTo>
                  <a:lnTo>
                    <a:pt x="4573798" y="2739959"/>
                  </a:lnTo>
                  <a:lnTo>
                    <a:pt x="4573798" y="2746799"/>
                  </a:lnTo>
                  <a:lnTo>
                    <a:pt x="4573798" y="2753999"/>
                  </a:lnTo>
                  <a:lnTo>
                    <a:pt x="4573798" y="2761199"/>
                  </a:lnTo>
                  <a:lnTo>
                    <a:pt x="4573798" y="2768399"/>
                  </a:lnTo>
                  <a:lnTo>
                    <a:pt x="4573798" y="2775599"/>
                  </a:lnTo>
                  <a:lnTo>
                    <a:pt x="4573798" y="2782799"/>
                  </a:lnTo>
                  <a:lnTo>
                    <a:pt x="4573798" y="2789999"/>
                  </a:lnTo>
                  <a:lnTo>
                    <a:pt x="4573798" y="2796839"/>
                  </a:lnTo>
                  <a:lnTo>
                    <a:pt x="4573798" y="2804039"/>
                  </a:lnTo>
                  <a:lnTo>
                    <a:pt x="4573798" y="2811239"/>
                  </a:lnTo>
                  <a:lnTo>
                    <a:pt x="4573798" y="2818439"/>
                  </a:lnTo>
                  <a:lnTo>
                    <a:pt x="4573798" y="2825639"/>
                  </a:lnTo>
                  <a:lnTo>
                    <a:pt x="4573798" y="2832839"/>
                  </a:lnTo>
                  <a:lnTo>
                    <a:pt x="4566598" y="2832839"/>
                  </a:lnTo>
                  <a:lnTo>
                    <a:pt x="4559398" y="2832839"/>
                  </a:lnTo>
                  <a:lnTo>
                    <a:pt x="4544638" y="2832839"/>
                  </a:lnTo>
                  <a:lnTo>
                    <a:pt x="4538158" y="2832839"/>
                  </a:lnTo>
                  <a:lnTo>
                    <a:pt x="4523398" y="2832839"/>
                  </a:lnTo>
                  <a:lnTo>
                    <a:pt x="4502158" y="2832839"/>
                  </a:lnTo>
                  <a:lnTo>
                    <a:pt x="4480558" y="2832839"/>
                  </a:lnTo>
                  <a:lnTo>
                    <a:pt x="4459318" y="2839679"/>
                  </a:lnTo>
                  <a:lnTo>
                    <a:pt x="4437718" y="2839679"/>
                  </a:lnTo>
                </a:path>
                <a:path w="4573905" h="2940685">
                  <a:moveTo>
                    <a:pt x="4530598" y="114479"/>
                  </a:moveTo>
                  <a:lnTo>
                    <a:pt x="4530598" y="114479"/>
                  </a:lnTo>
                  <a:lnTo>
                    <a:pt x="4530598" y="78479"/>
                  </a:lnTo>
                  <a:lnTo>
                    <a:pt x="4523398" y="71279"/>
                  </a:lnTo>
                  <a:lnTo>
                    <a:pt x="4516198" y="64439"/>
                  </a:lnTo>
                  <a:lnTo>
                    <a:pt x="4516198" y="57239"/>
                  </a:lnTo>
                  <a:lnTo>
                    <a:pt x="4502158" y="57239"/>
                  </a:lnTo>
                  <a:lnTo>
                    <a:pt x="4494958" y="57239"/>
                  </a:lnTo>
                  <a:lnTo>
                    <a:pt x="4487758" y="57239"/>
                  </a:lnTo>
                  <a:lnTo>
                    <a:pt x="4480558" y="64439"/>
                  </a:lnTo>
                  <a:lnTo>
                    <a:pt x="4466518" y="64439"/>
                  </a:lnTo>
                  <a:lnTo>
                    <a:pt x="4459318" y="78479"/>
                  </a:lnTo>
                  <a:lnTo>
                    <a:pt x="4452118" y="85679"/>
                  </a:lnTo>
                  <a:lnTo>
                    <a:pt x="4452118" y="100079"/>
                  </a:lnTo>
                  <a:lnTo>
                    <a:pt x="4452118" y="114479"/>
                  </a:lnTo>
                  <a:lnTo>
                    <a:pt x="4452118" y="128879"/>
                  </a:lnTo>
                  <a:lnTo>
                    <a:pt x="4459318" y="150479"/>
                  </a:lnTo>
                  <a:lnTo>
                    <a:pt x="4466518" y="171719"/>
                  </a:lnTo>
                  <a:lnTo>
                    <a:pt x="4473358" y="193319"/>
                  </a:lnTo>
                  <a:lnTo>
                    <a:pt x="4487758" y="214559"/>
                  </a:lnTo>
                  <a:lnTo>
                    <a:pt x="4494958" y="228959"/>
                  </a:lnTo>
                  <a:lnTo>
                    <a:pt x="4508998" y="250199"/>
                  </a:lnTo>
                  <a:lnTo>
                    <a:pt x="4516198" y="264599"/>
                  </a:lnTo>
                  <a:lnTo>
                    <a:pt x="4523398" y="279359"/>
                  </a:lnTo>
                  <a:lnTo>
                    <a:pt x="4523398" y="293039"/>
                  </a:lnTo>
                  <a:lnTo>
                    <a:pt x="4516198" y="300599"/>
                  </a:lnTo>
                  <a:lnTo>
                    <a:pt x="4516198" y="307439"/>
                  </a:lnTo>
                  <a:lnTo>
                    <a:pt x="4502158" y="314999"/>
                  </a:lnTo>
                  <a:lnTo>
                    <a:pt x="4487758" y="321839"/>
                  </a:lnTo>
                  <a:lnTo>
                    <a:pt x="4473358" y="321839"/>
                  </a:lnTo>
                  <a:lnTo>
                    <a:pt x="4452118" y="321839"/>
                  </a:lnTo>
                  <a:lnTo>
                    <a:pt x="4437718" y="321839"/>
                  </a:lnTo>
                  <a:lnTo>
                    <a:pt x="4423678" y="314999"/>
                  </a:lnTo>
                  <a:lnTo>
                    <a:pt x="4409278" y="307439"/>
                  </a:lnTo>
                  <a:lnTo>
                    <a:pt x="4401718" y="300599"/>
                  </a:lnTo>
                  <a:lnTo>
                    <a:pt x="4394518" y="286199"/>
                  </a:lnTo>
                  <a:lnTo>
                    <a:pt x="4394518" y="279359"/>
                  </a:lnTo>
                  <a:lnTo>
                    <a:pt x="4401718" y="264599"/>
                  </a:lnTo>
                  <a:lnTo>
                    <a:pt x="4409278" y="257399"/>
                  </a:lnTo>
                  <a:lnTo>
                    <a:pt x="4423678" y="250199"/>
                  </a:lnTo>
                  <a:lnTo>
                    <a:pt x="4430878" y="242999"/>
                  </a:lnTo>
                  <a:lnTo>
                    <a:pt x="4444918" y="236159"/>
                  </a:lnTo>
                  <a:lnTo>
                    <a:pt x="4459318" y="236159"/>
                  </a:lnTo>
                  <a:lnTo>
                    <a:pt x="4473358" y="236159"/>
                  </a:lnTo>
                  <a:lnTo>
                    <a:pt x="4480558" y="23615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7" name="object 8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581629" y="2095671"/>
              <a:ext cx="228376" cy="19345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659998" y="2410559"/>
              <a:ext cx="15240" cy="100330"/>
            </a:xfrm>
            <a:custGeom>
              <a:avLst/>
              <a:gdLst/>
              <a:ahLst/>
              <a:cxnLst/>
              <a:rect l="l" t="t" r="r" b="b"/>
              <a:pathLst>
                <a:path w="15240" h="100330">
                  <a:moveTo>
                    <a:pt x="0" y="14399"/>
                  </a:moveTo>
                  <a:lnTo>
                    <a:pt x="0" y="75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7239"/>
                  </a:lnTo>
                  <a:lnTo>
                    <a:pt x="7199" y="71639"/>
                  </a:lnTo>
                  <a:lnTo>
                    <a:pt x="7199" y="78839"/>
                  </a:lnTo>
                  <a:lnTo>
                    <a:pt x="14759" y="93239"/>
                  </a:lnTo>
                  <a:lnTo>
                    <a:pt x="14759" y="10007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89" name="object 8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45190" y="2181711"/>
              <a:ext cx="278416" cy="12901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617078" y="2339279"/>
              <a:ext cx="235585" cy="694055"/>
            </a:xfrm>
            <a:custGeom>
              <a:avLst/>
              <a:gdLst/>
              <a:ahLst/>
              <a:cxnLst/>
              <a:rect l="l" t="t" r="r" b="b"/>
              <a:pathLst>
                <a:path w="235585" h="694055">
                  <a:moveTo>
                    <a:pt x="228239" y="6839"/>
                  </a:moveTo>
                  <a:lnTo>
                    <a:pt x="235439" y="0"/>
                  </a:lnTo>
                  <a:lnTo>
                    <a:pt x="235439" y="6839"/>
                  </a:lnTo>
                  <a:lnTo>
                    <a:pt x="228239" y="14039"/>
                  </a:lnTo>
                  <a:lnTo>
                    <a:pt x="228239" y="21239"/>
                  </a:lnTo>
                  <a:lnTo>
                    <a:pt x="228239" y="28439"/>
                  </a:lnTo>
                  <a:lnTo>
                    <a:pt x="228239" y="43199"/>
                  </a:lnTo>
                  <a:lnTo>
                    <a:pt x="221399" y="56879"/>
                  </a:lnTo>
                  <a:lnTo>
                    <a:pt x="221399" y="71279"/>
                  </a:lnTo>
                  <a:lnTo>
                    <a:pt x="214199" y="92879"/>
                  </a:lnTo>
                  <a:lnTo>
                    <a:pt x="206999" y="107279"/>
                  </a:lnTo>
                  <a:lnTo>
                    <a:pt x="199799" y="128519"/>
                  </a:lnTo>
                  <a:lnTo>
                    <a:pt x="192239" y="150119"/>
                  </a:lnTo>
                  <a:lnTo>
                    <a:pt x="185759" y="171359"/>
                  </a:lnTo>
                  <a:lnTo>
                    <a:pt x="178559" y="185759"/>
                  </a:lnTo>
                  <a:lnTo>
                    <a:pt x="171359" y="207359"/>
                  </a:lnTo>
                  <a:lnTo>
                    <a:pt x="156599" y="228599"/>
                  </a:lnTo>
                  <a:lnTo>
                    <a:pt x="149399" y="250199"/>
                  </a:lnTo>
                  <a:lnTo>
                    <a:pt x="142919" y="271799"/>
                  </a:lnTo>
                  <a:lnTo>
                    <a:pt x="128159" y="300239"/>
                  </a:lnTo>
                  <a:lnTo>
                    <a:pt x="120959" y="321479"/>
                  </a:lnTo>
                  <a:lnTo>
                    <a:pt x="113759" y="343079"/>
                  </a:lnTo>
                  <a:lnTo>
                    <a:pt x="106919" y="371519"/>
                  </a:lnTo>
                  <a:lnTo>
                    <a:pt x="99719" y="393479"/>
                  </a:lnTo>
                  <a:lnTo>
                    <a:pt x="85319" y="407159"/>
                  </a:lnTo>
                  <a:lnTo>
                    <a:pt x="85319" y="429119"/>
                  </a:lnTo>
                  <a:lnTo>
                    <a:pt x="78119" y="443519"/>
                  </a:lnTo>
                  <a:lnTo>
                    <a:pt x="71279" y="464759"/>
                  </a:lnTo>
                  <a:lnTo>
                    <a:pt x="64079" y="479159"/>
                  </a:lnTo>
                  <a:lnTo>
                    <a:pt x="56879" y="493199"/>
                  </a:lnTo>
                  <a:lnTo>
                    <a:pt x="49679" y="507599"/>
                  </a:lnTo>
                  <a:lnTo>
                    <a:pt x="42119" y="529199"/>
                  </a:lnTo>
                  <a:lnTo>
                    <a:pt x="42119" y="543599"/>
                  </a:lnTo>
                  <a:lnTo>
                    <a:pt x="35639" y="557639"/>
                  </a:lnTo>
                  <a:lnTo>
                    <a:pt x="28439" y="572039"/>
                  </a:lnTo>
                  <a:lnTo>
                    <a:pt x="21239" y="586439"/>
                  </a:lnTo>
                  <a:lnTo>
                    <a:pt x="21239" y="600839"/>
                  </a:lnTo>
                  <a:lnTo>
                    <a:pt x="13679" y="607679"/>
                  </a:lnTo>
                  <a:lnTo>
                    <a:pt x="13679" y="622079"/>
                  </a:lnTo>
                  <a:lnTo>
                    <a:pt x="13679" y="629279"/>
                  </a:lnTo>
                  <a:lnTo>
                    <a:pt x="6479" y="643679"/>
                  </a:lnTo>
                  <a:lnTo>
                    <a:pt x="6479" y="650879"/>
                  </a:lnTo>
                  <a:lnTo>
                    <a:pt x="6479" y="658079"/>
                  </a:lnTo>
                  <a:lnTo>
                    <a:pt x="6479" y="664919"/>
                  </a:lnTo>
                  <a:lnTo>
                    <a:pt x="0" y="672119"/>
                  </a:lnTo>
                  <a:lnTo>
                    <a:pt x="0" y="679679"/>
                  </a:lnTo>
                  <a:lnTo>
                    <a:pt x="0" y="686519"/>
                  </a:lnTo>
                  <a:lnTo>
                    <a:pt x="6479" y="686519"/>
                  </a:lnTo>
                  <a:lnTo>
                    <a:pt x="6479" y="693719"/>
                  </a:lnTo>
                  <a:lnTo>
                    <a:pt x="6479" y="69371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1" name="object 9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580829" y="2875791"/>
              <a:ext cx="193456" cy="235936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651918" y="2203199"/>
              <a:ext cx="121920" cy="229235"/>
            </a:xfrm>
            <a:custGeom>
              <a:avLst/>
              <a:gdLst/>
              <a:ahLst/>
              <a:cxnLst/>
              <a:rect l="l" t="t" r="r" b="b"/>
              <a:pathLst>
                <a:path w="121920" h="229235">
                  <a:moveTo>
                    <a:pt x="121679" y="14399"/>
                  </a:moveTo>
                  <a:lnTo>
                    <a:pt x="114479" y="7199"/>
                  </a:lnTo>
                  <a:lnTo>
                    <a:pt x="107279" y="0"/>
                  </a:lnTo>
                  <a:lnTo>
                    <a:pt x="100079" y="0"/>
                  </a:lnTo>
                  <a:lnTo>
                    <a:pt x="86039" y="0"/>
                  </a:lnTo>
                  <a:lnTo>
                    <a:pt x="78839" y="0"/>
                  </a:lnTo>
                  <a:lnTo>
                    <a:pt x="64079" y="0"/>
                  </a:lnTo>
                  <a:lnTo>
                    <a:pt x="56879" y="7199"/>
                  </a:lnTo>
                  <a:lnTo>
                    <a:pt x="42839" y="7199"/>
                  </a:lnTo>
                  <a:lnTo>
                    <a:pt x="42839" y="14399"/>
                  </a:lnTo>
                  <a:lnTo>
                    <a:pt x="35639" y="21239"/>
                  </a:lnTo>
                  <a:lnTo>
                    <a:pt x="35639" y="28799"/>
                  </a:lnTo>
                  <a:lnTo>
                    <a:pt x="42839" y="35639"/>
                  </a:lnTo>
                  <a:lnTo>
                    <a:pt x="42839" y="50399"/>
                  </a:lnTo>
                  <a:lnTo>
                    <a:pt x="50399" y="57239"/>
                  </a:lnTo>
                  <a:lnTo>
                    <a:pt x="64079" y="71639"/>
                  </a:lnTo>
                  <a:lnTo>
                    <a:pt x="71639" y="93239"/>
                  </a:lnTo>
                  <a:lnTo>
                    <a:pt x="86039" y="107279"/>
                  </a:lnTo>
                  <a:lnTo>
                    <a:pt x="92519" y="128879"/>
                  </a:lnTo>
                  <a:lnTo>
                    <a:pt x="100079" y="142919"/>
                  </a:lnTo>
                  <a:lnTo>
                    <a:pt x="107279" y="164519"/>
                  </a:lnTo>
                  <a:lnTo>
                    <a:pt x="114479" y="179279"/>
                  </a:lnTo>
                  <a:lnTo>
                    <a:pt x="114479" y="192959"/>
                  </a:lnTo>
                  <a:lnTo>
                    <a:pt x="107279" y="200519"/>
                  </a:lnTo>
                  <a:lnTo>
                    <a:pt x="100079" y="214919"/>
                  </a:lnTo>
                  <a:lnTo>
                    <a:pt x="92519" y="221759"/>
                  </a:lnTo>
                  <a:lnTo>
                    <a:pt x="78839" y="221759"/>
                  </a:lnTo>
                  <a:lnTo>
                    <a:pt x="64079" y="228959"/>
                  </a:lnTo>
                  <a:lnTo>
                    <a:pt x="50399" y="228959"/>
                  </a:lnTo>
                  <a:lnTo>
                    <a:pt x="35639" y="221759"/>
                  </a:lnTo>
                  <a:lnTo>
                    <a:pt x="21239" y="214919"/>
                  </a:lnTo>
                  <a:lnTo>
                    <a:pt x="14399" y="207359"/>
                  </a:lnTo>
                  <a:lnTo>
                    <a:pt x="0" y="200519"/>
                  </a:lnTo>
                  <a:lnTo>
                    <a:pt x="0" y="186119"/>
                  </a:lnTo>
                  <a:lnTo>
                    <a:pt x="0" y="179279"/>
                  </a:lnTo>
                  <a:lnTo>
                    <a:pt x="0" y="171719"/>
                  </a:lnTo>
                  <a:lnTo>
                    <a:pt x="7199" y="164519"/>
                  </a:lnTo>
                  <a:lnTo>
                    <a:pt x="21239" y="164519"/>
                  </a:lnTo>
                  <a:lnTo>
                    <a:pt x="35639" y="157319"/>
                  </a:lnTo>
                  <a:lnTo>
                    <a:pt x="42839" y="157319"/>
                  </a:lnTo>
                  <a:lnTo>
                    <a:pt x="56879" y="150119"/>
                  </a:lnTo>
                  <a:lnTo>
                    <a:pt x="71639" y="150119"/>
                  </a:lnTo>
                  <a:lnTo>
                    <a:pt x="86039" y="150119"/>
                  </a:lnTo>
                  <a:lnTo>
                    <a:pt x="92519" y="150119"/>
                  </a:lnTo>
                  <a:lnTo>
                    <a:pt x="100079" y="15011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3" name="object 9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16190" y="2095671"/>
              <a:ext cx="214336" cy="172216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923718" y="2346119"/>
              <a:ext cx="14604" cy="114935"/>
            </a:xfrm>
            <a:custGeom>
              <a:avLst/>
              <a:gdLst/>
              <a:ahLst/>
              <a:cxnLst/>
              <a:rect l="l" t="t" r="r" b="b"/>
              <a:pathLst>
                <a:path w="14604" h="114935">
                  <a:moveTo>
                    <a:pt x="0" y="0"/>
                  </a:moveTo>
                  <a:lnTo>
                    <a:pt x="0" y="14399"/>
                  </a:lnTo>
                  <a:lnTo>
                    <a:pt x="0" y="21599"/>
                  </a:lnTo>
                  <a:lnTo>
                    <a:pt x="0" y="36359"/>
                  </a:lnTo>
                  <a:lnTo>
                    <a:pt x="0" y="50039"/>
                  </a:lnTo>
                  <a:lnTo>
                    <a:pt x="6839" y="64439"/>
                  </a:lnTo>
                  <a:lnTo>
                    <a:pt x="6839" y="78839"/>
                  </a:lnTo>
                  <a:lnTo>
                    <a:pt x="6839" y="93239"/>
                  </a:lnTo>
                  <a:lnTo>
                    <a:pt x="14039" y="107639"/>
                  </a:lnTo>
                  <a:lnTo>
                    <a:pt x="14039" y="11483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709270" y="3233270"/>
              <a:ext cx="300376" cy="34321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672279" y="2188799"/>
              <a:ext cx="121920" cy="229870"/>
            </a:xfrm>
            <a:custGeom>
              <a:avLst/>
              <a:gdLst/>
              <a:ahLst/>
              <a:cxnLst/>
              <a:rect l="l" t="t" r="r" b="b"/>
              <a:pathLst>
                <a:path w="121919" h="229869">
                  <a:moveTo>
                    <a:pt x="64079" y="78839"/>
                  </a:moveTo>
                  <a:lnTo>
                    <a:pt x="71279" y="78839"/>
                  </a:lnTo>
                </a:path>
                <a:path w="121919" h="229869">
                  <a:moveTo>
                    <a:pt x="107279" y="43199"/>
                  </a:moveTo>
                  <a:lnTo>
                    <a:pt x="107279" y="35639"/>
                  </a:lnTo>
                  <a:lnTo>
                    <a:pt x="107279" y="28799"/>
                  </a:lnTo>
                  <a:lnTo>
                    <a:pt x="107279" y="21599"/>
                  </a:lnTo>
                  <a:lnTo>
                    <a:pt x="100079" y="14399"/>
                  </a:lnTo>
                  <a:lnTo>
                    <a:pt x="92519" y="7199"/>
                  </a:lnTo>
                  <a:lnTo>
                    <a:pt x="86039" y="7199"/>
                  </a:lnTo>
                  <a:lnTo>
                    <a:pt x="86039" y="0"/>
                  </a:lnTo>
                  <a:lnTo>
                    <a:pt x="71279" y="0"/>
                  </a:lnTo>
                  <a:lnTo>
                    <a:pt x="64079" y="7199"/>
                  </a:lnTo>
                  <a:lnTo>
                    <a:pt x="56879" y="14399"/>
                  </a:lnTo>
                  <a:lnTo>
                    <a:pt x="50399" y="21599"/>
                  </a:lnTo>
                  <a:lnTo>
                    <a:pt x="42839" y="28799"/>
                  </a:lnTo>
                  <a:lnTo>
                    <a:pt x="42839" y="43199"/>
                  </a:lnTo>
                  <a:lnTo>
                    <a:pt x="50399" y="57239"/>
                  </a:lnTo>
                  <a:lnTo>
                    <a:pt x="56879" y="71639"/>
                  </a:lnTo>
                  <a:lnTo>
                    <a:pt x="64079" y="86039"/>
                  </a:lnTo>
                  <a:lnTo>
                    <a:pt x="71279" y="100439"/>
                  </a:lnTo>
                  <a:lnTo>
                    <a:pt x="86039" y="114479"/>
                  </a:lnTo>
                  <a:lnTo>
                    <a:pt x="100079" y="136079"/>
                  </a:lnTo>
                  <a:lnTo>
                    <a:pt x="107279" y="150479"/>
                  </a:lnTo>
                  <a:lnTo>
                    <a:pt x="114479" y="164519"/>
                  </a:lnTo>
                  <a:lnTo>
                    <a:pt x="121679" y="178919"/>
                  </a:lnTo>
                  <a:lnTo>
                    <a:pt x="121679" y="193679"/>
                  </a:lnTo>
                  <a:lnTo>
                    <a:pt x="121679" y="207359"/>
                  </a:lnTo>
                  <a:lnTo>
                    <a:pt x="114479" y="214919"/>
                  </a:lnTo>
                  <a:lnTo>
                    <a:pt x="107279" y="221759"/>
                  </a:lnTo>
                  <a:lnTo>
                    <a:pt x="92519" y="229319"/>
                  </a:lnTo>
                  <a:lnTo>
                    <a:pt x="78839" y="229319"/>
                  </a:lnTo>
                  <a:lnTo>
                    <a:pt x="64079" y="229319"/>
                  </a:lnTo>
                  <a:lnTo>
                    <a:pt x="50399" y="229319"/>
                  </a:lnTo>
                  <a:lnTo>
                    <a:pt x="28439" y="221759"/>
                  </a:lnTo>
                  <a:lnTo>
                    <a:pt x="21239" y="214919"/>
                  </a:lnTo>
                  <a:lnTo>
                    <a:pt x="7199" y="207359"/>
                  </a:lnTo>
                  <a:lnTo>
                    <a:pt x="7199" y="193679"/>
                  </a:lnTo>
                  <a:lnTo>
                    <a:pt x="0" y="186119"/>
                  </a:lnTo>
                  <a:lnTo>
                    <a:pt x="7199" y="178919"/>
                  </a:lnTo>
                  <a:lnTo>
                    <a:pt x="14399" y="171719"/>
                  </a:lnTo>
                  <a:lnTo>
                    <a:pt x="28439" y="164519"/>
                  </a:lnTo>
                  <a:lnTo>
                    <a:pt x="42839" y="157319"/>
                  </a:lnTo>
                  <a:lnTo>
                    <a:pt x="56879" y="150479"/>
                  </a:lnTo>
                  <a:lnTo>
                    <a:pt x="71279" y="150479"/>
                  </a:lnTo>
                  <a:lnTo>
                    <a:pt x="86039" y="150479"/>
                  </a:lnTo>
                  <a:lnTo>
                    <a:pt x="92519" y="150479"/>
                  </a:lnTo>
                  <a:lnTo>
                    <a:pt x="100079" y="15047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7" name="object 9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800910" y="2110431"/>
              <a:ext cx="214336" cy="157456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914919" y="758160"/>
              <a:ext cx="3166745" cy="1724660"/>
            </a:xfrm>
            <a:custGeom>
              <a:avLst/>
              <a:gdLst/>
              <a:ahLst/>
              <a:cxnLst/>
              <a:rect l="l" t="t" r="r" b="b"/>
              <a:pathLst>
                <a:path w="3166745" h="1724660">
                  <a:moveTo>
                    <a:pt x="0" y="1602359"/>
                  </a:moveTo>
                  <a:lnTo>
                    <a:pt x="0" y="1616759"/>
                  </a:lnTo>
                  <a:lnTo>
                    <a:pt x="0" y="1624319"/>
                  </a:lnTo>
                  <a:lnTo>
                    <a:pt x="7559" y="1637999"/>
                  </a:lnTo>
                  <a:lnTo>
                    <a:pt x="7559" y="1709639"/>
                  </a:lnTo>
                  <a:lnTo>
                    <a:pt x="7559" y="1724039"/>
                  </a:lnTo>
                </a:path>
                <a:path w="3166745" h="1724660">
                  <a:moveTo>
                    <a:pt x="3166559" y="78480"/>
                  </a:moveTo>
                  <a:lnTo>
                    <a:pt x="3166559" y="64799"/>
                  </a:lnTo>
                  <a:lnTo>
                    <a:pt x="3166559" y="57239"/>
                  </a:lnTo>
                  <a:lnTo>
                    <a:pt x="3166559" y="42840"/>
                  </a:lnTo>
                  <a:lnTo>
                    <a:pt x="3158999" y="35640"/>
                  </a:lnTo>
                  <a:lnTo>
                    <a:pt x="3151799" y="28440"/>
                  </a:lnTo>
                  <a:lnTo>
                    <a:pt x="3144599" y="21600"/>
                  </a:lnTo>
                  <a:lnTo>
                    <a:pt x="3137759" y="14399"/>
                  </a:lnTo>
                  <a:lnTo>
                    <a:pt x="3130559" y="7199"/>
                  </a:lnTo>
                  <a:lnTo>
                    <a:pt x="3116159" y="0"/>
                  </a:lnTo>
                  <a:lnTo>
                    <a:pt x="3102119" y="0"/>
                  </a:lnTo>
                  <a:lnTo>
                    <a:pt x="3087719" y="7199"/>
                  </a:lnTo>
                  <a:lnTo>
                    <a:pt x="3080519" y="7199"/>
                  </a:lnTo>
                  <a:lnTo>
                    <a:pt x="3073319" y="14399"/>
                  </a:lnTo>
                  <a:lnTo>
                    <a:pt x="3059279" y="28440"/>
                  </a:lnTo>
                  <a:lnTo>
                    <a:pt x="3059279" y="42840"/>
                  </a:lnTo>
                  <a:lnTo>
                    <a:pt x="3059279" y="57239"/>
                  </a:lnTo>
                  <a:lnTo>
                    <a:pt x="3066479" y="71640"/>
                  </a:lnTo>
                  <a:lnTo>
                    <a:pt x="3073319" y="92879"/>
                  </a:lnTo>
                  <a:lnTo>
                    <a:pt x="3087719" y="114480"/>
                  </a:lnTo>
                  <a:lnTo>
                    <a:pt x="3102119" y="135720"/>
                  </a:lnTo>
                  <a:lnTo>
                    <a:pt x="3116159" y="157320"/>
                  </a:lnTo>
                  <a:lnTo>
                    <a:pt x="3123359" y="178560"/>
                  </a:lnTo>
                  <a:lnTo>
                    <a:pt x="3137759" y="200159"/>
                  </a:lnTo>
                  <a:lnTo>
                    <a:pt x="3144599" y="214560"/>
                  </a:lnTo>
                  <a:lnTo>
                    <a:pt x="3144599" y="228960"/>
                  </a:lnTo>
                  <a:lnTo>
                    <a:pt x="3144599" y="243359"/>
                  </a:lnTo>
                  <a:lnTo>
                    <a:pt x="3137759" y="250199"/>
                  </a:lnTo>
                  <a:lnTo>
                    <a:pt x="3123359" y="264600"/>
                  </a:lnTo>
                  <a:lnTo>
                    <a:pt x="3108959" y="264600"/>
                  </a:lnTo>
                  <a:lnTo>
                    <a:pt x="3087719" y="271799"/>
                  </a:lnTo>
                  <a:lnTo>
                    <a:pt x="3066479" y="271799"/>
                  </a:lnTo>
                  <a:lnTo>
                    <a:pt x="3052079" y="264600"/>
                  </a:lnTo>
                  <a:lnTo>
                    <a:pt x="3037319" y="257040"/>
                  </a:lnTo>
                  <a:lnTo>
                    <a:pt x="3030839" y="250199"/>
                  </a:lnTo>
                  <a:lnTo>
                    <a:pt x="3023639" y="243359"/>
                  </a:lnTo>
                  <a:lnTo>
                    <a:pt x="3023639" y="228960"/>
                  </a:lnTo>
                  <a:lnTo>
                    <a:pt x="3023639" y="221400"/>
                  </a:lnTo>
                  <a:lnTo>
                    <a:pt x="3037319" y="214560"/>
                  </a:lnTo>
                  <a:lnTo>
                    <a:pt x="3044879" y="200159"/>
                  </a:lnTo>
                  <a:lnTo>
                    <a:pt x="3059279" y="193320"/>
                  </a:lnTo>
                  <a:lnTo>
                    <a:pt x="3080519" y="185760"/>
                  </a:lnTo>
                  <a:lnTo>
                    <a:pt x="3094919" y="185760"/>
                  </a:lnTo>
                  <a:lnTo>
                    <a:pt x="3108959" y="178560"/>
                  </a:lnTo>
                  <a:lnTo>
                    <a:pt x="3116159" y="178560"/>
                  </a:lnTo>
                  <a:lnTo>
                    <a:pt x="3130559" y="17856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99" name="object 9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02829" y="679791"/>
              <a:ext cx="192736" cy="17113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40821" y="987231"/>
              <a:ext cx="95514" cy="128296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402958" y="901080"/>
              <a:ext cx="150495" cy="78740"/>
            </a:xfrm>
            <a:custGeom>
              <a:avLst/>
              <a:gdLst/>
              <a:ahLst/>
              <a:cxnLst/>
              <a:rect l="l" t="t" r="r" b="b"/>
              <a:pathLst>
                <a:path w="150495" h="78740">
                  <a:moveTo>
                    <a:pt x="0" y="7199"/>
                  </a:moveTo>
                  <a:lnTo>
                    <a:pt x="0" y="7199"/>
                  </a:lnTo>
                  <a:lnTo>
                    <a:pt x="92879" y="7199"/>
                  </a:lnTo>
                  <a:lnTo>
                    <a:pt x="106919" y="0"/>
                  </a:lnTo>
                  <a:lnTo>
                    <a:pt x="114119" y="0"/>
                  </a:lnTo>
                  <a:lnTo>
                    <a:pt x="121319" y="0"/>
                  </a:lnTo>
                  <a:lnTo>
                    <a:pt x="128879" y="0"/>
                  </a:lnTo>
                  <a:lnTo>
                    <a:pt x="121319" y="0"/>
                  </a:lnTo>
                  <a:lnTo>
                    <a:pt x="114119" y="7199"/>
                  </a:lnTo>
                </a:path>
                <a:path w="150495" h="78740">
                  <a:moveTo>
                    <a:pt x="21599" y="64440"/>
                  </a:moveTo>
                  <a:lnTo>
                    <a:pt x="28439" y="71640"/>
                  </a:lnTo>
                  <a:lnTo>
                    <a:pt x="35639" y="78480"/>
                  </a:lnTo>
                  <a:lnTo>
                    <a:pt x="42839" y="78480"/>
                  </a:lnTo>
                  <a:lnTo>
                    <a:pt x="64079" y="78480"/>
                  </a:lnTo>
                  <a:lnTo>
                    <a:pt x="150119" y="7848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2" name="object 10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79191" y="2138871"/>
              <a:ext cx="2008216" cy="1538056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657799" y="3448079"/>
              <a:ext cx="342900" cy="50165"/>
            </a:xfrm>
            <a:custGeom>
              <a:avLst/>
              <a:gdLst/>
              <a:ahLst/>
              <a:cxnLst/>
              <a:rect l="l" t="t" r="r" b="b"/>
              <a:pathLst>
                <a:path w="342900" h="50164">
                  <a:moveTo>
                    <a:pt x="7199" y="42839"/>
                  </a:moveTo>
                  <a:lnTo>
                    <a:pt x="0" y="50039"/>
                  </a:lnTo>
                  <a:lnTo>
                    <a:pt x="7199" y="50039"/>
                  </a:lnTo>
                  <a:lnTo>
                    <a:pt x="13679" y="50039"/>
                  </a:lnTo>
                  <a:lnTo>
                    <a:pt x="28439" y="42839"/>
                  </a:lnTo>
                  <a:lnTo>
                    <a:pt x="35639" y="42839"/>
                  </a:lnTo>
                  <a:lnTo>
                    <a:pt x="56879" y="35639"/>
                  </a:lnTo>
                  <a:lnTo>
                    <a:pt x="71279" y="35639"/>
                  </a:lnTo>
                  <a:lnTo>
                    <a:pt x="92519" y="35639"/>
                  </a:lnTo>
                  <a:lnTo>
                    <a:pt x="114119" y="28439"/>
                  </a:lnTo>
                  <a:lnTo>
                    <a:pt x="135359" y="28439"/>
                  </a:lnTo>
                  <a:lnTo>
                    <a:pt x="156599" y="28439"/>
                  </a:lnTo>
                  <a:lnTo>
                    <a:pt x="185759" y="28439"/>
                  </a:lnTo>
                  <a:lnTo>
                    <a:pt x="214199" y="28439"/>
                  </a:lnTo>
                  <a:lnTo>
                    <a:pt x="242639" y="21599"/>
                  </a:lnTo>
                  <a:lnTo>
                    <a:pt x="271079" y="21599"/>
                  </a:lnTo>
                  <a:lnTo>
                    <a:pt x="292679" y="14039"/>
                  </a:lnTo>
                  <a:lnTo>
                    <a:pt x="306719" y="14039"/>
                  </a:lnTo>
                  <a:lnTo>
                    <a:pt x="321479" y="7199"/>
                  </a:lnTo>
                  <a:lnTo>
                    <a:pt x="328679" y="7199"/>
                  </a:lnTo>
                  <a:lnTo>
                    <a:pt x="335879" y="7199"/>
                  </a:lnTo>
                  <a:lnTo>
                    <a:pt x="342359" y="7199"/>
                  </a:lnTo>
                  <a:lnTo>
                    <a:pt x="335879" y="0"/>
                  </a:lnTo>
                  <a:lnTo>
                    <a:pt x="328679" y="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4" name="object 10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921791" y="3390591"/>
              <a:ext cx="193096" cy="18589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480558" y="801000"/>
              <a:ext cx="2501265" cy="2833370"/>
            </a:xfrm>
            <a:custGeom>
              <a:avLst/>
              <a:gdLst/>
              <a:ahLst/>
              <a:cxnLst/>
              <a:rect l="l" t="t" r="r" b="b"/>
              <a:pathLst>
                <a:path w="2501265" h="2833370">
                  <a:moveTo>
                    <a:pt x="492839" y="1288079"/>
                  </a:moveTo>
                  <a:lnTo>
                    <a:pt x="492839" y="1280879"/>
                  </a:lnTo>
                  <a:lnTo>
                    <a:pt x="492839" y="1273319"/>
                  </a:lnTo>
                  <a:lnTo>
                    <a:pt x="485639" y="1273319"/>
                  </a:lnTo>
                  <a:lnTo>
                    <a:pt x="485639" y="1266119"/>
                  </a:lnTo>
                  <a:lnTo>
                    <a:pt x="485639" y="1259279"/>
                  </a:lnTo>
                  <a:lnTo>
                    <a:pt x="478799" y="1259279"/>
                  </a:lnTo>
                  <a:lnTo>
                    <a:pt x="471599" y="1252079"/>
                  </a:lnTo>
                  <a:lnTo>
                    <a:pt x="464399" y="1252079"/>
                  </a:lnTo>
                  <a:lnTo>
                    <a:pt x="457199" y="1245239"/>
                  </a:lnTo>
                  <a:lnTo>
                    <a:pt x="443159" y="1245239"/>
                  </a:lnTo>
                  <a:lnTo>
                    <a:pt x="428759" y="1237679"/>
                  </a:lnTo>
                  <a:lnTo>
                    <a:pt x="413999" y="1237679"/>
                  </a:lnTo>
                  <a:lnTo>
                    <a:pt x="400319" y="1230479"/>
                  </a:lnTo>
                  <a:lnTo>
                    <a:pt x="378359" y="1230479"/>
                  </a:lnTo>
                  <a:lnTo>
                    <a:pt x="357119" y="1230479"/>
                  </a:lnTo>
                  <a:lnTo>
                    <a:pt x="342719" y="1230479"/>
                  </a:lnTo>
                  <a:lnTo>
                    <a:pt x="321479" y="1230479"/>
                  </a:lnTo>
                  <a:lnTo>
                    <a:pt x="293039" y="1230479"/>
                  </a:lnTo>
                  <a:lnTo>
                    <a:pt x="271439" y="1237679"/>
                  </a:lnTo>
                  <a:lnTo>
                    <a:pt x="242999" y="1245239"/>
                  </a:lnTo>
                  <a:lnTo>
                    <a:pt x="214199" y="1259279"/>
                  </a:lnTo>
                  <a:lnTo>
                    <a:pt x="192599" y="1273319"/>
                  </a:lnTo>
                  <a:lnTo>
                    <a:pt x="171359" y="1280879"/>
                  </a:lnTo>
                  <a:lnTo>
                    <a:pt x="150119" y="1294919"/>
                  </a:lnTo>
                  <a:lnTo>
                    <a:pt x="128519" y="1308959"/>
                  </a:lnTo>
                  <a:lnTo>
                    <a:pt x="113759" y="1323719"/>
                  </a:lnTo>
                  <a:lnTo>
                    <a:pt x="92519" y="1344959"/>
                  </a:lnTo>
                  <a:lnTo>
                    <a:pt x="71639" y="1359359"/>
                  </a:lnTo>
                  <a:lnTo>
                    <a:pt x="56879" y="1373399"/>
                  </a:lnTo>
                  <a:lnTo>
                    <a:pt x="42479" y="1394999"/>
                  </a:lnTo>
                  <a:lnTo>
                    <a:pt x="28439" y="1416599"/>
                  </a:lnTo>
                  <a:lnTo>
                    <a:pt x="21239" y="1430999"/>
                  </a:lnTo>
                  <a:lnTo>
                    <a:pt x="14039" y="1452599"/>
                  </a:lnTo>
                  <a:lnTo>
                    <a:pt x="6839" y="1473839"/>
                  </a:lnTo>
                  <a:lnTo>
                    <a:pt x="0" y="1495439"/>
                  </a:lnTo>
                  <a:lnTo>
                    <a:pt x="0" y="1516679"/>
                  </a:lnTo>
                  <a:lnTo>
                    <a:pt x="0" y="1538279"/>
                  </a:lnTo>
                  <a:lnTo>
                    <a:pt x="0" y="1566719"/>
                  </a:lnTo>
                  <a:lnTo>
                    <a:pt x="6839" y="1588319"/>
                  </a:lnTo>
                  <a:lnTo>
                    <a:pt x="14039" y="1609559"/>
                  </a:lnTo>
                  <a:lnTo>
                    <a:pt x="28439" y="1623959"/>
                  </a:lnTo>
                  <a:lnTo>
                    <a:pt x="42479" y="1645559"/>
                  </a:lnTo>
                  <a:lnTo>
                    <a:pt x="85319" y="1673999"/>
                  </a:lnTo>
                  <a:lnTo>
                    <a:pt x="142919" y="1702799"/>
                  </a:lnTo>
                  <a:lnTo>
                    <a:pt x="206999" y="1724039"/>
                  </a:lnTo>
                  <a:lnTo>
                    <a:pt x="250199" y="1738439"/>
                  </a:lnTo>
                  <a:lnTo>
                    <a:pt x="285839" y="1738439"/>
                  </a:lnTo>
                  <a:lnTo>
                    <a:pt x="321479" y="1745639"/>
                  </a:lnTo>
                  <a:lnTo>
                    <a:pt x="357119" y="1745639"/>
                  </a:lnTo>
                  <a:lnTo>
                    <a:pt x="385559" y="1745639"/>
                  </a:lnTo>
                  <a:lnTo>
                    <a:pt x="421559" y="1745639"/>
                  </a:lnTo>
                  <a:lnTo>
                    <a:pt x="449999" y="1738439"/>
                  </a:lnTo>
                  <a:lnTo>
                    <a:pt x="478799" y="1731239"/>
                  </a:lnTo>
                  <a:lnTo>
                    <a:pt x="507239" y="1716839"/>
                  </a:lnTo>
                  <a:lnTo>
                    <a:pt x="528479" y="1709639"/>
                  </a:lnTo>
                  <a:lnTo>
                    <a:pt x="556919" y="1695599"/>
                  </a:lnTo>
                  <a:lnTo>
                    <a:pt x="578879" y="1673999"/>
                  </a:lnTo>
                  <a:lnTo>
                    <a:pt x="600119" y="1659959"/>
                  </a:lnTo>
                  <a:lnTo>
                    <a:pt x="621719" y="1638359"/>
                  </a:lnTo>
                  <a:lnTo>
                    <a:pt x="635759" y="1617119"/>
                  </a:lnTo>
                  <a:lnTo>
                    <a:pt x="650159" y="1595159"/>
                  </a:lnTo>
                  <a:lnTo>
                    <a:pt x="664199" y="1566719"/>
                  </a:lnTo>
                  <a:lnTo>
                    <a:pt x="664199" y="1538279"/>
                  </a:lnTo>
                  <a:lnTo>
                    <a:pt x="664199" y="1509479"/>
                  </a:lnTo>
                  <a:lnTo>
                    <a:pt x="664199" y="1480679"/>
                  </a:lnTo>
                  <a:lnTo>
                    <a:pt x="657359" y="1452599"/>
                  </a:lnTo>
                  <a:lnTo>
                    <a:pt x="642959" y="1423439"/>
                  </a:lnTo>
                  <a:lnTo>
                    <a:pt x="635759" y="1394999"/>
                  </a:lnTo>
                  <a:lnTo>
                    <a:pt x="614519" y="1380599"/>
                  </a:lnTo>
                  <a:lnTo>
                    <a:pt x="600119" y="1359359"/>
                  </a:lnTo>
                  <a:lnTo>
                    <a:pt x="578879" y="1344959"/>
                  </a:lnTo>
                  <a:lnTo>
                    <a:pt x="564479" y="1330559"/>
                  </a:lnTo>
                  <a:lnTo>
                    <a:pt x="543239" y="1323719"/>
                  </a:lnTo>
                  <a:lnTo>
                    <a:pt x="528479" y="1308959"/>
                  </a:lnTo>
                  <a:lnTo>
                    <a:pt x="514799" y="1302119"/>
                  </a:lnTo>
                  <a:lnTo>
                    <a:pt x="507239" y="1302119"/>
                  </a:lnTo>
                  <a:lnTo>
                    <a:pt x="500039" y="1294919"/>
                  </a:lnTo>
                  <a:lnTo>
                    <a:pt x="492839" y="1294919"/>
                  </a:lnTo>
                </a:path>
                <a:path w="2501265" h="2833370">
                  <a:moveTo>
                    <a:pt x="464399" y="2396519"/>
                  </a:moveTo>
                  <a:lnTo>
                    <a:pt x="464399" y="2389319"/>
                  </a:lnTo>
                  <a:lnTo>
                    <a:pt x="464399" y="2382119"/>
                  </a:lnTo>
                  <a:lnTo>
                    <a:pt x="464399" y="2374919"/>
                  </a:lnTo>
                  <a:lnTo>
                    <a:pt x="457199" y="2374919"/>
                  </a:lnTo>
                  <a:lnTo>
                    <a:pt x="457199" y="2368079"/>
                  </a:lnTo>
                  <a:lnTo>
                    <a:pt x="449999" y="2360879"/>
                  </a:lnTo>
                  <a:lnTo>
                    <a:pt x="443159" y="2360879"/>
                  </a:lnTo>
                  <a:lnTo>
                    <a:pt x="435959" y="2353679"/>
                  </a:lnTo>
                  <a:lnTo>
                    <a:pt x="371159" y="2353679"/>
                  </a:lnTo>
                  <a:lnTo>
                    <a:pt x="357119" y="2360879"/>
                  </a:lnTo>
                  <a:lnTo>
                    <a:pt x="342719" y="2368079"/>
                  </a:lnTo>
                  <a:lnTo>
                    <a:pt x="321479" y="2368079"/>
                  </a:lnTo>
                  <a:lnTo>
                    <a:pt x="307079" y="2374919"/>
                  </a:lnTo>
                  <a:lnTo>
                    <a:pt x="285839" y="2382119"/>
                  </a:lnTo>
                  <a:lnTo>
                    <a:pt x="263879" y="2389319"/>
                  </a:lnTo>
                  <a:lnTo>
                    <a:pt x="242999" y="2403719"/>
                  </a:lnTo>
                  <a:lnTo>
                    <a:pt x="221759" y="2410919"/>
                  </a:lnTo>
                  <a:lnTo>
                    <a:pt x="199799" y="2425319"/>
                  </a:lnTo>
                  <a:lnTo>
                    <a:pt x="185759" y="2439359"/>
                  </a:lnTo>
                  <a:lnTo>
                    <a:pt x="171359" y="2453759"/>
                  </a:lnTo>
                  <a:lnTo>
                    <a:pt x="156959" y="2474999"/>
                  </a:lnTo>
                  <a:lnTo>
                    <a:pt x="142919" y="2489399"/>
                  </a:lnTo>
                  <a:lnTo>
                    <a:pt x="135719" y="2503799"/>
                  </a:lnTo>
                  <a:lnTo>
                    <a:pt x="121319" y="2525399"/>
                  </a:lnTo>
                  <a:lnTo>
                    <a:pt x="113759" y="2546639"/>
                  </a:lnTo>
                  <a:lnTo>
                    <a:pt x="100079" y="2561039"/>
                  </a:lnTo>
                  <a:lnTo>
                    <a:pt x="92519" y="2582279"/>
                  </a:lnTo>
                  <a:lnTo>
                    <a:pt x="92519" y="2603879"/>
                  </a:lnTo>
                  <a:lnTo>
                    <a:pt x="85319" y="2618279"/>
                  </a:lnTo>
                  <a:lnTo>
                    <a:pt x="85319" y="2639879"/>
                  </a:lnTo>
                  <a:lnTo>
                    <a:pt x="85319" y="2668679"/>
                  </a:lnTo>
                  <a:lnTo>
                    <a:pt x="85319" y="2689919"/>
                  </a:lnTo>
                  <a:lnTo>
                    <a:pt x="92519" y="2711519"/>
                  </a:lnTo>
                  <a:lnTo>
                    <a:pt x="107279" y="2747159"/>
                  </a:lnTo>
                  <a:lnTo>
                    <a:pt x="142919" y="2782799"/>
                  </a:lnTo>
                  <a:lnTo>
                    <a:pt x="171359" y="2797199"/>
                  </a:lnTo>
                  <a:lnTo>
                    <a:pt x="192599" y="2811599"/>
                  </a:lnTo>
                  <a:lnTo>
                    <a:pt x="221759" y="2818799"/>
                  </a:lnTo>
                  <a:lnTo>
                    <a:pt x="257399" y="2825639"/>
                  </a:lnTo>
                  <a:lnTo>
                    <a:pt x="285839" y="2832839"/>
                  </a:lnTo>
                  <a:lnTo>
                    <a:pt x="321479" y="2832839"/>
                  </a:lnTo>
                  <a:lnTo>
                    <a:pt x="357119" y="2832839"/>
                  </a:lnTo>
                  <a:lnTo>
                    <a:pt x="393119" y="2832839"/>
                  </a:lnTo>
                  <a:lnTo>
                    <a:pt x="428759" y="2825639"/>
                  </a:lnTo>
                  <a:lnTo>
                    <a:pt x="464399" y="2818799"/>
                  </a:lnTo>
                  <a:lnTo>
                    <a:pt x="500039" y="2811599"/>
                  </a:lnTo>
                  <a:lnTo>
                    <a:pt x="535679" y="2797199"/>
                  </a:lnTo>
                  <a:lnTo>
                    <a:pt x="571679" y="2789999"/>
                  </a:lnTo>
                  <a:lnTo>
                    <a:pt x="607319" y="2775599"/>
                  </a:lnTo>
                  <a:lnTo>
                    <a:pt x="635759" y="2754359"/>
                  </a:lnTo>
                  <a:lnTo>
                    <a:pt x="657359" y="2739959"/>
                  </a:lnTo>
                  <a:lnTo>
                    <a:pt x="678599" y="2711519"/>
                  </a:lnTo>
                  <a:lnTo>
                    <a:pt x="693359" y="2689919"/>
                  </a:lnTo>
                  <a:lnTo>
                    <a:pt x="707039" y="2654279"/>
                  </a:lnTo>
                  <a:lnTo>
                    <a:pt x="721799" y="2625119"/>
                  </a:lnTo>
                  <a:lnTo>
                    <a:pt x="728999" y="2589479"/>
                  </a:lnTo>
                  <a:lnTo>
                    <a:pt x="736199" y="2561039"/>
                  </a:lnTo>
                  <a:lnTo>
                    <a:pt x="728999" y="2532599"/>
                  </a:lnTo>
                  <a:lnTo>
                    <a:pt x="721799" y="2503799"/>
                  </a:lnTo>
                  <a:lnTo>
                    <a:pt x="707039" y="2482559"/>
                  </a:lnTo>
                  <a:lnTo>
                    <a:pt x="693359" y="2460959"/>
                  </a:lnTo>
                  <a:lnTo>
                    <a:pt x="671399" y="2439359"/>
                  </a:lnTo>
                  <a:lnTo>
                    <a:pt x="650159" y="2425319"/>
                  </a:lnTo>
                  <a:lnTo>
                    <a:pt x="628559" y="2403719"/>
                  </a:lnTo>
                  <a:lnTo>
                    <a:pt x="607319" y="2389319"/>
                  </a:lnTo>
                  <a:lnTo>
                    <a:pt x="592919" y="2382119"/>
                  </a:lnTo>
                  <a:lnTo>
                    <a:pt x="571679" y="2368079"/>
                  </a:lnTo>
                  <a:lnTo>
                    <a:pt x="556919" y="2360879"/>
                  </a:lnTo>
                  <a:lnTo>
                    <a:pt x="550439" y="2353679"/>
                  </a:lnTo>
                  <a:lnTo>
                    <a:pt x="535679" y="2346479"/>
                  </a:lnTo>
                  <a:lnTo>
                    <a:pt x="528479" y="2346479"/>
                  </a:lnTo>
                  <a:lnTo>
                    <a:pt x="514799" y="2353679"/>
                  </a:lnTo>
                </a:path>
                <a:path w="2501265" h="2833370">
                  <a:moveTo>
                    <a:pt x="2315159" y="35639"/>
                  </a:moveTo>
                  <a:lnTo>
                    <a:pt x="2315159" y="35639"/>
                  </a:lnTo>
                  <a:lnTo>
                    <a:pt x="2315159" y="14399"/>
                  </a:lnTo>
                  <a:lnTo>
                    <a:pt x="2308319" y="14399"/>
                  </a:lnTo>
                  <a:lnTo>
                    <a:pt x="2301119" y="14399"/>
                  </a:lnTo>
                  <a:lnTo>
                    <a:pt x="2286719" y="14399"/>
                  </a:lnTo>
                  <a:lnTo>
                    <a:pt x="2279519" y="14399"/>
                  </a:lnTo>
                  <a:lnTo>
                    <a:pt x="2265479" y="28800"/>
                  </a:lnTo>
                  <a:lnTo>
                    <a:pt x="2258279" y="43199"/>
                  </a:lnTo>
                  <a:lnTo>
                    <a:pt x="2251079" y="57599"/>
                  </a:lnTo>
                  <a:lnTo>
                    <a:pt x="2251079" y="78840"/>
                  </a:lnTo>
                  <a:lnTo>
                    <a:pt x="2243879" y="92879"/>
                  </a:lnTo>
                  <a:lnTo>
                    <a:pt x="2243879" y="121680"/>
                  </a:lnTo>
                  <a:lnTo>
                    <a:pt x="2251079" y="142919"/>
                  </a:lnTo>
                  <a:lnTo>
                    <a:pt x="2258279" y="164520"/>
                  </a:lnTo>
                  <a:lnTo>
                    <a:pt x="2272679" y="186119"/>
                  </a:lnTo>
                  <a:lnTo>
                    <a:pt x="2293919" y="207359"/>
                  </a:lnTo>
                  <a:lnTo>
                    <a:pt x="2315159" y="221760"/>
                  </a:lnTo>
                  <a:lnTo>
                    <a:pt x="2336759" y="228959"/>
                  </a:lnTo>
                  <a:lnTo>
                    <a:pt x="2357999" y="236159"/>
                  </a:lnTo>
                  <a:lnTo>
                    <a:pt x="2386439" y="243359"/>
                  </a:lnTo>
                  <a:lnTo>
                    <a:pt x="2408399" y="236159"/>
                  </a:lnTo>
                  <a:lnTo>
                    <a:pt x="2436839" y="236159"/>
                  </a:lnTo>
                  <a:lnTo>
                    <a:pt x="2458079" y="221760"/>
                  </a:lnTo>
                  <a:lnTo>
                    <a:pt x="2472479" y="214200"/>
                  </a:lnTo>
                  <a:lnTo>
                    <a:pt x="2486879" y="193319"/>
                  </a:lnTo>
                  <a:lnTo>
                    <a:pt x="2493719" y="178559"/>
                  </a:lnTo>
                  <a:lnTo>
                    <a:pt x="2500919" y="157319"/>
                  </a:lnTo>
                  <a:lnTo>
                    <a:pt x="2500919" y="135719"/>
                  </a:lnTo>
                  <a:lnTo>
                    <a:pt x="2500919" y="107279"/>
                  </a:lnTo>
                  <a:lnTo>
                    <a:pt x="2493719" y="86040"/>
                  </a:lnTo>
                  <a:lnTo>
                    <a:pt x="2479679" y="64439"/>
                  </a:lnTo>
                  <a:lnTo>
                    <a:pt x="2465279" y="50039"/>
                  </a:lnTo>
                  <a:lnTo>
                    <a:pt x="2451239" y="35639"/>
                  </a:lnTo>
                  <a:lnTo>
                    <a:pt x="2429639" y="21959"/>
                  </a:lnTo>
                  <a:lnTo>
                    <a:pt x="2408399" y="14399"/>
                  </a:lnTo>
                  <a:lnTo>
                    <a:pt x="2393999" y="7199"/>
                  </a:lnTo>
                  <a:lnTo>
                    <a:pt x="2379959" y="0"/>
                  </a:lnTo>
                  <a:lnTo>
                    <a:pt x="2372759" y="0"/>
                  </a:lnTo>
                  <a:lnTo>
                    <a:pt x="2372759" y="7199"/>
                  </a:lnTo>
                  <a:lnTo>
                    <a:pt x="2365199" y="14399"/>
                  </a:lnTo>
                  <a:lnTo>
                    <a:pt x="2365199" y="2195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6" name="object 10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81429" y="872751"/>
              <a:ext cx="135856" cy="12109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959989" y="636951"/>
              <a:ext cx="178696" cy="14269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24789" y="944031"/>
              <a:ext cx="156736" cy="121817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458958" y="1995839"/>
              <a:ext cx="1651000" cy="1609725"/>
            </a:xfrm>
            <a:custGeom>
              <a:avLst/>
              <a:gdLst/>
              <a:ahLst/>
              <a:cxnLst/>
              <a:rect l="l" t="t" r="r" b="b"/>
              <a:pathLst>
                <a:path w="1651000" h="1609725">
                  <a:moveTo>
                    <a:pt x="564839" y="1201679"/>
                  </a:moveTo>
                  <a:lnTo>
                    <a:pt x="557279" y="1194479"/>
                  </a:lnTo>
                  <a:lnTo>
                    <a:pt x="557279" y="1187279"/>
                  </a:lnTo>
                  <a:lnTo>
                    <a:pt x="550079" y="1180079"/>
                  </a:lnTo>
                  <a:lnTo>
                    <a:pt x="542879" y="1173239"/>
                  </a:lnTo>
                  <a:lnTo>
                    <a:pt x="536399" y="1166039"/>
                  </a:lnTo>
                  <a:lnTo>
                    <a:pt x="528839" y="1158839"/>
                  </a:lnTo>
                  <a:lnTo>
                    <a:pt x="521639" y="1151639"/>
                  </a:lnTo>
                  <a:lnTo>
                    <a:pt x="507239" y="1144439"/>
                  </a:lnTo>
                  <a:lnTo>
                    <a:pt x="493199" y="1137239"/>
                  </a:lnTo>
                  <a:lnTo>
                    <a:pt x="471599" y="1130399"/>
                  </a:lnTo>
                  <a:lnTo>
                    <a:pt x="450359" y="1130399"/>
                  </a:lnTo>
                  <a:lnTo>
                    <a:pt x="428399" y="1130399"/>
                  </a:lnTo>
                  <a:lnTo>
                    <a:pt x="399959" y="1137239"/>
                  </a:lnTo>
                  <a:lnTo>
                    <a:pt x="371519" y="1144439"/>
                  </a:lnTo>
                  <a:lnTo>
                    <a:pt x="335879" y="1151639"/>
                  </a:lnTo>
                  <a:lnTo>
                    <a:pt x="307439" y="1166039"/>
                  </a:lnTo>
                  <a:lnTo>
                    <a:pt x="271799" y="1180079"/>
                  </a:lnTo>
                  <a:lnTo>
                    <a:pt x="235799" y="1201679"/>
                  </a:lnTo>
                  <a:lnTo>
                    <a:pt x="200159" y="1222919"/>
                  </a:lnTo>
                  <a:lnTo>
                    <a:pt x="171719" y="1251719"/>
                  </a:lnTo>
                  <a:lnTo>
                    <a:pt x="142919" y="1273319"/>
                  </a:lnTo>
                  <a:lnTo>
                    <a:pt x="114119" y="1301759"/>
                  </a:lnTo>
                  <a:lnTo>
                    <a:pt x="93239" y="1337759"/>
                  </a:lnTo>
                  <a:lnTo>
                    <a:pt x="78479" y="1366199"/>
                  </a:lnTo>
                  <a:lnTo>
                    <a:pt x="71279" y="1394639"/>
                  </a:lnTo>
                  <a:lnTo>
                    <a:pt x="71279" y="1423439"/>
                  </a:lnTo>
                  <a:lnTo>
                    <a:pt x="93239" y="1473839"/>
                  </a:lnTo>
                  <a:lnTo>
                    <a:pt x="150119" y="1523519"/>
                  </a:lnTo>
                  <a:lnTo>
                    <a:pt x="185759" y="1537919"/>
                  </a:lnTo>
                  <a:lnTo>
                    <a:pt x="228599" y="1552319"/>
                  </a:lnTo>
                  <a:lnTo>
                    <a:pt x="271799" y="1566359"/>
                  </a:lnTo>
                  <a:lnTo>
                    <a:pt x="321479" y="1573919"/>
                  </a:lnTo>
                  <a:lnTo>
                    <a:pt x="364319" y="1580759"/>
                  </a:lnTo>
                  <a:lnTo>
                    <a:pt x="414719" y="1587959"/>
                  </a:lnTo>
                  <a:lnTo>
                    <a:pt x="457559" y="1587959"/>
                  </a:lnTo>
                  <a:lnTo>
                    <a:pt x="507239" y="1587959"/>
                  </a:lnTo>
                  <a:lnTo>
                    <a:pt x="542879" y="1587959"/>
                  </a:lnTo>
                  <a:lnTo>
                    <a:pt x="586079" y="1580759"/>
                  </a:lnTo>
                  <a:lnTo>
                    <a:pt x="614519" y="1573919"/>
                  </a:lnTo>
                  <a:lnTo>
                    <a:pt x="650159" y="1566359"/>
                  </a:lnTo>
                  <a:lnTo>
                    <a:pt x="671759" y="1552319"/>
                  </a:lnTo>
                  <a:lnTo>
                    <a:pt x="692999" y="1537919"/>
                  </a:lnTo>
                  <a:lnTo>
                    <a:pt x="714959" y="1523519"/>
                  </a:lnTo>
                  <a:lnTo>
                    <a:pt x="728639" y="1502279"/>
                  </a:lnTo>
                  <a:lnTo>
                    <a:pt x="750599" y="1480679"/>
                  </a:lnTo>
                  <a:lnTo>
                    <a:pt x="757799" y="1459439"/>
                  </a:lnTo>
                  <a:lnTo>
                    <a:pt x="771839" y="1430279"/>
                  </a:lnTo>
                  <a:lnTo>
                    <a:pt x="779039" y="1402199"/>
                  </a:lnTo>
                  <a:lnTo>
                    <a:pt x="779039" y="1373399"/>
                  </a:lnTo>
                  <a:lnTo>
                    <a:pt x="779039" y="1337759"/>
                  </a:lnTo>
                  <a:lnTo>
                    <a:pt x="771839" y="1308959"/>
                  </a:lnTo>
                  <a:lnTo>
                    <a:pt x="750599" y="1273319"/>
                  </a:lnTo>
                  <a:lnTo>
                    <a:pt x="736199" y="1237319"/>
                  </a:lnTo>
                  <a:lnTo>
                    <a:pt x="707759" y="1208879"/>
                  </a:lnTo>
                  <a:lnTo>
                    <a:pt x="678959" y="1187279"/>
                  </a:lnTo>
                  <a:lnTo>
                    <a:pt x="643319" y="1166039"/>
                  </a:lnTo>
                  <a:lnTo>
                    <a:pt x="607679" y="1151639"/>
                  </a:lnTo>
                  <a:lnTo>
                    <a:pt x="572039" y="1137239"/>
                  </a:lnTo>
                  <a:lnTo>
                    <a:pt x="542879" y="1137239"/>
                  </a:lnTo>
                  <a:lnTo>
                    <a:pt x="514439" y="1130399"/>
                  </a:lnTo>
                  <a:lnTo>
                    <a:pt x="493199" y="1130399"/>
                  </a:lnTo>
                  <a:lnTo>
                    <a:pt x="471599" y="1137239"/>
                  </a:lnTo>
                  <a:lnTo>
                    <a:pt x="457559" y="1137239"/>
                  </a:lnTo>
                  <a:lnTo>
                    <a:pt x="443159" y="1151639"/>
                  </a:lnTo>
                  <a:lnTo>
                    <a:pt x="435599" y="1158839"/>
                  </a:lnTo>
                  <a:lnTo>
                    <a:pt x="428399" y="1173239"/>
                  </a:lnTo>
                </a:path>
                <a:path w="1651000" h="1609725">
                  <a:moveTo>
                    <a:pt x="464759" y="50399"/>
                  </a:moveTo>
                  <a:lnTo>
                    <a:pt x="457559" y="35639"/>
                  </a:lnTo>
                  <a:lnTo>
                    <a:pt x="457559" y="28439"/>
                  </a:lnTo>
                  <a:lnTo>
                    <a:pt x="450359" y="21239"/>
                  </a:lnTo>
                  <a:lnTo>
                    <a:pt x="435599" y="21239"/>
                  </a:lnTo>
                  <a:lnTo>
                    <a:pt x="428399" y="14399"/>
                  </a:lnTo>
                  <a:lnTo>
                    <a:pt x="407159" y="14399"/>
                  </a:lnTo>
                  <a:lnTo>
                    <a:pt x="386279" y="14399"/>
                  </a:lnTo>
                  <a:lnTo>
                    <a:pt x="364319" y="21239"/>
                  </a:lnTo>
                  <a:lnTo>
                    <a:pt x="335879" y="21239"/>
                  </a:lnTo>
                  <a:lnTo>
                    <a:pt x="307439" y="28439"/>
                  </a:lnTo>
                  <a:lnTo>
                    <a:pt x="278999" y="35639"/>
                  </a:lnTo>
                  <a:lnTo>
                    <a:pt x="243359" y="42839"/>
                  </a:lnTo>
                  <a:lnTo>
                    <a:pt x="207359" y="57239"/>
                  </a:lnTo>
                  <a:lnTo>
                    <a:pt x="178559" y="71279"/>
                  </a:lnTo>
                  <a:lnTo>
                    <a:pt x="150119" y="86039"/>
                  </a:lnTo>
                  <a:lnTo>
                    <a:pt x="121679" y="100079"/>
                  </a:lnTo>
                  <a:lnTo>
                    <a:pt x="93239" y="121679"/>
                  </a:lnTo>
                  <a:lnTo>
                    <a:pt x="71279" y="142919"/>
                  </a:lnTo>
                  <a:lnTo>
                    <a:pt x="50039" y="171719"/>
                  </a:lnTo>
                  <a:lnTo>
                    <a:pt x="28439" y="200159"/>
                  </a:lnTo>
                  <a:lnTo>
                    <a:pt x="14399" y="228599"/>
                  </a:lnTo>
                  <a:lnTo>
                    <a:pt x="7199" y="257759"/>
                  </a:lnTo>
                  <a:lnTo>
                    <a:pt x="0" y="293399"/>
                  </a:lnTo>
                  <a:lnTo>
                    <a:pt x="0" y="329039"/>
                  </a:lnTo>
                  <a:lnTo>
                    <a:pt x="21599" y="393479"/>
                  </a:lnTo>
                  <a:lnTo>
                    <a:pt x="71279" y="450719"/>
                  </a:lnTo>
                  <a:lnTo>
                    <a:pt x="106919" y="479159"/>
                  </a:lnTo>
                  <a:lnTo>
                    <a:pt x="150119" y="493559"/>
                  </a:lnTo>
                  <a:lnTo>
                    <a:pt x="200159" y="507959"/>
                  </a:lnTo>
                  <a:lnTo>
                    <a:pt x="249839" y="521999"/>
                  </a:lnTo>
                  <a:lnTo>
                    <a:pt x="307439" y="521999"/>
                  </a:lnTo>
                  <a:lnTo>
                    <a:pt x="357119" y="521999"/>
                  </a:lnTo>
                  <a:lnTo>
                    <a:pt x="407159" y="514799"/>
                  </a:lnTo>
                  <a:lnTo>
                    <a:pt x="464759" y="500759"/>
                  </a:lnTo>
                  <a:lnTo>
                    <a:pt x="514439" y="479159"/>
                  </a:lnTo>
                  <a:lnTo>
                    <a:pt x="564839" y="450719"/>
                  </a:lnTo>
                  <a:lnTo>
                    <a:pt x="607679" y="422279"/>
                  </a:lnTo>
                  <a:lnTo>
                    <a:pt x="643319" y="386639"/>
                  </a:lnTo>
                  <a:lnTo>
                    <a:pt x="678959" y="350279"/>
                  </a:lnTo>
                  <a:lnTo>
                    <a:pt x="707759" y="285839"/>
                  </a:lnTo>
                  <a:lnTo>
                    <a:pt x="714959" y="242999"/>
                  </a:lnTo>
                  <a:lnTo>
                    <a:pt x="707759" y="207359"/>
                  </a:lnTo>
                  <a:lnTo>
                    <a:pt x="692999" y="164519"/>
                  </a:lnTo>
                  <a:lnTo>
                    <a:pt x="671759" y="128879"/>
                  </a:lnTo>
                  <a:lnTo>
                    <a:pt x="643319" y="93239"/>
                  </a:lnTo>
                  <a:lnTo>
                    <a:pt x="607679" y="64439"/>
                  </a:lnTo>
                  <a:lnTo>
                    <a:pt x="572039" y="42839"/>
                  </a:lnTo>
                  <a:lnTo>
                    <a:pt x="536399" y="21239"/>
                  </a:lnTo>
                  <a:lnTo>
                    <a:pt x="507239" y="14399"/>
                  </a:lnTo>
                  <a:lnTo>
                    <a:pt x="471599" y="7199"/>
                  </a:lnTo>
                  <a:lnTo>
                    <a:pt x="443159" y="0"/>
                  </a:lnTo>
                  <a:lnTo>
                    <a:pt x="421919" y="0"/>
                  </a:lnTo>
                  <a:lnTo>
                    <a:pt x="407159" y="7199"/>
                  </a:lnTo>
                  <a:lnTo>
                    <a:pt x="399959" y="14399"/>
                  </a:lnTo>
                  <a:lnTo>
                    <a:pt x="392759" y="28439"/>
                  </a:lnTo>
                  <a:lnTo>
                    <a:pt x="386279" y="42839"/>
                  </a:lnTo>
                </a:path>
                <a:path w="1651000" h="1609725">
                  <a:moveTo>
                    <a:pt x="614519" y="1201679"/>
                  </a:moveTo>
                  <a:lnTo>
                    <a:pt x="621719" y="1201679"/>
                  </a:lnTo>
                  <a:lnTo>
                    <a:pt x="621719" y="1194479"/>
                  </a:lnTo>
                  <a:lnTo>
                    <a:pt x="621719" y="1187279"/>
                  </a:lnTo>
                  <a:lnTo>
                    <a:pt x="621719" y="1180079"/>
                  </a:lnTo>
                  <a:lnTo>
                    <a:pt x="614519" y="1180079"/>
                  </a:lnTo>
                  <a:lnTo>
                    <a:pt x="614519" y="1173239"/>
                  </a:lnTo>
                  <a:lnTo>
                    <a:pt x="607679" y="1166039"/>
                  </a:lnTo>
                  <a:lnTo>
                    <a:pt x="600479" y="1166039"/>
                  </a:lnTo>
                  <a:lnTo>
                    <a:pt x="593279" y="1158839"/>
                  </a:lnTo>
                  <a:lnTo>
                    <a:pt x="578519" y="1151639"/>
                  </a:lnTo>
                  <a:lnTo>
                    <a:pt x="564839" y="1144439"/>
                  </a:lnTo>
                  <a:lnTo>
                    <a:pt x="542879" y="1144439"/>
                  </a:lnTo>
                  <a:lnTo>
                    <a:pt x="528839" y="1137239"/>
                  </a:lnTo>
                  <a:lnTo>
                    <a:pt x="507239" y="1137239"/>
                  </a:lnTo>
                  <a:lnTo>
                    <a:pt x="478799" y="1130399"/>
                  </a:lnTo>
                  <a:lnTo>
                    <a:pt x="450359" y="1130399"/>
                  </a:lnTo>
                  <a:lnTo>
                    <a:pt x="421919" y="1137239"/>
                  </a:lnTo>
                  <a:lnTo>
                    <a:pt x="386279" y="1144439"/>
                  </a:lnTo>
                  <a:lnTo>
                    <a:pt x="357119" y="1158839"/>
                  </a:lnTo>
                  <a:lnTo>
                    <a:pt x="321479" y="1173239"/>
                  </a:lnTo>
                  <a:lnTo>
                    <a:pt x="285479" y="1187279"/>
                  </a:lnTo>
                  <a:lnTo>
                    <a:pt x="249839" y="1201679"/>
                  </a:lnTo>
                  <a:lnTo>
                    <a:pt x="214199" y="1222919"/>
                  </a:lnTo>
                  <a:lnTo>
                    <a:pt x="185759" y="1237319"/>
                  </a:lnTo>
                  <a:lnTo>
                    <a:pt x="157319" y="1258919"/>
                  </a:lnTo>
                  <a:lnTo>
                    <a:pt x="106919" y="1301759"/>
                  </a:lnTo>
                  <a:lnTo>
                    <a:pt x="71279" y="1344599"/>
                  </a:lnTo>
                  <a:lnTo>
                    <a:pt x="57239" y="1402199"/>
                  </a:lnTo>
                  <a:lnTo>
                    <a:pt x="57239" y="1423439"/>
                  </a:lnTo>
                  <a:lnTo>
                    <a:pt x="78479" y="1480679"/>
                  </a:lnTo>
                  <a:lnTo>
                    <a:pt x="114119" y="1523519"/>
                  </a:lnTo>
                  <a:lnTo>
                    <a:pt x="178559" y="1559519"/>
                  </a:lnTo>
                  <a:lnTo>
                    <a:pt x="207359" y="1573919"/>
                  </a:lnTo>
                  <a:lnTo>
                    <a:pt x="249839" y="1587959"/>
                  </a:lnTo>
                  <a:lnTo>
                    <a:pt x="293039" y="1595159"/>
                  </a:lnTo>
                  <a:lnTo>
                    <a:pt x="335879" y="1602359"/>
                  </a:lnTo>
                  <a:lnTo>
                    <a:pt x="378719" y="1609559"/>
                  </a:lnTo>
                  <a:lnTo>
                    <a:pt x="421919" y="1609559"/>
                  </a:lnTo>
                  <a:lnTo>
                    <a:pt x="464759" y="1602359"/>
                  </a:lnTo>
                  <a:lnTo>
                    <a:pt x="507239" y="1595159"/>
                  </a:lnTo>
                  <a:lnTo>
                    <a:pt x="550079" y="1587959"/>
                  </a:lnTo>
                  <a:lnTo>
                    <a:pt x="593279" y="1573919"/>
                  </a:lnTo>
                  <a:lnTo>
                    <a:pt x="628919" y="1559519"/>
                  </a:lnTo>
                  <a:lnTo>
                    <a:pt x="664559" y="1545119"/>
                  </a:lnTo>
                  <a:lnTo>
                    <a:pt x="692999" y="1523519"/>
                  </a:lnTo>
                  <a:lnTo>
                    <a:pt x="714959" y="1509479"/>
                  </a:lnTo>
                  <a:lnTo>
                    <a:pt x="736199" y="1487879"/>
                  </a:lnTo>
                  <a:lnTo>
                    <a:pt x="750599" y="1466279"/>
                  </a:lnTo>
                  <a:lnTo>
                    <a:pt x="764639" y="1437839"/>
                  </a:lnTo>
                  <a:lnTo>
                    <a:pt x="764639" y="1416239"/>
                  </a:lnTo>
                  <a:lnTo>
                    <a:pt x="764639" y="1380599"/>
                  </a:lnTo>
                  <a:lnTo>
                    <a:pt x="757799" y="1351799"/>
                  </a:lnTo>
                  <a:lnTo>
                    <a:pt x="736199" y="1316159"/>
                  </a:lnTo>
                  <a:lnTo>
                    <a:pt x="721439" y="1287719"/>
                  </a:lnTo>
                  <a:lnTo>
                    <a:pt x="692999" y="1258919"/>
                  </a:lnTo>
                  <a:lnTo>
                    <a:pt x="671759" y="1230479"/>
                  </a:lnTo>
                  <a:lnTo>
                    <a:pt x="636119" y="1216079"/>
                  </a:lnTo>
                  <a:lnTo>
                    <a:pt x="607679" y="1201679"/>
                  </a:lnTo>
                  <a:lnTo>
                    <a:pt x="578519" y="1201679"/>
                  </a:lnTo>
                  <a:lnTo>
                    <a:pt x="557279" y="1194479"/>
                  </a:lnTo>
                  <a:lnTo>
                    <a:pt x="542879" y="1201679"/>
                  </a:lnTo>
                  <a:lnTo>
                    <a:pt x="536399" y="1208879"/>
                  </a:lnTo>
                  <a:lnTo>
                    <a:pt x="536399" y="1222919"/>
                  </a:lnTo>
                </a:path>
                <a:path w="1651000" h="1609725">
                  <a:moveTo>
                    <a:pt x="1086479" y="1445039"/>
                  </a:moveTo>
                  <a:lnTo>
                    <a:pt x="1064879" y="1437839"/>
                  </a:lnTo>
                  <a:lnTo>
                    <a:pt x="1057679" y="1437839"/>
                  </a:lnTo>
                  <a:lnTo>
                    <a:pt x="1050839" y="1437839"/>
                  </a:lnTo>
                  <a:lnTo>
                    <a:pt x="1050839" y="1430279"/>
                  </a:lnTo>
                  <a:lnTo>
                    <a:pt x="1057679" y="1430279"/>
                  </a:lnTo>
                  <a:lnTo>
                    <a:pt x="1064879" y="1430279"/>
                  </a:lnTo>
                  <a:lnTo>
                    <a:pt x="1086479" y="1430279"/>
                  </a:lnTo>
                  <a:lnTo>
                    <a:pt x="1114919" y="1437839"/>
                  </a:lnTo>
                  <a:lnTo>
                    <a:pt x="1150559" y="1437839"/>
                  </a:lnTo>
                  <a:lnTo>
                    <a:pt x="1193759" y="1445039"/>
                  </a:lnTo>
                  <a:lnTo>
                    <a:pt x="1236239" y="1452239"/>
                  </a:lnTo>
                  <a:lnTo>
                    <a:pt x="1286279" y="1452239"/>
                  </a:lnTo>
                  <a:lnTo>
                    <a:pt x="1336679" y="1459439"/>
                  </a:lnTo>
                  <a:lnTo>
                    <a:pt x="1386359" y="1459439"/>
                  </a:lnTo>
                  <a:lnTo>
                    <a:pt x="1436399" y="1466279"/>
                  </a:lnTo>
                  <a:lnTo>
                    <a:pt x="1629719" y="1466279"/>
                  </a:lnTo>
                  <a:lnTo>
                    <a:pt x="1629719" y="1473839"/>
                  </a:lnTo>
                  <a:lnTo>
                    <a:pt x="1622519" y="1473839"/>
                  </a:lnTo>
                  <a:lnTo>
                    <a:pt x="1607759" y="1480679"/>
                  </a:lnTo>
                  <a:lnTo>
                    <a:pt x="1593719" y="1480679"/>
                  </a:lnTo>
                  <a:lnTo>
                    <a:pt x="1572119" y="1480679"/>
                  </a:lnTo>
                </a:path>
                <a:path w="1651000" h="1609725">
                  <a:moveTo>
                    <a:pt x="1386359" y="1344599"/>
                  </a:moveTo>
                  <a:lnTo>
                    <a:pt x="1379519" y="1344599"/>
                  </a:lnTo>
                  <a:lnTo>
                    <a:pt x="1372319" y="1344599"/>
                  </a:lnTo>
                  <a:lnTo>
                    <a:pt x="1357919" y="1344599"/>
                  </a:lnTo>
                  <a:lnTo>
                    <a:pt x="1336679" y="1351799"/>
                  </a:lnTo>
                  <a:lnTo>
                    <a:pt x="1314719" y="1351799"/>
                  </a:lnTo>
                  <a:lnTo>
                    <a:pt x="1286279" y="1358999"/>
                  </a:lnTo>
                  <a:lnTo>
                    <a:pt x="1250639" y="1366199"/>
                  </a:lnTo>
                  <a:lnTo>
                    <a:pt x="1214999" y="1373399"/>
                  </a:lnTo>
                  <a:lnTo>
                    <a:pt x="1179359" y="1380599"/>
                  </a:lnTo>
                  <a:lnTo>
                    <a:pt x="1143359" y="1387439"/>
                  </a:lnTo>
                  <a:lnTo>
                    <a:pt x="1107719" y="1394639"/>
                  </a:lnTo>
                  <a:lnTo>
                    <a:pt x="1072079" y="1402199"/>
                  </a:lnTo>
                  <a:lnTo>
                    <a:pt x="1043639" y="1409039"/>
                  </a:lnTo>
                  <a:lnTo>
                    <a:pt x="1028879" y="1416239"/>
                  </a:lnTo>
                  <a:lnTo>
                    <a:pt x="1007999" y="1423439"/>
                  </a:lnTo>
                  <a:lnTo>
                    <a:pt x="1000439" y="1430279"/>
                  </a:lnTo>
                  <a:lnTo>
                    <a:pt x="1000439" y="1437839"/>
                  </a:lnTo>
                  <a:lnTo>
                    <a:pt x="1007999" y="1445039"/>
                  </a:lnTo>
                  <a:lnTo>
                    <a:pt x="1021679" y="1452239"/>
                  </a:lnTo>
                  <a:lnTo>
                    <a:pt x="1036439" y="1459439"/>
                  </a:lnTo>
                  <a:lnTo>
                    <a:pt x="1057679" y="1466279"/>
                  </a:lnTo>
                  <a:lnTo>
                    <a:pt x="1079279" y="1473839"/>
                  </a:lnTo>
                  <a:lnTo>
                    <a:pt x="1100519" y="1487879"/>
                  </a:lnTo>
                  <a:lnTo>
                    <a:pt x="1128959" y="1495079"/>
                  </a:lnTo>
                  <a:lnTo>
                    <a:pt x="1150559" y="1509479"/>
                  </a:lnTo>
                  <a:lnTo>
                    <a:pt x="1179359" y="1523519"/>
                  </a:lnTo>
                  <a:lnTo>
                    <a:pt x="1200239" y="1530719"/>
                  </a:lnTo>
                  <a:lnTo>
                    <a:pt x="1214999" y="1545119"/>
                  </a:lnTo>
                  <a:lnTo>
                    <a:pt x="1229399" y="1559519"/>
                  </a:lnTo>
                  <a:lnTo>
                    <a:pt x="1236239" y="1566359"/>
                  </a:lnTo>
                  <a:lnTo>
                    <a:pt x="1243439" y="1573919"/>
                  </a:lnTo>
                </a:path>
                <a:path w="1651000" h="1609725">
                  <a:moveTo>
                    <a:pt x="1365119" y="150119"/>
                  </a:moveTo>
                  <a:lnTo>
                    <a:pt x="1357919" y="135719"/>
                  </a:lnTo>
                  <a:lnTo>
                    <a:pt x="1350359" y="135719"/>
                  </a:lnTo>
                  <a:lnTo>
                    <a:pt x="1350359" y="128879"/>
                  </a:lnTo>
                  <a:lnTo>
                    <a:pt x="1350359" y="135719"/>
                  </a:lnTo>
                  <a:lnTo>
                    <a:pt x="1350359" y="142919"/>
                  </a:lnTo>
                  <a:lnTo>
                    <a:pt x="1350359" y="150119"/>
                  </a:lnTo>
                  <a:lnTo>
                    <a:pt x="1343879" y="171719"/>
                  </a:lnTo>
                  <a:lnTo>
                    <a:pt x="1343879" y="192959"/>
                  </a:lnTo>
                  <a:lnTo>
                    <a:pt x="1336679" y="221759"/>
                  </a:lnTo>
                  <a:lnTo>
                    <a:pt x="1321919" y="257759"/>
                  </a:lnTo>
                  <a:lnTo>
                    <a:pt x="1307519" y="307439"/>
                  </a:lnTo>
                  <a:lnTo>
                    <a:pt x="1293479" y="357479"/>
                  </a:lnTo>
                  <a:lnTo>
                    <a:pt x="1279079" y="407879"/>
                  </a:lnTo>
                  <a:lnTo>
                    <a:pt x="1257839" y="471959"/>
                  </a:lnTo>
                  <a:lnTo>
                    <a:pt x="1236239" y="529199"/>
                  </a:lnTo>
                  <a:lnTo>
                    <a:pt x="1222199" y="593639"/>
                  </a:lnTo>
                  <a:lnTo>
                    <a:pt x="1207799" y="650879"/>
                  </a:lnTo>
                  <a:lnTo>
                    <a:pt x="1193759" y="707759"/>
                  </a:lnTo>
                  <a:lnTo>
                    <a:pt x="1186559" y="750599"/>
                  </a:lnTo>
                  <a:lnTo>
                    <a:pt x="1179359" y="793799"/>
                  </a:lnTo>
                  <a:lnTo>
                    <a:pt x="1171799" y="836639"/>
                  </a:lnTo>
                  <a:lnTo>
                    <a:pt x="1164599" y="872639"/>
                  </a:lnTo>
                  <a:lnTo>
                    <a:pt x="1158119" y="908279"/>
                  </a:lnTo>
                  <a:lnTo>
                    <a:pt x="1150559" y="944279"/>
                  </a:lnTo>
                  <a:lnTo>
                    <a:pt x="1143359" y="972719"/>
                  </a:lnTo>
                  <a:lnTo>
                    <a:pt x="1143359" y="1001519"/>
                  </a:lnTo>
                  <a:lnTo>
                    <a:pt x="1136159" y="1029959"/>
                  </a:lnTo>
                  <a:lnTo>
                    <a:pt x="1128959" y="1051199"/>
                  </a:lnTo>
                  <a:lnTo>
                    <a:pt x="1122119" y="1072799"/>
                  </a:lnTo>
                  <a:lnTo>
                    <a:pt x="1122119" y="1087199"/>
                  </a:lnTo>
                  <a:lnTo>
                    <a:pt x="1114919" y="1094399"/>
                  </a:lnTo>
                  <a:lnTo>
                    <a:pt x="1107719" y="1094399"/>
                  </a:lnTo>
                  <a:lnTo>
                    <a:pt x="1107719" y="1079999"/>
                  </a:lnTo>
                  <a:lnTo>
                    <a:pt x="1107719" y="1065959"/>
                  </a:lnTo>
                  <a:lnTo>
                    <a:pt x="1114919" y="1044359"/>
                  </a:lnTo>
                  <a:lnTo>
                    <a:pt x="1122119" y="1015559"/>
                  </a:lnTo>
                  <a:lnTo>
                    <a:pt x="1128959" y="987119"/>
                  </a:lnTo>
                  <a:lnTo>
                    <a:pt x="1136159" y="951119"/>
                  </a:lnTo>
                  <a:lnTo>
                    <a:pt x="1143359" y="915479"/>
                  </a:lnTo>
                  <a:lnTo>
                    <a:pt x="1158119" y="872639"/>
                  </a:lnTo>
                  <a:lnTo>
                    <a:pt x="1164599" y="829799"/>
                  </a:lnTo>
                  <a:lnTo>
                    <a:pt x="1179359" y="786959"/>
                  </a:lnTo>
                  <a:lnTo>
                    <a:pt x="1186559" y="743759"/>
                  </a:lnTo>
                  <a:lnTo>
                    <a:pt x="1200239" y="700919"/>
                  </a:lnTo>
                  <a:lnTo>
                    <a:pt x="1207799" y="658079"/>
                  </a:lnTo>
                  <a:lnTo>
                    <a:pt x="1222199" y="615239"/>
                  </a:lnTo>
                  <a:lnTo>
                    <a:pt x="1236239" y="586439"/>
                  </a:lnTo>
                  <a:lnTo>
                    <a:pt x="1250639" y="550799"/>
                  </a:lnTo>
                  <a:lnTo>
                    <a:pt x="1265039" y="514799"/>
                  </a:lnTo>
                  <a:lnTo>
                    <a:pt x="1279079" y="479159"/>
                  </a:lnTo>
                  <a:lnTo>
                    <a:pt x="1301039" y="443519"/>
                  </a:lnTo>
                  <a:lnTo>
                    <a:pt x="1314719" y="400319"/>
                  </a:lnTo>
                  <a:lnTo>
                    <a:pt x="1329479" y="364679"/>
                  </a:lnTo>
                  <a:lnTo>
                    <a:pt x="1343879" y="321839"/>
                  </a:lnTo>
                  <a:lnTo>
                    <a:pt x="1350359" y="285839"/>
                  </a:lnTo>
                  <a:lnTo>
                    <a:pt x="1357919" y="250199"/>
                  </a:lnTo>
                  <a:lnTo>
                    <a:pt x="1365119" y="228599"/>
                  </a:lnTo>
                  <a:lnTo>
                    <a:pt x="1365119" y="207359"/>
                  </a:lnTo>
                  <a:lnTo>
                    <a:pt x="1365119" y="200159"/>
                  </a:lnTo>
                  <a:lnTo>
                    <a:pt x="1365119" y="192959"/>
                  </a:lnTo>
                  <a:lnTo>
                    <a:pt x="1365119" y="200159"/>
                  </a:lnTo>
                  <a:lnTo>
                    <a:pt x="1365119" y="214559"/>
                  </a:lnTo>
                  <a:lnTo>
                    <a:pt x="1357919" y="236159"/>
                  </a:lnTo>
                  <a:lnTo>
                    <a:pt x="1357919" y="264599"/>
                  </a:lnTo>
                  <a:lnTo>
                    <a:pt x="1350359" y="300599"/>
                  </a:lnTo>
                  <a:lnTo>
                    <a:pt x="1343879" y="343439"/>
                  </a:lnTo>
                  <a:lnTo>
                    <a:pt x="1336679" y="386639"/>
                  </a:lnTo>
                  <a:lnTo>
                    <a:pt x="1329479" y="429119"/>
                  </a:lnTo>
                  <a:lnTo>
                    <a:pt x="1314719" y="479159"/>
                  </a:lnTo>
                  <a:lnTo>
                    <a:pt x="1293479" y="536399"/>
                  </a:lnTo>
                  <a:lnTo>
                    <a:pt x="1271879" y="593639"/>
                  </a:lnTo>
                  <a:lnTo>
                    <a:pt x="1257839" y="650879"/>
                  </a:lnTo>
                  <a:lnTo>
                    <a:pt x="1236239" y="700919"/>
                  </a:lnTo>
                  <a:lnTo>
                    <a:pt x="1222199" y="750599"/>
                  </a:lnTo>
                  <a:lnTo>
                    <a:pt x="1207799" y="800999"/>
                  </a:lnTo>
                  <a:lnTo>
                    <a:pt x="1193759" y="843839"/>
                  </a:lnTo>
                  <a:lnTo>
                    <a:pt x="1179359" y="879479"/>
                  </a:lnTo>
                  <a:lnTo>
                    <a:pt x="1171799" y="922679"/>
                  </a:lnTo>
                  <a:lnTo>
                    <a:pt x="1158119" y="951119"/>
                  </a:lnTo>
                  <a:lnTo>
                    <a:pt x="1150559" y="979919"/>
                  </a:lnTo>
                  <a:lnTo>
                    <a:pt x="1143359" y="1008359"/>
                  </a:lnTo>
                  <a:lnTo>
                    <a:pt x="1136159" y="1029959"/>
                  </a:lnTo>
                  <a:lnTo>
                    <a:pt x="1136159" y="1051199"/>
                  </a:lnTo>
                  <a:lnTo>
                    <a:pt x="1128959" y="1065959"/>
                  </a:lnTo>
                  <a:lnTo>
                    <a:pt x="1128959" y="1072799"/>
                  </a:lnTo>
                  <a:lnTo>
                    <a:pt x="1128959" y="1079999"/>
                  </a:lnTo>
                  <a:lnTo>
                    <a:pt x="1128959" y="1072799"/>
                  </a:lnTo>
                  <a:lnTo>
                    <a:pt x="1128959" y="1051199"/>
                  </a:lnTo>
                  <a:lnTo>
                    <a:pt x="1128959" y="1029959"/>
                  </a:lnTo>
                  <a:lnTo>
                    <a:pt x="1136159" y="1001519"/>
                  </a:lnTo>
                  <a:lnTo>
                    <a:pt x="1143359" y="972719"/>
                  </a:lnTo>
                  <a:lnTo>
                    <a:pt x="1143359" y="937079"/>
                  </a:lnTo>
                  <a:lnTo>
                    <a:pt x="1158119" y="894239"/>
                  </a:lnTo>
                  <a:lnTo>
                    <a:pt x="1164599" y="851039"/>
                  </a:lnTo>
                  <a:lnTo>
                    <a:pt x="1171799" y="808199"/>
                  </a:lnTo>
                  <a:lnTo>
                    <a:pt x="1186559" y="758159"/>
                  </a:lnTo>
                  <a:lnTo>
                    <a:pt x="1200239" y="707759"/>
                  </a:lnTo>
                  <a:lnTo>
                    <a:pt x="1222199" y="664919"/>
                  </a:lnTo>
                  <a:lnTo>
                    <a:pt x="1236239" y="615239"/>
                  </a:lnTo>
                  <a:lnTo>
                    <a:pt x="1250639" y="579599"/>
                  </a:lnTo>
                  <a:lnTo>
                    <a:pt x="1265039" y="550799"/>
                  </a:lnTo>
                  <a:lnTo>
                    <a:pt x="1279079" y="521999"/>
                  </a:lnTo>
                  <a:lnTo>
                    <a:pt x="1286279" y="493559"/>
                  </a:lnTo>
                  <a:lnTo>
                    <a:pt x="1301039" y="471959"/>
                  </a:lnTo>
                  <a:lnTo>
                    <a:pt x="1307519" y="450719"/>
                  </a:lnTo>
                  <a:lnTo>
                    <a:pt x="1314719" y="429119"/>
                  </a:lnTo>
                  <a:lnTo>
                    <a:pt x="1314719" y="407879"/>
                  </a:lnTo>
                  <a:lnTo>
                    <a:pt x="1314719" y="393479"/>
                  </a:lnTo>
                  <a:lnTo>
                    <a:pt x="1314719" y="379079"/>
                  </a:lnTo>
                  <a:lnTo>
                    <a:pt x="1314719" y="371879"/>
                  </a:lnTo>
                  <a:lnTo>
                    <a:pt x="1307519" y="364679"/>
                  </a:lnTo>
                  <a:lnTo>
                    <a:pt x="1301039" y="379079"/>
                  </a:lnTo>
                  <a:lnTo>
                    <a:pt x="1293479" y="393479"/>
                  </a:lnTo>
                  <a:lnTo>
                    <a:pt x="1286279" y="422279"/>
                  </a:lnTo>
                  <a:lnTo>
                    <a:pt x="1279079" y="465119"/>
                  </a:lnTo>
                  <a:lnTo>
                    <a:pt x="1265039" y="507959"/>
                  </a:lnTo>
                  <a:lnTo>
                    <a:pt x="1250639" y="557639"/>
                  </a:lnTo>
                  <a:lnTo>
                    <a:pt x="1236239" y="615239"/>
                  </a:lnTo>
                  <a:lnTo>
                    <a:pt x="1222199" y="679319"/>
                  </a:lnTo>
                  <a:lnTo>
                    <a:pt x="1207799" y="729359"/>
                  </a:lnTo>
                  <a:lnTo>
                    <a:pt x="1186559" y="786959"/>
                  </a:lnTo>
                  <a:lnTo>
                    <a:pt x="1171799" y="836639"/>
                  </a:lnTo>
                  <a:lnTo>
                    <a:pt x="1164599" y="879479"/>
                  </a:lnTo>
                  <a:lnTo>
                    <a:pt x="1150559" y="922679"/>
                  </a:lnTo>
                  <a:lnTo>
                    <a:pt x="1143359" y="958679"/>
                  </a:lnTo>
                  <a:lnTo>
                    <a:pt x="1143359" y="987119"/>
                  </a:lnTo>
                  <a:lnTo>
                    <a:pt x="1136159" y="1015559"/>
                  </a:lnTo>
                  <a:lnTo>
                    <a:pt x="1136159" y="1037159"/>
                  </a:lnTo>
                  <a:lnTo>
                    <a:pt x="1143359" y="1051199"/>
                  </a:lnTo>
                  <a:lnTo>
                    <a:pt x="1143359" y="1065959"/>
                  </a:lnTo>
                  <a:lnTo>
                    <a:pt x="1143359" y="1072799"/>
                  </a:lnTo>
                  <a:lnTo>
                    <a:pt x="1150559" y="1072799"/>
                  </a:lnTo>
                  <a:lnTo>
                    <a:pt x="1143359" y="1065959"/>
                  </a:lnTo>
                  <a:lnTo>
                    <a:pt x="1136159" y="1058759"/>
                  </a:lnTo>
                </a:path>
                <a:path w="1651000" h="1609725">
                  <a:moveTo>
                    <a:pt x="1028879" y="815399"/>
                  </a:moveTo>
                  <a:lnTo>
                    <a:pt x="1028879" y="808199"/>
                  </a:lnTo>
                  <a:lnTo>
                    <a:pt x="1036439" y="800999"/>
                  </a:lnTo>
                  <a:lnTo>
                    <a:pt x="1043639" y="800999"/>
                  </a:lnTo>
                  <a:lnTo>
                    <a:pt x="1050839" y="800999"/>
                  </a:lnTo>
                  <a:lnTo>
                    <a:pt x="1057679" y="808199"/>
                  </a:lnTo>
                  <a:lnTo>
                    <a:pt x="1064879" y="815399"/>
                  </a:lnTo>
                  <a:lnTo>
                    <a:pt x="1072079" y="829799"/>
                  </a:lnTo>
                  <a:lnTo>
                    <a:pt x="1072079" y="851039"/>
                  </a:lnTo>
                  <a:lnTo>
                    <a:pt x="1079279" y="879479"/>
                  </a:lnTo>
                  <a:lnTo>
                    <a:pt x="1079279" y="908279"/>
                  </a:lnTo>
                  <a:lnTo>
                    <a:pt x="1079279" y="937079"/>
                  </a:lnTo>
                  <a:lnTo>
                    <a:pt x="1072079" y="979919"/>
                  </a:lnTo>
                  <a:lnTo>
                    <a:pt x="1072079" y="1015559"/>
                  </a:lnTo>
                  <a:lnTo>
                    <a:pt x="1072079" y="1051199"/>
                  </a:lnTo>
                  <a:lnTo>
                    <a:pt x="1072079" y="1079999"/>
                  </a:lnTo>
                  <a:lnTo>
                    <a:pt x="1072079" y="1101599"/>
                  </a:lnTo>
                  <a:lnTo>
                    <a:pt x="1079279" y="1115999"/>
                  </a:lnTo>
                  <a:lnTo>
                    <a:pt x="1086479" y="1130399"/>
                  </a:lnTo>
                  <a:lnTo>
                    <a:pt x="1100519" y="1137239"/>
                  </a:lnTo>
                  <a:lnTo>
                    <a:pt x="1107719" y="1144439"/>
                  </a:lnTo>
                  <a:lnTo>
                    <a:pt x="1114919" y="1151639"/>
                  </a:lnTo>
                  <a:lnTo>
                    <a:pt x="1122119" y="1151639"/>
                  </a:lnTo>
                  <a:lnTo>
                    <a:pt x="1128959" y="1151639"/>
                  </a:lnTo>
                  <a:lnTo>
                    <a:pt x="1143359" y="1144439"/>
                  </a:lnTo>
                  <a:lnTo>
                    <a:pt x="1158119" y="1137239"/>
                  </a:lnTo>
                  <a:lnTo>
                    <a:pt x="1171799" y="1130399"/>
                  </a:lnTo>
                  <a:lnTo>
                    <a:pt x="1193759" y="1122839"/>
                  </a:lnTo>
                  <a:lnTo>
                    <a:pt x="1207799" y="1115999"/>
                  </a:lnTo>
                  <a:lnTo>
                    <a:pt x="1222199" y="1108439"/>
                  </a:lnTo>
                  <a:lnTo>
                    <a:pt x="1236239" y="1108439"/>
                  </a:lnTo>
                  <a:lnTo>
                    <a:pt x="1243439" y="1101599"/>
                  </a:lnTo>
                  <a:lnTo>
                    <a:pt x="1250639" y="1101599"/>
                  </a:lnTo>
                  <a:lnTo>
                    <a:pt x="1257839" y="1101599"/>
                  </a:lnTo>
                  <a:lnTo>
                    <a:pt x="1257839" y="1108439"/>
                  </a:lnTo>
                </a:path>
                <a:path w="1651000" h="1609725">
                  <a:moveTo>
                    <a:pt x="1472039" y="779759"/>
                  </a:moveTo>
                  <a:lnTo>
                    <a:pt x="1464839" y="758159"/>
                  </a:lnTo>
                  <a:lnTo>
                    <a:pt x="1464839" y="750599"/>
                  </a:lnTo>
                  <a:lnTo>
                    <a:pt x="1457639" y="750599"/>
                  </a:lnTo>
                  <a:lnTo>
                    <a:pt x="1457639" y="743759"/>
                  </a:lnTo>
                  <a:lnTo>
                    <a:pt x="1451159" y="743759"/>
                  </a:lnTo>
                  <a:lnTo>
                    <a:pt x="1443599" y="743759"/>
                  </a:lnTo>
                  <a:lnTo>
                    <a:pt x="1436399" y="750599"/>
                  </a:lnTo>
                  <a:lnTo>
                    <a:pt x="1429199" y="765359"/>
                  </a:lnTo>
                  <a:lnTo>
                    <a:pt x="1421999" y="779759"/>
                  </a:lnTo>
                  <a:lnTo>
                    <a:pt x="1421999" y="793799"/>
                  </a:lnTo>
                  <a:lnTo>
                    <a:pt x="1415159" y="822599"/>
                  </a:lnTo>
                  <a:lnTo>
                    <a:pt x="1415159" y="843839"/>
                  </a:lnTo>
                  <a:lnTo>
                    <a:pt x="1415159" y="865439"/>
                  </a:lnTo>
                  <a:lnTo>
                    <a:pt x="1415159" y="887039"/>
                  </a:lnTo>
                  <a:lnTo>
                    <a:pt x="1429199" y="908279"/>
                  </a:lnTo>
                  <a:lnTo>
                    <a:pt x="1443599" y="929879"/>
                  </a:lnTo>
                  <a:lnTo>
                    <a:pt x="1464839" y="944279"/>
                  </a:lnTo>
                  <a:lnTo>
                    <a:pt x="1486799" y="951119"/>
                  </a:lnTo>
                  <a:lnTo>
                    <a:pt x="1515239" y="951119"/>
                  </a:lnTo>
                  <a:lnTo>
                    <a:pt x="1543679" y="951119"/>
                  </a:lnTo>
                  <a:lnTo>
                    <a:pt x="1564919" y="944279"/>
                  </a:lnTo>
                  <a:lnTo>
                    <a:pt x="1593719" y="937079"/>
                  </a:lnTo>
                  <a:lnTo>
                    <a:pt x="1614959" y="922679"/>
                  </a:lnTo>
                  <a:lnTo>
                    <a:pt x="1629719" y="908279"/>
                  </a:lnTo>
                  <a:lnTo>
                    <a:pt x="1643399" y="887039"/>
                  </a:lnTo>
                  <a:lnTo>
                    <a:pt x="1650959" y="865439"/>
                  </a:lnTo>
                  <a:lnTo>
                    <a:pt x="1650959" y="851039"/>
                  </a:lnTo>
                  <a:lnTo>
                    <a:pt x="1643399" y="829799"/>
                  </a:lnTo>
                  <a:lnTo>
                    <a:pt x="1629719" y="808199"/>
                  </a:lnTo>
                  <a:lnTo>
                    <a:pt x="1614959" y="793799"/>
                  </a:lnTo>
                  <a:lnTo>
                    <a:pt x="1593719" y="779759"/>
                  </a:lnTo>
                  <a:lnTo>
                    <a:pt x="1579319" y="765359"/>
                  </a:lnTo>
                  <a:lnTo>
                    <a:pt x="1558079" y="758159"/>
                  </a:lnTo>
                  <a:lnTo>
                    <a:pt x="1536479" y="750599"/>
                  </a:lnTo>
                  <a:lnTo>
                    <a:pt x="1522439" y="750599"/>
                  </a:lnTo>
                  <a:lnTo>
                    <a:pt x="1508039" y="750599"/>
                  </a:lnTo>
                  <a:lnTo>
                    <a:pt x="1500839" y="758159"/>
                  </a:lnTo>
                  <a:lnTo>
                    <a:pt x="1500839" y="76535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0" name="object 11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902309" y="2804151"/>
              <a:ext cx="135856" cy="1002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131269" y="2918631"/>
              <a:ext cx="157456" cy="10705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110029" y="2625231"/>
              <a:ext cx="207136" cy="171856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710398" y="3161879"/>
              <a:ext cx="121285" cy="286385"/>
            </a:xfrm>
            <a:custGeom>
              <a:avLst/>
              <a:gdLst/>
              <a:ahLst/>
              <a:cxnLst/>
              <a:rect l="l" t="t" r="r" b="b"/>
              <a:pathLst>
                <a:path w="121284" h="286385">
                  <a:moveTo>
                    <a:pt x="92519" y="50039"/>
                  </a:moveTo>
                  <a:lnTo>
                    <a:pt x="92519" y="28439"/>
                  </a:lnTo>
                  <a:lnTo>
                    <a:pt x="85319" y="21239"/>
                  </a:lnTo>
                  <a:lnTo>
                    <a:pt x="78479" y="14039"/>
                  </a:lnTo>
                  <a:lnTo>
                    <a:pt x="64079" y="7199"/>
                  </a:lnTo>
                  <a:lnTo>
                    <a:pt x="56879" y="0"/>
                  </a:lnTo>
                  <a:lnTo>
                    <a:pt x="49679" y="0"/>
                  </a:lnTo>
                  <a:lnTo>
                    <a:pt x="35639" y="0"/>
                  </a:lnTo>
                  <a:lnTo>
                    <a:pt x="28439" y="7199"/>
                  </a:lnTo>
                  <a:lnTo>
                    <a:pt x="21239" y="21239"/>
                  </a:lnTo>
                  <a:lnTo>
                    <a:pt x="14039" y="42839"/>
                  </a:lnTo>
                  <a:lnTo>
                    <a:pt x="14039" y="64439"/>
                  </a:lnTo>
                  <a:lnTo>
                    <a:pt x="21239" y="85679"/>
                  </a:lnTo>
                  <a:lnTo>
                    <a:pt x="28439" y="114119"/>
                  </a:lnTo>
                  <a:lnTo>
                    <a:pt x="42839" y="142919"/>
                  </a:lnTo>
                  <a:lnTo>
                    <a:pt x="49679" y="164519"/>
                  </a:lnTo>
                  <a:lnTo>
                    <a:pt x="71279" y="185759"/>
                  </a:lnTo>
                  <a:lnTo>
                    <a:pt x="85319" y="207359"/>
                  </a:lnTo>
                  <a:lnTo>
                    <a:pt x="99719" y="221399"/>
                  </a:lnTo>
                  <a:lnTo>
                    <a:pt x="106919" y="236159"/>
                  </a:lnTo>
                  <a:lnTo>
                    <a:pt x="114479" y="250199"/>
                  </a:lnTo>
                  <a:lnTo>
                    <a:pt x="120959" y="264239"/>
                  </a:lnTo>
                  <a:lnTo>
                    <a:pt x="120959" y="271799"/>
                  </a:lnTo>
                  <a:lnTo>
                    <a:pt x="114479" y="278999"/>
                  </a:lnTo>
                  <a:lnTo>
                    <a:pt x="99719" y="286199"/>
                  </a:lnTo>
                  <a:lnTo>
                    <a:pt x="92519" y="286199"/>
                  </a:lnTo>
                  <a:lnTo>
                    <a:pt x="71279" y="286199"/>
                  </a:lnTo>
                  <a:lnTo>
                    <a:pt x="56879" y="286199"/>
                  </a:lnTo>
                  <a:lnTo>
                    <a:pt x="42839" y="286199"/>
                  </a:lnTo>
                  <a:lnTo>
                    <a:pt x="28439" y="278999"/>
                  </a:lnTo>
                  <a:lnTo>
                    <a:pt x="14039" y="264239"/>
                  </a:lnTo>
                  <a:lnTo>
                    <a:pt x="7199" y="257399"/>
                  </a:lnTo>
                  <a:lnTo>
                    <a:pt x="0" y="242999"/>
                  </a:lnTo>
                  <a:lnTo>
                    <a:pt x="0" y="228599"/>
                  </a:lnTo>
                  <a:lnTo>
                    <a:pt x="0" y="221399"/>
                  </a:lnTo>
                  <a:lnTo>
                    <a:pt x="14039" y="214559"/>
                  </a:lnTo>
                  <a:lnTo>
                    <a:pt x="21239" y="207359"/>
                  </a:lnTo>
                  <a:lnTo>
                    <a:pt x="42839" y="200159"/>
                  </a:lnTo>
                  <a:lnTo>
                    <a:pt x="56879" y="200159"/>
                  </a:lnTo>
                  <a:lnTo>
                    <a:pt x="71279" y="192959"/>
                  </a:lnTo>
                  <a:lnTo>
                    <a:pt x="85319" y="19295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14" name="object 11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888709" y="3047511"/>
              <a:ext cx="264376" cy="19993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948286" y="3376190"/>
              <a:ext cx="128751" cy="1506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188949" y="3304910"/>
              <a:ext cx="143056" cy="9985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187190" y="987231"/>
              <a:ext cx="299656" cy="3576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045150" y="958431"/>
              <a:ext cx="357256" cy="364816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707919" y="872640"/>
              <a:ext cx="2744470" cy="544195"/>
            </a:xfrm>
            <a:custGeom>
              <a:avLst/>
              <a:gdLst/>
              <a:ahLst/>
              <a:cxnLst/>
              <a:rect l="l" t="t" r="r" b="b"/>
              <a:pathLst>
                <a:path w="2744470" h="544194">
                  <a:moveTo>
                    <a:pt x="0" y="536399"/>
                  </a:moveTo>
                  <a:lnTo>
                    <a:pt x="7199" y="536399"/>
                  </a:lnTo>
                  <a:lnTo>
                    <a:pt x="7199" y="543599"/>
                  </a:lnTo>
                  <a:lnTo>
                    <a:pt x="14759" y="543599"/>
                  </a:lnTo>
                  <a:lnTo>
                    <a:pt x="28439" y="543599"/>
                  </a:lnTo>
                  <a:lnTo>
                    <a:pt x="43199" y="543599"/>
                  </a:lnTo>
                  <a:lnTo>
                    <a:pt x="71639" y="543599"/>
                  </a:lnTo>
                  <a:lnTo>
                    <a:pt x="92879" y="536399"/>
                  </a:lnTo>
                  <a:lnTo>
                    <a:pt x="250199" y="536399"/>
                  </a:lnTo>
                </a:path>
                <a:path w="2744470" h="544194">
                  <a:moveTo>
                    <a:pt x="1915559" y="543599"/>
                  </a:moveTo>
                  <a:lnTo>
                    <a:pt x="1908359" y="543599"/>
                  </a:lnTo>
                  <a:lnTo>
                    <a:pt x="1901159" y="543599"/>
                  </a:lnTo>
                  <a:lnTo>
                    <a:pt x="1901159" y="543599"/>
                  </a:lnTo>
                  <a:lnTo>
                    <a:pt x="2115359" y="543599"/>
                  </a:lnTo>
                  <a:lnTo>
                    <a:pt x="2150999" y="536399"/>
                  </a:lnTo>
                  <a:lnTo>
                    <a:pt x="2179439" y="536399"/>
                  </a:lnTo>
                  <a:lnTo>
                    <a:pt x="2208599" y="536399"/>
                  </a:lnTo>
                  <a:lnTo>
                    <a:pt x="2222639" y="529199"/>
                  </a:lnTo>
                  <a:lnTo>
                    <a:pt x="2229839" y="529199"/>
                  </a:lnTo>
                </a:path>
                <a:path w="2744470" h="544194">
                  <a:moveTo>
                    <a:pt x="529199" y="200159"/>
                  </a:moveTo>
                  <a:lnTo>
                    <a:pt x="529199" y="192959"/>
                  </a:lnTo>
                  <a:lnTo>
                    <a:pt x="529199" y="185759"/>
                  </a:lnTo>
                  <a:lnTo>
                    <a:pt x="521999" y="178919"/>
                  </a:lnTo>
                  <a:lnTo>
                    <a:pt x="514799" y="171719"/>
                  </a:lnTo>
                  <a:lnTo>
                    <a:pt x="514799" y="164519"/>
                  </a:lnTo>
                  <a:lnTo>
                    <a:pt x="507599" y="157319"/>
                  </a:lnTo>
                  <a:lnTo>
                    <a:pt x="493559" y="150119"/>
                  </a:lnTo>
                  <a:lnTo>
                    <a:pt x="486359" y="142559"/>
                  </a:lnTo>
                  <a:lnTo>
                    <a:pt x="478799" y="135719"/>
                  </a:lnTo>
                  <a:lnTo>
                    <a:pt x="464399" y="128879"/>
                  </a:lnTo>
                  <a:lnTo>
                    <a:pt x="450359" y="121679"/>
                  </a:lnTo>
                  <a:lnTo>
                    <a:pt x="443159" y="121679"/>
                  </a:lnTo>
                  <a:lnTo>
                    <a:pt x="435959" y="114479"/>
                  </a:lnTo>
                  <a:lnTo>
                    <a:pt x="428759" y="114479"/>
                  </a:lnTo>
                  <a:lnTo>
                    <a:pt x="421919" y="114479"/>
                  </a:lnTo>
                  <a:lnTo>
                    <a:pt x="414719" y="114479"/>
                  </a:lnTo>
                  <a:lnTo>
                    <a:pt x="414719" y="106919"/>
                  </a:lnTo>
                  <a:lnTo>
                    <a:pt x="414719" y="114479"/>
                  </a:lnTo>
                  <a:lnTo>
                    <a:pt x="421919" y="114479"/>
                  </a:lnTo>
                  <a:lnTo>
                    <a:pt x="428759" y="121679"/>
                  </a:lnTo>
                  <a:lnTo>
                    <a:pt x="435959" y="135719"/>
                  </a:lnTo>
                  <a:lnTo>
                    <a:pt x="450359" y="150119"/>
                  </a:lnTo>
                  <a:lnTo>
                    <a:pt x="471599" y="171719"/>
                  </a:lnTo>
                  <a:lnTo>
                    <a:pt x="493559" y="192959"/>
                  </a:lnTo>
                  <a:lnTo>
                    <a:pt x="521999" y="221759"/>
                  </a:lnTo>
                  <a:lnTo>
                    <a:pt x="550439" y="250559"/>
                  </a:lnTo>
                  <a:lnTo>
                    <a:pt x="586079" y="278999"/>
                  </a:lnTo>
                  <a:lnTo>
                    <a:pt x="621719" y="307439"/>
                  </a:lnTo>
                  <a:lnTo>
                    <a:pt x="657719" y="336239"/>
                  </a:lnTo>
                  <a:lnTo>
                    <a:pt x="693359" y="357479"/>
                  </a:lnTo>
                  <a:lnTo>
                    <a:pt x="721799" y="379079"/>
                  </a:lnTo>
                  <a:lnTo>
                    <a:pt x="771839" y="415079"/>
                  </a:lnTo>
                  <a:lnTo>
                    <a:pt x="807839" y="436319"/>
                  </a:lnTo>
                  <a:lnTo>
                    <a:pt x="822239" y="443159"/>
                  </a:lnTo>
                  <a:lnTo>
                    <a:pt x="829079" y="443159"/>
                  </a:lnTo>
                  <a:lnTo>
                    <a:pt x="829079" y="450719"/>
                  </a:lnTo>
                  <a:lnTo>
                    <a:pt x="836279" y="450719"/>
                  </a:lnTo>
                  <a:lnTo>
                    <a:pt x="829079" y="450719"/>
                  </a:lnTo>
                </a:path>
                <a:path w="2744470" h="544194">
                  <a:moveTo>
                    <a:pt x="543239" y="529199"/>
                  </a:moveTo>
                  <a:lnTo>
                    <a:pt x="550439" y="522359"/>
                  </a:lnTo>
                  <a:lnTo>
                    <a:pt x="550439" y="507959"/>
                  </a:lnTo>
                  <a:lnTo>
                    <a:pt x="557639" y="493559"/>
                  </a:lnTo>
                  <a:lnTo>
                    <a:pt x="571679" y="471959"/>
                  </a:lnTo>
                  <a:lnTo>
                    <a:pt x="586079" y="443159"/>
                  </a:lnTo>
                  <a:lnTo>
                    <a:pt x="607319" y="415079"/>
                  </a:lnTo>
                  <a:lnTo>
                    <a:pt x="628919" y="379079"/>
                  </a:lnTo>
                  <a:lnTo>
                    <a:pt x="657719" y="343439"/>
                  </a:lnTo>
                  <a:lnTo>
                    <a:pt x="686159" y="300599"/>
                  </a:lnTo>
                  <a:lnTo>
                    <a:pt x="714959" y="264599"/>
                  </a:lnTo>
                  <a:lnTo>
                    <a:pt x="743399" y="228599"/>
                  </a:lnTo>
                  <a:lnTo>
                    <a:pt x="764639" y="192959"/>
                  </a:lnTo>
                  <a:lnTo>
                    <a:pt x="793079" y="164519"/>
                  </a:lnTo>
                  <a:lnTo>
                    <a:pt x="807839" y="135719"/>
                  </a:lnTo>
                  <a:lnTo>
                    <a:pt x="822239" y="121679"/>
                  </a:lnTo>
                  <a:lnTo>
                    <a:pt x="829079" y="106919"/>
                  </a:lnTo>
                  <a:lnTo>
                    <a:pt x="829079" y="92879"/>
                  </a:lnTo>
                  <a:lnTo>
                    <a:pt x="836279" y="85679"/>
                  </a:lnTo>
                </a:path>
                <a:path w="2744470" h="544194">
                  <a:moveTo>
                    <a:pt x="2293919" y="92879"/>
                  </a:moveTo>
                  <a:lnTo>
                    <a:pt x="2287439" y="78839"/>
                  </a:lnTo>
                  <a:lnTo>
                    <a:pt x="2279879" y="78839"/>
                  </a:lnTo>
                  <a:lnTo>
                    <a:pt x="2287439" y="85679"/>
                  </a:lnTo>
                  <a:lnTo>
                    <a:pt x="2293919" y="92879"/>
                  </a:lnTo>
                  <a:lnTo>
                    <a:pt x="2308319" y="106919"/>
                  </a:lnTo>
                  <a:lnTo>
                    <a:pt x="2329559" y="128879"/>
                  </a:lnTo>
                  <a:lnTo>
                    <a:pt x="2358719" y="150119"/>
                  </a:lnTo>
                  <a:lnTo>
                    <a:pt x="2387159" y="171719"/>
                  </a:lnTo>
                  <a:lnTo>
                    <a:pt x="2415599" y="200159"/>
                  </a:lnTo>
                  <a:lnTo>
                    <a:pt x="2444039" y="221759"/>
                  </a:lnTo>
                  <a:lnTo>
                    <a:pt x="2479679" y="250559"/>
                  </a:lnTo>
                  <a:lnTo>
                    <a:pt x="2515679" y="271439"/>
                  </a:lnTo>
                  <a:lnTo>
                    <a:pt x="2551319" y="293399"/>
                  </a:lnTo>
                  <a:lnTo>
                    <a:pt x="2586959" y="314639"/>
                  </a:lnTo>
                  <a:lnTo>
                    <a:pt x="2622599" y="336239"/>
                  </a:lnTo>
                  <a:lnTo>
                    <a:pt x="2651759" y="350639"/>
                  </a:lnTo>
                  <a:lnTo>
                    <a:pt x="2680199" y="364679"/>
                  </a:lnTo>
                  <a:lnTo>
                    <a:pt x="2701439" y="371879"/>
                  </a:lnTo>
                  <a:lnTo>
                    <a:pt x="2715839" y="379079"/>
                  </a:lnTo>
                  <a:lnTo>
                    <a:pt x="2729879" y="386279"/>
                  </a:lnTo>
                  <a:lnTo>
                    <a:pt x="2737079" y="386279"/>
                  </a:lnTo>
                  <a:lnTo>
                    <a:pt x="2744279" y="393479"/>
                  </a:lnTo>
                  <a:lnTo>
                    <a:pt x="2737079" y="386279"/>
                  </a:lnTo>
                  <a:lnTo>
                    <a:pt x="2723039" y="386279"/>
                  </a:lnTo>
                </a:path>
                <a:path w="2744470" h="544194">
                  <a:moveTo>
                    <a:pt x="2415599" y="514799"/>
                  </a:moveTo>
                  <a:lnTo>
                    <a:pt x="2408399" y="514799"/>
                  </a:lnTo>
                  <a:lnTo>
                    <a:pt x="2408399" y="507959"/>
                  </a:lnTo>
                  <a:lnTo>
                    <a:pt x="2415599" y="493559"/>
                  </a:lnTo>
                  <a:lnTo>
                    <a:pt x="2422799" y="479159"/>
                  </a:lnTo>
                  <a:lnTo>
                    <a:pt x="2436839" y="457919"/>
                  </a:lnTo>
                  <a:lnTo>
                    <a:pt x="2451239" y="421919"/>
                  </a:lnTo>
                  <a:lnTo>
                    <a:pt x="2472479" y="393479"/>
                  </a:lnTo>
                  <a:lnTo>
                    <a:pt x="2501639" y="350639"/>
                  </a:lnTo>
                  <a:lnTo>
                    <a:pt x="2522879" y="314639"/>
                  </a:lnTo>
                  <a:lnTo>
                    <a:pt x="2551319" y="264599"/>
                  </a:lnTo>
                  <a:lnTo>
                    <a:pt x="2580119" y="221759"/>
                  </a:lnTo>
                  <a:lnTo>
                    <a:pt x="2608919" y="171719"/>
                  </a:lnTo>
                  <a:lnTo>
                    <a:pt x="2629799" y="128879"/>
                  </a:lnTo>
                  <a:lnTo>
                    <a:pt x="2644559" y="85679"/>
                  </a:lnTo>
                  <a:lnTo>
                    <a:pt x="2658599" y="57239"/>
                  </a:lnTo>
                  <a:lnTo>
                    <a:pt x="2672999" y="35639"/>
                  </a:lnTo>
                  <a:lnTo>
                    <a:pt x="2680199" y="14399"/>
                  </a:lnTo>
                  <a:lnTo>
                    <a:pt x="2687399" y="7199"/>
                  </a:lnTo>
                  <a:lnTo>
                    <a:pt x="2687399" y="0"/>
                  </a:lnTo>
                  <a:lnTo>
                    <a:pt x="2687399" y="719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120" name="object 12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9927986" y="906388"/>
            <a:ext cx="286261" cy="228181"/>
          </a:xfrm>
          <a:prstGeom prst="rect">
            <a:avLst/>
          </a:prstGeom>
        </p:spPr>
      </p:pic>
      <p:sp>
        <p:nvSpPr>
          <p:cNvPr id="121" name="object 121"/>
          <p:cNvSpPr/>
          <p:nvPr/>
        </p:nvSpPr>
        <p:spPr>
          <a:xfrm>
            <a:off x="10032957" y="1325761"/>
            <a:ext cx="10160" cy="124460"/>
          </a:xfrm>
          <a:custGeom>
            <a:avLst/>
            <a:gdLst/>
            <a:ahLst/>
            <a:cxnLst/>
            <a:rect l="l" t="t" r="r" b="b"/>
            <a:pathLst>
              <a:path w="7620" h="93344">
                <a:moveTo>
                  <a:pt x="0" y="0"/>
                </a:moveTo>
                <a:lnTo>
                  <a:pt x="7199" y="7199"/>
                </a:lnTo>
                <a:lnTo>
                  <a:pt x="7199" y="14039"/>
                </a:lnTo>
                <a:lnTo>
                  <a:pt x="7199" y="85679"/>
                </a:lnTo>
                <a:lnTo>
                  <a:pt x="7199" y="9287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22" name="object 12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0318706" y="1172788"/>
            <a:ext cx="209941" cy="238741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10690706" y="906388"/>
            <a:ext cx="647700" cy="590973"/>
            <a:chOff x="8018029" y="679791"/>
            <a:chExt cx="485775" cy="443230"/>
          </a:xfrm>
        </p:grpSpPr>
        <p:sp>
          <p:nvSpPr>
            <p:cNvPr id="124" name="object 124"/>
            <p:cNvSpPr/>
            <p:nvPr/>
          </p:nvSpPr>
          <p:spPr>
            <a:xfrm>
              <a:off x="8032317" y="822960"/>
              <a:ext cx="293370" cy="228600"/>
            </a:xfrm>
            <a:custGeom>
              <a:avLst/>
              <a:gdLst/>
              <a:ahLst/>
              <a:cxnLst/>
              <a:rect l="l" t="t" r="r" b="b"/>
              <a:pathLst>
                <a:path w="293370" h="228600">
                  <a:moveTo>
                    <a:pt x="78479" y="13680"/>
                  </a:moveTo>
                  <a:lnTo>
                    <a:pt x="78479" y="6840"/>
                  </a:lnTo>
                  <a:lnTo>
                    <a:pt x="71639" y="0"/>
                  </a:lnTo>
                  <a:lnTo>
                    <a:pt x="64439" y="0"/>
                  </a:lnTo>
                  <a:lnTo>
                    <a:pt x="57239" y="0"/>
                  </a:lnTo>
                  <a:lnTo>
                    <a:pt x="42479" y="6840"/>
                  </a:lnTo>
                  <a:lnTo>
                    <a:pt x="35999" y="6840"/>
                  </a:lnTo>
                  <a:lnTo>
                    <a:pt x="28799" y="13680"/>
                  </a:lnTo>
                  <a:lnTo>
                    <a:pt x="14039" y="28080"/>
                  </a:lnTo>
                  <a:lnTo>
                    <a:pt x="6839" y="35640"/>
                  </a:lnTo>
                  <a:lnTo>
                    <a:pt x="0" y="56880"/>
                  </a:lnTo>
                  <a:lnTo>
                    <a:pt x="0" y="70920"/>
                  </a:lnTo>
                  <a:lnTo>
                    <a:pt x="0" y="99720"/>
                  </a:lnTo>
                  <a:lnTo>
                    <a:pt x="0" y="120960"/>
                  </a:lnTo>
                  <a:lnTo>
                    <a:pt x="14039" y="142560"/>
                  </a:lnTo>
                  <a:lnTo>
                    <a:pt x="28799" y="164160"/>
                  </a:lnTo>
                  <a:lnTo>
                    <a:pt x="42479" y="185399"/>
                  </a:lnTo>
                  <a:lnTo>
                    <a:pt x="71639" y="199800"/>
                  </a:lnTo>
                  <a:lnTo>
                    <a:pt x="92879" y="214200"/>
                  </a:lnTo>
                  <a:lnTo>
                    <a:pt x="121319" y="221400"/>
                  </a:lnTo>
                  <a:lnTo>
                    <a:pt x="150479" y="228600"/>
                  </a:lnTo>
                  <a:lnTo>
                    <a:pt x="178919" y="228600"/>
                  </a:lnTo>
                  <a:lnTo>
                    <a:pt x="207359" y="228600"/>
                  </a:lnTo>
                  <a:lnTo>
                    <a:pt x="235799" y="228600"/>
                  </a:lnTo>
                  <a:lnTo>
                    <a:pt x="257399" y="221400"/>
                  </a:lnTo>
                  <a:lnTo>
                    <a:pt x="271439" y="207000"/>
                  </a:lnTo>
                  <a:lnTo>
                    <a:pt x="285839" y="192240"/>
                  </a:lnTo>
                  <a:lnTo>
                    <a:pt x="293039" y="178560"/>
                  </a:lnTo>
                  <a:lnTo>
                    <a:pt x="293039" y="156600"/>
                  </a:lnTo>
                  <a:lnTo>
                    <a:pt x="293039" y="135359"/>
                  </a:lnTo>
                  <a:lnTo>
                    <a:pt x="293039" y="113760"/>
                  </a:lnTo>
                  <a:lnTo>
                    <a:pt x="278639" y="85319"/>
                  </a:lnTo>
                  <a:lnTo>
                    <a:pt x="242999" y="49680"/>
                  </a:lnTo>
                  <a:lnTo>
                    <a:pt x="192599" y="21240"/>
                  </a:lnTo>
                  <a:lnTo>
                    <a:pt x="171359" y="13680"/>
                  </a:lnTo>
                  <a:lnTo>
                    <a:pt x="156959" y="6840"/>
                  </a:lnTo>
                  <a:lnTo>
                    <a:pt x="142919" y="6840"/>
                  </a:lnTo>
                  <a:lnTo>
                    <a:pt x="135719" y="0"/>
                  </a:lnTo>
                  <a:lnTo>
                    <a:pt x="121319" y="0"/>
                  </a:lnTo>
                  <a:lnTo>
                    <a:pt x="121319" y="6840"/>
                  </a:lnTo>
                  <a:lnTo>
                    <a:pt x="114119" y="6840"/>
                  </a:lnTo>
                  <a:lnTo>
                    <a:pt x="114119" y="13680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25" name="object 12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089669" y="879591"/>
              <a:ext cx="143056" cy="14305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275429" y="679791"/>
              <a:ext cx="178336" cy="14269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360749" y="1000911"/>
              <a:ext cx="143056" cy="121816"/>
            </a:xfrm>
            <a:prstGeom prst="rect">
              <a:avLst/>
            </a:prstGeom>
          </p:spPr>
        </p:pic>
      </p:grpSp>
      <p:sp>
        <p:nvSpPr>
          <p:cNvPr id="128" name="object 128"/>
          <p:cNvSpPr/>
          <p:nvPr/>
        </p:nvSpPr>
        <p:spPr>
          <a:xfrm>
            <a:off x="11424476" y="1230240"/>
            <a:ext cx="10160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99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29" name="object 129"/>
          <p:cNvGrpSpPr/>
          <p:nvPr/>
        </p:nvGrpSpPr>
        <p:grpSpPr>
          <a:xfrm>
            <a:off x="11510066" y="925109"/>
            <a:ext cx="486833" cy="534247"/>
            <a:chOff x="8632549" y="693831"/>
            <a:chExt cx="365125" cy="400685"/>
          </a:xfrm>
        </p:grpSpPr>
        <p:sp>
          <p:nvSpPr>
            <p:cNvPr id="130" name="object 130"/>
            <p:cNvSpPr/>
            <p:nvPr/>
          </p:nvSpPr>
          <p:spPr>
            <a:xfrm>
              <a:off x="8646837" y="786600"/>
              <a:ext cx="100330" cy="243840"/>
            </a:xfrm>
            <a:custGeom>
              <a:avLst/>
              <a:gdLst/>
              <a:ahLst/>
              <a:cxnLst/>
              <a:rect l="l" t="t" r="r" b="b"/>
              <a:pathLst>
                <a:path w="100329" h="243840">
                  <a:moveTo>
                    <a:pt x="85679" y="64439"/>
                  </a:moveTo>
                  <a:lnTo>
                    <a:pt x="100079" y="50039"/>
                  </a:lnTo>
                  <a:lnTo>
                    <a:pt x="100079" y="43200"/>
                  </a:lnTo>
                  <a:lnTo>
                    <a:pt x="92879" y="36359"/>
                  </a:lnTo>
                  <a:lnTo>
                    <a:pt x="85679" y="21599"/>
                  </a:lnTo>
                  <a:lnTo>
                    <a:pt x="71639" y="14399"/>
                  </a:lnTo>
                  <a:lnTo>
                    <a:pt x="64439" y="7199"/>
                  </a:lnTo>
                  <a:lnTo>
                    <a:pt x="49679" y="7199"/>
                  </a:lnTo>
                  <a:lnTo>
                    <a:pt x="43199" y="0"/>
                  </a:lnTo>
                  <a:lnTo>
                    <a:pt x="28439" y="0"/>
                  </a:lnTo>
                  <a:lnTo>
                    <a:pt x="21239" y="7199"/>
                  </a:lnTo>
                  <a:lnTo>
                    <a:pt x="14039" y="14399"/>
                  </a:lnTo>
                  <a:lnTo>
                    <a:pt x="14039" y="21599"/>
                  </a:lnTo>
                  <a:lnTo>
                    <a:pt x="14039" y="36359"/>
                  </a:lnTo>
                  <a:lnTo>
                    <a:pt x="14039" y="50039"/>
                  </a:lnTo>
                  <a:lnTo>
                    <a:pt x="28439" y="71999"/>
                  </a:lnTo>
                  <a:lnTo>
                    <a:pt x="35999" y="86040"/>
                  </a:lnTo>
                  <a:lnTo>
                    <a:pt x="49679" y="107279"/>
                  </a:lnTo>
                  <a:lnTo>
                    <a:pt x="57239" y="128880"/>
                  </a:lnTo>
                  <a:lnTo>
                    <a:pt x="71639" y="150119"/>
                  </a:lnTo>
                  <a:lnTo>
                    <a:pt x="78839" y="171719"/>
                  </a:lnTo>
                  <a:lnTo>
                    <a:pt x="85679" y="186120"/>
                  </a:lnTo>
                  <a:lnTo>
                    <a:pt x="92879" y="200519"/>
                  </a:lnTo>
                  <a:lnTo>
                    <a:pt x="92879" y="214919"/>
                  </a:lnTo>
                  <a:lnTo>
                    <a:pt x="92879" y="228600"/>
                  </a:lnTo>
                  <a:lnTo>
                    <a:pt x="92879" y="236160"/>
                  </a:lnTo>
                  <a:lnTo>
                    <a:pt x="85679" y="236160"/>
                  </a:lnTo>
                  <a:lnTo>
                    <a:pt x="71639" y="243359"/>
                  </a:lnTo>
                  <a:lnTo>
                    <a:pt x="64439" y="243359"/>
                  </a:lnTo>
                  <a:lnTo>
                    <a:pt x="49679" y="243359"/>
                  </a:lnTo>
                  <a:lnTo>
                    <a:pt x="43199" y="236160"/>
                  </a:lnTo>
                  <a:lnTo>
                    <a:pt x="28439" y="236160"/>
                  </a:lnTo>
                  <a:lnTo>
                    <a:pt x="14039" y="228600"/>
                  </a:lnTo>
                  <a:lnTo>
                    <a:pt x="7559" y="221759"/>
                  </a:lnTo>
                  <a:lnTo>
                    <a:pt x="0" y="214919"/>
                  </a:lnTo>
                  <a:lnTo>
                    <a:pt x="0" y="200519"/>
                  </a:lnTo>
                  <a:lnTo>
                    <a:pt x="0" y="192959"/>
                  </a:lnTo>
                  <a:lnTo>
                    <a:pt x="0" y="186120"/>
                  </a:lnTo>
                  <a:lnTo>
                    <a:pt x="7559" y="186120"/>
                  </a:lnTo>
                  <a:lnTo>
                    <a:pt x="14039" y="178920"/>
                  </a:lnTo>
                  <a:lnTo>
                    <a:pt x="21239" y="171719"/>
                  </a:lnTo>
                  <a:lnTo>
                    <a:pt x="28439" y="17171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1" name="object 13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790229" y="693831"/>
              <a:ext cx="207136" cy="17905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828160" y="965271"/>
              <a:ext cx="94914" cy="129016"/>
            </a:xfrm>
            <a:prstGeom prst="rect">
              <a:avLst/>
            </a:prstGeom>
          </p:spPr>
        </p:pic>
      </p:grpSp>
      <p:grpSp>
        <p:nvGrpSpPr>
          <p:cNvPr id="133" name="object 133"/>
          <p:cNvGrpSpPr/>
          <p:nvPr/>
        </p:nvGrpSpPr>
        <p:grpSpPr>
          <a:xfrm>
            <a:off x="10013905" y="4043668"/>
            <a:ext cx="724747" cy="611293"/>
            <a:chOff x="7510429" y="3032751"/>
            <a:chExt cx="543560" cy="458470"/>
          </a:xfrm>
        </p:grpSpPr>
        <p:sp>
          <p:nvSpPr>
            <p:cNvPr id="134" name="object 134"/>
            <p:cNvSpPr/>
            <p:nvPr/>
          </p:nvSpPr>
          <p:spPr>
            <a:xfrm>
              <a:off x="7524718" y="3190319"/>
              <a:ext cx="279400" cy="243840"/>
            </a:xfrm>
            <a:custGeom>
              <a:avLst/>
              <a:gdLst/>
              <a:ahLst/>
              <a:cxnLst/>
              <a:rect l="l" t="t" r="r" b="b"/>
              <a:pathLst>
                <a:path w="279400" h="243839">
                  <a:moveTo>
                    <a:pt x="100439" y="21599"/>
                  </a:moveTo>
                  <a:lnTo>
                    <a:pt x="100439" y="14399"/>
                  </a:lnTo>
                  <a:lnTo>
                    <a:pt x="100439" y="7199"/>
                  </a:lnTo>
                  <a:lnTo>
                    <a:pt x="93239" y="7199"/>
                  </a:lnTo>
                  <a:lnTo>
                    <a:pt x="85679" y="0"/>
                  </a:lnTo>
                  <a:lnTo>
                    <a:pt x="78479" y="0"/>
                  </a:lnTo>
                  <a:lnTo>
                    <a:pt x="71999" y="7199"/>
                  </a:lnTo>
                  <a:lnTo>
                    <a:pt x="57239" y="14399"/>
                  </a:lnTo>
                  <a:lnTo>
                    <a:pt x="42839" y="21599"/>
                  </a:lnTo>
                  <a:lnTo>
                    <a:pt x="28799" y="42839"/>
                  </a:lnTo>
                  <a:lnTo>
                    <a:pt x="14399" y="64439"/>
                  </a:lnTo>
                  <a:lnTo>
                    <a:pt x="7199" y="85679"/>
                  </a:lnTo>
                  <a:lnTo>
                    <a:pt x="0" y="114479"/>
                  </a:lnTo>
                  <a:lnTo>
                    <a:pt x="0" y="143279"/>
                  </a:lnTo>
                  <a:lnTo>
                    <a:pt x="21599" y="192959"/>
                  </a:lnTo>
                  <a:lnTo>
                    <a:pt x="57239" y="221759"/>
                  </a:lnTo>
                  <a:lnTo>
                    <a:pt x="114479" y="243359"/>
                  </a:lnTo>
                  <a:lnTo>
                    <a:pt x="143279" y="243359"/>
                  </a:lnTo>
                  <a:lnTo>
                    <a:pt x="171719" y="243359"/>
                  </a:lnTo>
                  <a:lnTo>
                    <a:pt x="228599" y="221759"/>
                  </a:lnTo>
                  <a:lnTo>
                    <a:pt x="264599" y="192959"/>
                  </a:lnTo>
                  <a:lnTo>
                    <a:pt x="278999" y="157319"/>
                  </a:lnTo>
                  <a:lnTo>
                    <a:pt x="278999" y="136079"/>
                  </a:lnTo>
                  <a:lnTo>
                    <a:pt x="264599" y="114479"/>
                  </a:lnTo>
                  <a:lnTo>
                    <a:pt x="250559" y="93239"/>
                  </a:lnTo>
                  <a:lnTo>
                    <a:pt x="228599" y="71639"/>
                  </a:lnTo>
                  <a:lnTo>
                    <a:pt x="207359" y="50039"/>
                  </a:lnTo>
                  <a:lnTo>
                    <a:pt x="185759" y="35999"/>
                  </a:lnTo>
                  <a:lnTo>
                    <a:pt x="164519" y="28439"/>
                  </a:lnTo>
                  <a:lnTo>
                    <a:pt x="143279" y="28439"/>
                  </a:lnTo>
                  <a:lnTo>
                    <a:pt x="128879" y="28439"/>
                  </a:lnTo>
                  <a:lnTo>
                    <a:pt x="114479" y="28439"/>
                  </a:lnTo>
                  <a:lnTo>
                    <a:pt x="107639" y="3599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5" name="object 13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588909" y="3269271"/>
              <a:ext cx="165016" cy="135496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796629" y="3032751"/>
              <a:ext cx="256816" cy="179056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7889758" y="3398039"/>
              <a:ext cx="6985" cy="78740"/>
            </a:xfrm>
            <a:custGeom>
              <a:avLst/>
              <a:gdLst/>
              <a:ahLst/>
              <a:cxnLst/>
              <a:rect l="l" t="t" r="r" b="b"/>
              <a:pathLst>
                <a:path w="6984" h="78739">
                  <a:moveTo>
                    <a:pt x="6479" y="0"/>
                  </a:moveTo>
                  <a:lnTo>
                    <a:pt x="6479" y="21239"/>
                  </a:lnTo>
                  <a:lnTo>
                    <a:pt x="6479" y="28079"/>
                  </a:lnTo>
                  <a:lnTo>
                    <a:pt x="0" y="35639"/>
                  </a:lnTo>
                  <a:lnTo>
                    <a:pt x="0" y="50039"/>
                  </a:lnTo>
                  <a:lnTo>
                    <a:pt x="0" y="57239"/>
                  </a:lnTo>
                  <a:lnTo>
                    <a:pt x="0" y="64079"/>
                  </a:lnTo>
                  <a:lnTo>
                    <a:pt x="6479" y="71639"/>
                  </a:lnTo>
                  <a:lnTo>
                    <a:pt x="6479" y="7847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8" name="object 13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956259" y="3368991"/>
              <a:ext cx="76081" cy="114976"/>
            </a:xfrm>
            <a:prstGeom prst="rect">
              <a:avLst/>
            </a:prstGeom>
          </p:spPr>
        </p:pic>
      </p:grpSp>
      <p:sp>
        <p:nvSpPr>
          <p:cNvPr id="139" name="object 139"/>
          <p:cNvSpPr/>
          <p:nvPr/>
        </p:nvSpPr>
        <p:spPr>
          <a:xfrm>
            <a:off x="10852796" y="4473119"/>
            <a:ext cx="19472" cy="1016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0" y="7199"/>
                </a:moveTo>
                <a:lnTo>
                  <a:pt x="0" y="0"/>
                </a:lnTo>
                <a:lnTo>
                  <a:pt x="6839" y="0"/>
                </a:lnTo>
                <a:lnTo>
                  <a:pt x="14039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40" name="object 140"/>
          <p:cNvGrpSpPr/>
          <p:nvPr/>
        </p:nvGrpSpPr>
        <p:grpSpPr>
          <a:xfrm>
            <a:off x="11090546" y="4063348"/>
            <a:ext cx="572345" cy="582507"/>
            <a:chOff x="8317909" y="3047511"/>
            <a:chExt cx="429259" cy="436880"/>
          </a:xfrm>
        </p:grpSpPr>
        <p:sp>
          <p:nvSpPr>
            <p:cNvPr id="141" name="object 141"/>
            <p:cNvSpPr/>
            <p:nvPr/>
          </p:nvSpPr>
          <p:spPr>
            <a:xfrm>
              <a:off x="8332197" y="3118679"/>
              <a:ext cx="114935" cy="257810"/>
            </a:xfrm>
            <a:custGeom>
              <a:avLst/>
              <a:gdLst/>
              <a:ahLst/>
              <a:cxnLst/>
              <a:rect l="l" t="t" r="r" b="b"/>
              <a:pathLst>
                <a:path w="114934" h="257810">
                  <a:moveTo>
                    <a:pt x="86039" y="50399"/>
                  </a:moveTo>
                  <a:lnTo>
                    <a:pt x="86039" y="21599"/>
                  </a:lnTo>
                  <a:lnTo>
                    <a:pt x="78839" y="14399"/>
                  </a:lnTo>
                  <a:lnTo>
                    <a:pt x="71279" y="7559"/>
                  </a:lnTo>
                  <a:lnTo>
                    <a:pt x="57599" y="0"/>
                  </a:lnTo>
                  <a:lnTo>
                    <a:pt x="42839" y="7559"/>
                  </a:lnTo>
                  <a:lnTo>
                    <a:pt x="29159" y="14399"/>
                  </a:lnTo>
                  <a:lnTo>
                    <a:pt x="21599" y="28799"/>
                  </a:lnTo>
                  <a:lnTo>
                    <a:pt x="14399" y="43199"/>
                  </a:lnTo>
                  <a:lnTo>
                    <a:pt x="21599" y="64439"/>
                  </a:lnTo>
                  <a:lnTo>
                    <a:pt x="29159" y="86039"/>
                  </a:lnTo>
                  <a:lnTo>
                    <a:pt x="42839" y="107639"/>
                  </a:lnTo>
                  <a:lnTo>
                    <a:pt x="57599" y="128879"/>
                  </a:lnTo>
                  <a:lnTo>
                    <a:pt x="64799" y="143279"/>
                  </a:lnTo>
                  <a:lnTo>
                    <a:pt x="71279" y="157319"/>
                  </a:lnTo>
                  <a:lnTo>
                    <a:pt x="78839" y="171719"/>
                  </a:lnTo>
                  <a:lnTo>
                    <a:pt x="93239" y="186119"/>
                  </a:lnTo>
                  <a:lnTo>
                    <a:pt x="100439" y="200519"/>
                  </a:lnTo>
                  <a:lnTo>
                    <a:pt x="107279" y="214919"/>
                  </a:lnTo>
                  <a:lnTo>
                    <a:pt x="114479" y="228959"/>
                  </a:lnTo>
                  <a:lnTo>
                    <a:pt x="114479" y="243359"/>
                  </a:lnTo>
                  <a:lnTo>
                    <a:pt x="107279" y="250559"/>
                  </a:lnTo>
                  <a:lnTo>
                    <a:pt x="93239" y="250559"/>
                  </a:lnTo>
                  <a:lnTo>
                    <a:pt x="78839" y="257759"/>
                  </a:lnTo>
                  <a:lnTo>
                    <a:pt x="57599" y="250559"/>
                  </a:lnTo>
                  <a:lnTo>
                    <a:pt x="35639" y="250559"/>
                  </a:lnTo>
                  <a:lnTo>
                    <a:pt x="14399" y="236159"/>
                  </a:lnTo>
                  <a:lnTo>
                    <a:pt x="7199" y="228959"/>
                  </a:lnTo>
                  <a:lnTo>
                    <a:pt x="0" y="221759"/>
                  </a:lnTo>
                  <a:lnTo>
                    <a:pt x="0" y="214919"/>
                  </a:lnTo>
                  <a:lnTo>
                    <a:pt x="7199" y="207719"/>
                  </a:lnTo>
                  <a:lnTo>
                    <a:pt x="14399" y="200519"/>
                  </a:lnTo>
                  <a:lnTo>
                    <a:pt x="21599" y="193319"/>
                  </a:lnTo>
                  <a:lnTo>
                    <a:pt x="35639" y="186119"/>
                  </a:lnTo>
                  <a:lnTo>
                    <a:pt x="50399" y="186119"/>
                  </a:lnTo>
                  <a:lnTo>
                    <a:pt x="57599" y="17891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42" name="object 14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497189" y="3047511"/>
              <a:ext cx="249616" cy="17869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8589597" y="3362039"/>
              <a:ext cx="14604" cy="107950"/>
            </a:xfrm>
            <a:custGeom>
              <a:avLst/>
              <a:gdLst/>
              <a:ahLst/>
              <a:cxnLst/>
              <a:rect l="l" t="t" r="r" b="b"/>
              <a:pathLst>
                <a:path w="14604" h="107950">
                  <a:moveTo>
                    <a:pt x="7199" y="0"/>
                  </a:moveTo>
                  <a:lnTo>
                    <a:pt x="14399" y="0"/>
                  </a:lnTo>
                  <a:lnTo>
                    <a:pt x="14399" y="7199"/>
                  </a:lnTo>
                  <a:lnTo>
                    <a:pt x="14399" y="14399"/>
                  </a:lnTo>
                  <a:lnTo>
                    <a:pt x="14399" y="28439"/>
                  </a:lnTo>
                  <a:lnTo>
                    <a:pt x="14399" y="42839"/>
                  </a:lnTo>
                  <a:lnTo>
                    <a:pt x="7199" y="57239"/>
                  </a:lnTo>
                  <a:lnTo>
                    <a:pt x="0" y="71639"/>
                  </a:lnTo>
                  <a:lnTo>
                    <a:pt x="0" y="93239"/>
                  </a:lnTo>
                  <a:lnTo>
                    <a:pt x="0" y="107639"/>
                  </a:lnTo>
                </a:path>
              </a:pathLst>
            </a:custGeom>
            <a:ln w="2857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4" name="object 144"/>
          <p:cNvSpPr/>
          <p:nvPr/>
        </p:nvSpPr>
        <p:spPr>
          <a:xfrm>
            <a:off x="11824796" y="4549439"/>
            <a:ext cx="28787" cy="10160"/>
          </a:xfrm>
          <a:custGeom>
            <a:avLst/>
            <a:gdLst/>
            <a:ahLst/>
            <a:cxnLst/>
            <a:rect l="l" t="t" r="r" b="b"/>
            <a:pathLst>
              <a:path w="21590" h="7620">
                <a:moveTo>
                  <a:pt x="0" y="7199"/>
                </a:moveTo>
                <a:lnTo>
                  <a:pt x="14039" y="7199"/>
                </a:lnTo>
                <a:lnTo>
                  <a:pt x="21239" y="7199"/>
                </a:lnTo>
                <a:lnTo>
                  <a:pt x="14039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5" name="object 145"/>
          <p:cNvSpPr txBox="1"/>
          <p:nvPr/>
        </p:nvSpPr>
        <p:spPr>
          <a:xfrm>
            <a:off x="1120986" y="5516899"/>
            <a:ext cx="1440180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513"/>
              </a:lnSpc>
            </a:pPr>
            <a:r>
              <a:rPr sz="2933" spc="-13" dirty="0">
                <a:latin typeface="Calibri"/>
                <a:cs typeface="Calibri"/>
              </a:rPr>
              <a:t>Formally,</a:t>
            </a:r>
            <a:endParaRPr sz="2933"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5873574" y="5516899"/>
            <a:ext cx="586740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513"/>
              </a:lnSpc>
            </a:pPr>
            <a:r>
              <a:rPr sz="2933" spc="-27" dirty="0">
                <a:latin typeface="Calibri"/>
                <a:cs typeface="Calibri"/>
              </a:rPr>
              <a:t>(for</a:t>
            </a:r>
            <a:endParaRPr sz="2933">
              <a:latin typeface="Calibri"/>
              <a:cs typeface="Calibr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7352526" y="5516899"/>
            <a:ext cx="128693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513"/>
              </a:lnSpc>
            </a:pPr>
            <a:r>
              <a:rPr sz="2933" dirty="0">
                <a:latin typeface="Calibri"/>
                <a:cs typeface="Calibri"/>
              </a:rPr>
              <a:t>),</a:t>
            </a:r>
            <a:r>
              <a:rPr sz="2933" spc="-13" dirty="0">
                <a:latin typeface="Calibri"/>
                <a:cs typeface="Calibri"/>
              </a:rPr>
              <a:t> where</a:t>
            </a:r>
            <a:endParaRPr sz="2933">
              <a:latin typeface="Calibri"/>
              <a:cs typeface="Calibri"/>
            </a:endParaRPr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D7053253-1C9B-61B8-6E30-6DBA1726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275701"/>
            <a:ext cx="10931015" cy="6400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Forward Propagation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975BA26-3FD9-123D-B8DB-2058AA06A100}"/>
              </a:ext>
            </a:extLst>
          </p:cNvPr>
          <p:cNvCxnSpPr/>
          <p:nvPr/>
        </p:nvCxnSpPr>
        <p:spPr>
          <a:xfrm>
            <a:off x="609600" y="794173"/>
            <a:ext cx="10860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>
            <a:extLst>
              <a:ext uri="{FF2B5EF4-FFF2-40B4-BE49-F238E27FC236}">
                <a16:creationId xmlns:a16="http://schemas.microsoft.com/office/drawing/2014/main" id="{76CD3B41-42D4-DD67-0780-D1C81627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47" y="150509"/>
            <a:ext cx="10931015" cy="64008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Backpropagation Algorithm Proof (use chain rule)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3857DC0-22BE-DCEB-A279-5F2E3BC63A3E}"/>
              </a:ext>
            </a:extLst>
          </p:cNvPr>
          <p:cNvCxnSpPr/>
          <p:nvPr/>
        </p:nvCxnSpPr>
        <p:spPr>
          <a:xfrm>
            <a:off x="609600" y="794173"/>
            <a:ext cx="10860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55E2BA-F32C-B820-988D-A66FC75672BA}"/>
              </a:ext>
            </a:extLst>
          </p:cNvPr>
          <p:cNvSpPr txBox="1"/>
          <p:nvPr/>
        </p:nvSpPr>
        <p:spPr>
          <a:xfrm>
            <a:off x="1093787" y="6027003"/>
            <a:ext cx="9550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https://youtu.be/yXcQ4B-YSjQ</a:t>
            </a:r>
            <a:r>
              <a:rPr lang="en-US" sz="2000" dirty="0"/>
              <a:t>   (Andrew Ng short video)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C7BA5-B7BD-FAF2-C4E8-A47385AEE782}"/>
              </a:ext>
            </a:extLst>
          </p:cNvPr>
          <p:cNvSpPr txBox="1"/>
          <p:nvPr/>
        </p:nvSpPr>
        <p:spPr>
          <a:xfrm>
            <a:off x="1090612" y="5288339"/>
            <a:ext cx="1012348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https://youtu.be/zUazLXZZA2U</a:t>
            </a:r>
            <a:r>
              <a:rPr lang="en-US" sz="2000" dirty="0"/>
              <a:t>  (Stanford Course 2018 in details)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41CCAD-9300-5FC5-7412-EBBB5826C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340583"/>
            <a:ext cx="9553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8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82B0-832B-0739-48DA-D7C8EB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E408-AB31-D17C-4359-42742CA81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84336" y="1507835"/>
            <a:ext cx="6472297" cy="43214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Neural Network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Notation, transformation, activation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Forward Propagation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Details computation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Backpropagation</a:t>
            </a:r>
          </a:p>
          <a:p>
            <a:endParaRPr lang="en-US" dirty="0"/>
          </a:p>
          <a:p>
            <a:r>
              <a:rPr lang="en-US" dirty="0"/>
              <a:t>Gradient Descent</a:t>
            </a:r>
          </a:p>
          <a:p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E50A0CE-6D5A-6BDC-3310-0D85A313B7C9}"/>
              </a:ext>
            </a:extLst>
          </p:cNvPr>
          <p:cNvSpPr txBox="1"/>
          <p:nvPr/>
        </p:nvSpPr>
        <p:spPr>
          <a:xfrm>
            <a:off x="4520484" y="5048546"/>
            <a:ext cx="7573009" cy="1533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Slides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adapted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from</a:t>
            </a:r>
            <a:endParaRPr lang="en-US" sz="1400" spc="-2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20" dirty="0" err="1">
                <a:latin typeface="Arial"/>
                <a:cs typeface="Arial"/>
              </a:rPr>
              <a:t>WenPeng</a:t>
            </a:r>
            <a:r>
              <a:rPr lang="en-US" sz="1400" spc="-20" dirty="0">
                <a:latin typeface="Arial"/>
                <a:cs typeface="Arial"/>
              </a:rPr>
              <a:t> Yin  Fall 2022 CIS 4526 Slides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Michail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Michailidis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https://cs.brown.edu/courses/cs195w/slides/graddes.pdf</a:t>
            </a:r>
            <a:r>
              <a:rPr sz="1400" spc="-1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Stanley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https://engineering.purdue.edu/ChanGroup/ECE595/files/Lecture05_descent.pdf</a:t>
            </a:r>
            <a:r>
              <a:rPr sz="1400" spc="-10" dirty="0">
                <a:latin typeface="Arial"/>
                <a:cs typeface="Arial"/>
              </a:rPr>
              <a:t>) </a:t>
            </a:r>
            <a:r>
              <a:rPr sz="1400" dirty="0">
                <a:latin typeface="Arial"/>
                <a:cs typeface="Arial"/>
              </a:rPr>
              <a:t>Sham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Kakade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https://courses.cs.washington.edu/courses/cse546/16au/slides/notes07.pdf</a:t>
            </a:r>
            <a:r>
              <a:rPr sz="1400" spc="-10" dirty="0">
                <a:latin typeface="Arial"/>
                <a:cs typeface="Arial"/>
              </a:rPr>
              <a:t>) </a:t>
            </a:r>
            <a:r>
              <a:rPr sz="1400" dirty="0">
                <a:latin typeface="Arial"/>
                <a:cs typeface="Arial"/>
              </a:rPr>
              <a:t>Christopher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https://www.cs.cornell.edu/courses/cs6787/2019fa/lectures/Lecture8.pdf</a:t>
            </a:r>
            <a:r>
              <a:rPr sz="1400" spc="-10" dirty="0">
                <a:latin typeface="Arial"/>
                <a:cs typeface="Arial"/>
              </a:rPr>
              <a:t>)</a:t>
            </a:r>
            <a:r>
              <a:rPr sz="1400" spc="5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Fei-</a:t>
            </a:r>
            <a:r>
              <a:rPr sz="1400" dirty="0">
                <a:latin typeface="Arial"/>
                <a:cs typeface="Arial"/>
              </a:rPr>
              <a:t>Fei Li </a:t>
            </a:r>
            <a:r>
              <a:rPr sz="1400" spc="-10" dirty="0">
                <a:latin typeface="Arial"/>
                <a:cs typeface="Arial"/>
              </a:rPr>
              <a:t>(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http://cs231n.stanford.edu/slides/2017/cs231n_2017_lecture7.pdf</a:t>
            </a:r>
            <a:r>
              <a:rPr sz="1400" spc="-1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2616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7C2B618-AF87-5763-6224-E760D8B3A1BF}"/>
              </a:ext>
            </a:extLst>
          </p:cNvPr>
          <p:cNvSpPr txBox="1">
            <a:spLocks/>
          </p:cNvSpPr>
          <p:nvPr/>
        </p:nvSpPr>
        <p:spPr>
          <a:xfrm>
            <a:off x="647700" y="233444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Gradient Descent in Linear Regression</a:t>
            </a:r>
            <a:endParaRPr lang="fr-FR" sz="2800" spc="-10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52EEAD-8EC7-7C1D-FDA1-4C8FC27519E8}"/>
              </a:ext>
            </a:extLst>
          </p:cNvPr>
          <p:cNvCxnSpPr/>
          <p:nvPr/>
        </p:nvCxnSpPr>
        <p:spPr>
          <a:xfrm>
            <a:off x="647700" y="1007777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555B9B-869F-A1BD-279F-CB5FDE8DFB96}"/>
              </a:ext>
            </a:extLst>
          </p:cNvPr>
          <p:cNvSpPr txBox="1"/>
          <p:nvPr/>
        </p:nvSpPr>
        <p:spPr>
          <a:xfrm>
            <a:off x="3130550" y="3137465"/>
            <a:ext cx="5930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Review the few slides in Chapter 7</a:t>
            </a:r>
          </a:p>
          <a:p>
            <a:endParaRPr lang="en-US" sz="2800" dirty="0">
              <a:latin typeface="Comic Sans MS" panose="030F0702030302020204" pitchFamily="66" charset="0"/>
            </a:endParaRPr>
          </a:p>
          <a:p>
            <a:r>
              <a:rPr lang="en-US" sz="2800" dirty="0">
                <a:latin typeface="Comic Sans MS" panose="030F0702030302020204" pitchFamily="66" charset="0"/>
              </a:rPr>
              <a:t>Here we dive a little deeper</a:t>
            </a:r>
          </a:p>
        </p:txBody>
      </p:sp>
    </p:spTree>
    <p:extLst>
      <p:ext uri="{BB962C8B-B14F-4D97-AF65-F5344CB8AC3E}">
        <p14:creationId xmlns:p14="http://schemas.microsoft.com/office/powerpoint/2010/main" val="151369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2472-6AF1-210C-5C78-8FBAF022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model: Logistic unit</a:t>
            </a: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ED513C12-8D4C-D1D9-0907-9A5960DEA9BD}"/>
              </a:ext>
            </a:extLst>
          </p:cNvPr>
          <p:cNvGrpSpPr/>
          <p:nvPr/>
        </p:nvGrpSpPr>
        <p:grpSpPr>
          <a:xfrm>
            <a:off x="870712" y="1336216"/>
            <a:ext cx="7493847" cy="3578860"/>
            <a:chOff x="755897" y="830573"/>
            <a:chExt cx="5620385" cy="268414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849A6427-98C6-3CEB-20BF-6E9580666B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1" y="1609344"/>
              <a:ext cx="2714250" cy="1905000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1CDC30CC-7F47-F0FD-C434-08D29831B68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497" y="1821180"/>
              <a:ext cx="234695" cy="160020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165D6E44-33D8-D6CA-4C8A-EE778632520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497" y="2494788"/>
              <a:ext cx="237743" cy="158495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98D289F4-2972-2F1B-7908-51A501FBF10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497" y="3176016"/>
              <a:ext cx="242315" cy="163068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0CB64B55-F695-D451-B82C-BD7757F17A9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0172" y="2845308"/>
              <a:ext cx="161036" cy="149352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124D2C09-CD59-4525-D11B-DD10F221738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9948" y="3046476"/>
              <a:ext cx="769620" cy="382524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361E8C0E-F1B7-A33C-67A7-E4394DE5637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6164" y="3157727"/>
              <a:ext cx="547116" cy="181356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5FECBC75-70A7-45CA-80A9-9FD75D9047E4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9252" y="2246376"/>
              <a:ext cx="172085" cy="283464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30F041E8-3A90-C759-A1F6-F63B52684E1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02508" y="1917192"/>
              <a:ext cx="867156" cy="310896"/>
            </a:xfrm>
            <a:prstGeom prst="rect">
              <a:avLst/>
            </a:prstGeom>
          </p:spPr>
        </p:pic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C049FDDC-415D-1037-8A77-7C1174CF3C8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4112" y="2842260"/>
              <a:ext cx="143510" cy="278892"/>
            </a:xfrm>
            <a:prstGeom prst="rect">
              <a:avLst/>
            </a:prstGeom>
          </p:spPr>
        </p:pic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23A1002B-363E-C144-3DF0-2F987BD10714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568" y="3054096"/>
              <a:ext cx="163830" cy="120396"/>
            </a:xfrm>
            <a:prstGeom prst="rect">
              <a:avLst/>
            </a:prstGeom>
          </p:spPr>
        </p:pic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F82AA155-82C9-9FD0-2D92-CDBB6C76ED34}"/>
                </a:ext>
              </a:extLst>
            </p:cNvPr>
            <p:cNvSpPr/>
            <p:nvPr/>
          </p:nvSpPr>
          <p:spPr>
            <a:xfrm>
              <a:off x="4064508" y="3393948"/>
              <a:ext cx="2311400" cy="106680"/>
            </a:xfrm>
            <a:custGeom>
              <a:avLst/>
              <a:gdLst/>
              <a:ahLst/>
              <a:cxnLst/>
              <a:rect l="l" t="t" r="r" b="b"/>
              <a:pathLst>
                <a:path w="2311400" h="106679">
                  <a:moveTo>
                    <a:pt x="5080" y="82296"/>
                  </a:moveTo>
                  <a:lnTo>
                    <a:pt x="0" y="82296"/>
                  </a:lnTo>
                  <a:lnTo>
                    <a:pt x="0" y="85344"/>
                  </a:lnTo>
                  <a:lnTo>
                    <a:pt x="5080" y="82296"/>
                  </a:lnTo>
                  <a:close/>
                </a:path>
                <a:path w="2311400" h="106679">
                  <a:moveTo>
                    <a:pt x="25400" y="91440"/>
                  </a:moveTo>
                  <a:lnTo>
                    <a:pt x="19050" y="84582"/>
                  </a:lnTo>
                  <a:lnTo>
                    <a:pt x="12700" y="82296"/>
                  </a:lnTo>
                  <a:lnTo>
                    <a:pt x="5080" y="82296"/>
                  </a:lnTo>
                  <a:lnTo>
                    <a:pt x="0" y="85344"/>
                  </a:lnTo>
                  <a:lnTo>
                    <a:pt x="6350" y="91440"/>
                  </a:lnTo>
                  <a:lnTo>
                    <a:pt x="12700" y="91440"/>
                  </a:lnTo>
                  <a:lnTo>
                    <a:pt x="12700" y="89916"/>
                  </a:lnTo>
                  <a:lnTo>
                    <a:pt x="21771" y="93181"/>
                  </a:lnTo>
                  <a:lnTo>
                    <a:pt x="25400" y="91440"/>
                  </a:lnTo>
                  <a:close/>
                </a:path>
                <a:path w="2311400" h="106679">
                  <a:moveTo>
                    <a:pt x="6350" y="91440"/>
                  </a:moveTo>
                  <a:lnTo>
                    <a:pt x="0" y="85344"/>
                  </a:lnTo>
                  <a:lnTo>
                    <a:pt x="0" y="91440"/>
                  </a:lnTo>
                  <a:lnTo>
                    <a:pt x="6350" y="91440"/>
                  </a:lnTo>
                  <a:close/>
                </a:path>
                <a:path w="2311400" h="106679">
                  <a:moveTo>
                    <a:pt x="9071" y="94052"/>
                  </a:moveTo>
                  <a:lnTo>
                    <a:pt x="6350" y="91440"/>
                  </a:lnTo>
                  <a:lnTo>
                    <a:pt x="0" y="91440"/>
                  </a:lnTo>
                  <a:lnTo>
                    <a:pt x="0" y="92964"/>
                  </a:lnTo>
                  <a:lnTo>
                    <a:pt x="9071" y="94052"/>
                  </a:lnTo>
                  <a:close/>
                </a:path>
                <a:path w="2311400" h="106679">
                  <a:moveTo>
                    <a:pt x="9877" y="94826"/>
                  </a:moveTo>
                  <a:lnTo>
                    <a:pt x="9071" y="94052"/>
                  </a:lnTo>
                  <a:lnTo>
                    <a:pt x="0" y="92964"/>
                  </a:lnTo>
                  <a:lnTo>
                    <a:pt x="0" y="96012"/>
                  </a:lnTo>
                  <a:lnTo>
                    <a:pt x="9877" y="94826"/>
                  </a:lnTo>
                  <a:close/>
                </a:path>
                <a:path w="2311400" h="106679">
                  <a:moveTo>
                    <a:pt x="25400" y="97536"/>
                  </a:moveTo>
                  <a:lnTo>
                    <a:pt x="25400" y="94488"/>
                  </a:lnTo>
                  <a:lnTo>
                    <a:pt x="19050" y="94488"/>
                  </a:lnTo>
                  <a:lnTo>
                    <a:pt x="12700" y="97536"/>
                  </a:lnTo>
                  <a:lnTo>
                    <a:pt x="9877" y="94826"/>
                  </a:lnTo>
                  <a:lnTo>
                    <a:pt x="0" y="96012"/>
                  </a:lnTo>
                  <a:lnTo>
                    <a:pt x="0" y="99060"/>
                  </a:lnTo>
                  <a:lnTo>
                    <a:pt x="12700" y="99060"/>
                  </a:lnTo>
                  <a:lnTo>
                    <a:pt x="12700" y="100584"/>
                  </a:lnTo>
                  <a:lnTo>
                    <a:pt x="25400" y="97536"/>
                  </a:lnTo>
                  <a:close/>
                </a:path>
                <a:path w="2311400" h="106679">
                  <a:moveTo>
                    <a:pt x="12700" y="100584"/>
                  </a:moveTo>
                  <a:lnTo>
                    <a:pt x="12700" y="99060"/>
                  </a:lnTo>
                  <a:lnTo>
                    <a:pt x="0" y="99060"/>
                  </a:lnTo>
                  <a:lnTo>
                    <a:pt x="0" y="100584"/>
                  </a:lnTo>
                  <a:lnTo>
                    <a:pt x="12700" y="100584"/>
                  </a:lnTo>
                  <a:close/>
                </a:path>
                <a:path w="2311400" h="106679">
                  <a:moveTo>
                    <a:pt x="12700" y="103632"/>
                  </a:moveTo>
                  <a:lnTo>
                    <a:pt x="12700" y="100584"/>
                  </a:lnTo>
                  <a:lnTo>
                    <a:pt x="0" y="100584"/>
                  </a:lnTo>
                  <a:lnTo>
                    <a:pt x="0" y="102108"/>
                  </a:lnTo>
                  <a:lnTo>
                    <a:pt x="12700" y="103632"/>
                  </a:lnTo>
                  <a:close/>
                </a:path>
                <a:path w="2311400" h="106679">
                  <a:moveTo>
                    <a:pt x="12700" y="103632"/>
                  </a:moveTo>
                  <a:lnTo>
                    <a:pt x="0" y="102108"/>
                  </a:lnTo>
                  <a:lnTo>
                    <a:pt x="0" y="105156"/>
                  </a:lnTo>
                  <a:lnTo>
                    <a:pt x="12700" y="103632"/>
                  </a:lnTo>
                  <a:close/>
                </a:path>
                <a:path w="2311400" h="106679">
                  <a:moveTo>
                    <a:pt x="12700" y="106680"/>
                  </a:moveTo>
                  <a:lnTo>
                    <a:pt x="12700" y="103632"/>
                  </a:lnTo>
                  <a:lnTo>
                    <a:pt x="0" y="105156"/>
                  </a:lnTo>
                  <a:lnTo>
                    <a:pt x="0" y="106680"/>
                  </a:lnTo>
                  <a:lnTo>
                    <a:pt x="12700" y="106680"/>
                  </a:lnTo>
                  <a:close/>
                </a:path>
                <a:path w="2311400" h="106679">
                  <a:moveTo>
                    <a:pt x="19050" y="84582"/>
                  </a:moveTo>
                  <a:lnTo>
                    <a:pt x="13758" y="78867"/>
                  </a:lnTo>
                  <a:lnTo>
                    <a:pt x="12700" y="79248"/>
                  </a:lnTo>
                  <a:lnTo>
                    <a:pt x="12700" y="77724"/>
                  </a:lnTo>
                  <a:lnTo>
                    <a:pt x="5080" y="82296"/>
                  </a:lnTo>
                  <a:lnTo>
                    <a:pt x="12700" y="82296"/>
                  </a:lnTo>
                  <a:lnTo>
                    <a:pt x="12700" y="79248"/>
                  </a:lnTo>
                  <a:lnTo>
                    <a:pt x="13758" y="78867"/>
                  </a:lnTo>
                  <a:lnTo>
                    <a:pt x="13758" y="82677"/>
                  </a:lnTo>
                  <a:lnTo>
                    <a:pt x="19050" y="84582"/>
                  </a:lnTo>
                  <a:close/>
                </a:path>
                <a:path w="2311400" h="106679">
                  <a:moveTo>
                    <a:pt x="21771" y="93181"/>
                  </a:moveTo>
                  <a:lnTo>
                    <a:pt x="12700" y="89916"/>
                  </a:lnTo>
                  <a:lnTo>
                    <a:pt x="12700" y="91440"/>
                  </a:lnTo>
                  <a:lnTo>
                    <a:pt x="6350" y="91440"/>
                  </a:lnTo>
                  <a:lnTo>
                    <a:pt x="9071" y="94052"/>
                  </a:lnTo>
                  <a:lnTo>
                    <a:pt x="12700" y="94488"/>
                  </a:lnTo>
                  <a:lnTo>
                    <a:pt x="19050" y="94488"/>
                  </a:lnTo>
                  <a:lnTo>
                    <a:pt x="21771" y="93181"/>
                  </a:lnTo>
                  <a:close/>
                </a:path>
                <a:path w="2311400" h="106679">
                  <a:moveTo>
                    <a:pt x="12700" y="94488"/>
                  </a:moveTo>
                  <a:lnTo>
                    <a:pt x="9071" y="94052"/>
                  </a:lnTo>
                  <a:lnTo>
                    <a:pt x="9877" y="94826"/>
                  </a:lnTo>
                  <a:lnTo>
                    <a:pt x="12700" y="94488"/>
                  </a:lnTo>
                  <a:close/>
                </a:path>
                <a:path w="2311400" h="106679">
                  <a:moveTo>
                    <a:pt x="19050" y="94488"/>
                  </a:moveTo>
                  <a:lnTo>
                    <a:pt x="12700" y="94488"/>
                  </a:lnTo>
                  <a:lnTo>
                    <a:pt x="9877" y="94826"/>
                  </a:lnTo>
                  <a:lnTo>
                    <a:pt x="12700" y="97536"/>
                  </a:lnTo>
                  <a:lnTo>
                    <a:pt x="19050" y="94488"/>
                  </a:lnTo>
                  <a:close/>
                </a:path>
                <a:path w="2311400" h="106679">
                  <a:moveTo>
                    <a:pt x="25400" y="74676"/>
                  </a:moveTo>
                  <a:lnTo>
                    <a:pt x="12700" y="74676"/>
                  </a:lnTo>
                  <a:lnTo>
                    <a:pt x="12700" y="77724"/>
                  </a:lnTo>
                  <a:lnTo>
                    <a:pt x="13758" y="78867"/>
                  </a:lnTo>
                  <a:lnTo>
                    <a:pt x="25400" y="74676"/>
                  </a:lnTo>
                  <a:close/>
                </a:path>
                <a:path w="2311400" h="106679">
                  <a:moveTo>
                    <a:pt x="31750" y="76962"/>
                  </a:moveTo>
                  <a:lnTo>
                    <a:pt x="25400" y="74676"/>
                  </a:lnTo>
                  <a:lnTo>
                    <a:pt x="13758" y="78867"/>
                  </a:lnTo>
                  <a:lnTo>
                    <a:pt x="19050" y="84582"/>
                  </a:lnTo>
                  <a:lnTo>
                    <a:pt x="25400" y="86868"/>
                  </a:lnTo>
                  <a:lnTo>
                    <a:pt x="25400" y="79248"/>
                  </a:lnTo>
                  <a:lnTo>
                    <a:pt x="31750" y="76962"/>
                  </a:lnTo>
                  <a:close/>
                </a:path>
                <a:path w="2311400" h="106679">
                  <a:moveTo>
                    <a:pt x="25400" y="91440"/>
                  </a:moveTo>
                  <a:lnTo>
                    <a:pt x="25400" y="86868"/>
                  </a:lnTo>
                  <a:lnTo>
                    <a:pt x="19050" y="84582"/>
                  </a:lnTo>
                  <a:lnTo>
                    <a:pt x="25400" y="91440"/>
                  </a:lnTo>
                  <a:close/>
                </a:path>
                <a:path w="2311400" h="106679">
                  <a:moveTo>
                    <a:pt x="25400" y="94488"/>
                  </a:moveTo>
                  <a:lnTo>
                    <a:pt x="21771" y="93181"/>
                  </a:lnTo>
                  <a:lnTo>
                    <a:pt x="19050" y="94488"/>
                  </a:lnTo>
                  <a:lnTo>
                    <a:pt x="25400" y="94488"/>
                  </a:lnTo>
                  <a:close/>
                </a:path>
                <a:path w="2311400" h="106679">
                  <a:moveTo>
                    <a:pt x="31750" y="92202"/>
                  </a:moveTo>
                  <a:lnTo>
                    <a:pt x="25400" y="89916"/>
                  </a:lnTo>
                  <a:lnTo>
                    <a:pt x="25400" y="91440"/>
                  </a:lnTo>
                  <a:lnTo>
                    <a:pt x="21771" y="93181"/>
                  </a:lnTo>
                  <a:lnTo>
                    <a:pt x="25400" y="94488"/>
                  </a:lnTo>
                  <a:lnTo>
                    <a:pt x="31750" y="92202"/>
                  </a:lnTo>
                  <a:close/>
                </a:path>
                <a:path w="2311400" h="106679">
                  <a:moveTo>
                    <a:pt x="38100" y="74676"/>
                  </a:moveTo>
                  <a:lnTo>
                    <a:pt x="25400" y="74676"/>
                  </a:lnTo>
                  <a:lnTo>
                    <a:pt x="31750" y="76962"/>
                  </a:lnTo>
                  <a:lnTo>
                    <a:pt x="38100" y="74676"/>
                  </a:lnTo>
                  <a:close/>
                </a:path>
                <a:path w="2311400" h="106679">
                  <a:moveTo>
                    <a:pt x="38100" y="89916"/>
                  </a:moveTo>
                  <a:lnTo>
                    <a:pt x="38100" y="79248"/>
                  </a:lnTo>
                  <a:lnTo>
                    <a:pt x="31750" y="76962"/>
                  </a:lnTo>
                  <a:lnTo>
                    <a:pt x="25400" y="79248"/>
                  </a:lnTo>
                  <a:lnTo>
                    <a:pt x="25400" y="89916"/>
                  </a:lnTo>
                  <a:lnTo>
                    <a:pt x="31750" y="92202"/>
                  </a:lnTo>
                  <a:lnTo>
                    <a:pt x="38100" y="89916"/>
                  </a:lnTo>
                  <a:close/>
                </a:path>
                <a:path w="2311400" h="106679">
                  <a:moveTo>
                    <a:pt x="38100" y="94488"/>
                  </a:moveTo>
                  <a:lnTo>
                    <a:pt x="31750" y="92202"/>
                  </a:lnTo>
                  <a:lnTo>
                    <a:pt x="25400" y="94488"/>
                  </a:lnTo>
                  <a:lnTo>
                    <a:pt x="38100" y="94488"/>
                  </a:lnTo>
                  <a:close/>
                </a:path>
                <a:path w="2311400" h="106679">
                  <a:moveTo>
                    <a:pt x="50800" y="89916"/>
                  </a:moveTo>
                  <a:lnTo>
                    <a:pt x="50800" y="79248"/>
                  </a:lnTo>
                  <a:lnTo>
                    <a:pt x="38100" y="74676"/>
                  </a:lnTo>
                  <a:lnTo>
                    <a:pt x="31750" y="76962"/>
                  </a:lnTo>
                  <a:lnTo>
                    <a:pt x="38100" y="79248"/>
                  </a:lnTo>
                  <a:lnTo>
                    <a:pt x="38100" y="94488"/>
                  </a:lnTo>
                  <a:lnTo>
                    <a:pt x="50800" y="89916"/>
                  </a:lnTo>
                  <a:close/>
                </a:path>
                <a:path w="2311400" h="106679">
                  <a:moveTo>
                    <a:pt x="38100" y="94488"/>
                  </a:moveTo>
                  <a:lnTo>
                    <a:pt x="38100" y="89916"/>
                  </a:lnTo>
                  <a:lnTo>
                    <a:pt x="31750" y="92202"/>
                  </a:lnTo>
                  <a:lnTo>
                    <a:pt x="38100" y="94488"/>
                  </a:lnTo>
                  <a:close/>
                </a:path>
                <a:path w="2311400" h="106679">
                  <a:moveTo>
                    <a:pt x="82550" y="92202"/>
                  </a:moveTo>
                  <a:lnTo>
                    <a:pt x="76200" y="89916"/>
                  </a:lnTo>
                  <a:lnTo>
                    <a:pt x="76200" y="74676"/>
                  </a:lnTo>
                  <a:lnTo>
                    <a:pt x="38100" y="74676"/>
                  </a:lnTo>
                  <a:lnTo>
                    <a:pt x="50800" y="79248"/>
                  </a:lnTo>
                  <a:lnTo>
                    <a:pt x="50800" y="94488"/>
                  </a:lnTo>
                  <a:lnTo>
                    <a:pt x="76200" y="94488"/>
                  </a:lnTo>
                  <a:lnTo>
                    <a:pt x="76200" y="79248"/>
                  </a:lnTo>
                  <a:lnTo>
                    <a:pt x="82550" y="76962"/>
                  </a:lnTo>
                  <a:lnTo>
                    <a:pt x="82550" y="92202"/>
                  </a:lnTo>
                  <a:close/>
                </a:path>
                <a:path w="2311400" h="106679">
                  <a:moveTo>
                    <a:pt x="50800" y="94488"/>
                  </a:moveTo>
                  <a:lnTo>
                    <a:pt x="50800" y="89916"/>
                  </a:lnTo>
                  <a:lnTo>
                    <a:pt x="38100" y="94488"/>
                  </a:lnTo>
                  <a:lnTo>
                    <a:pt x="50800" y="94488"/>
                  </a:lnTo>
                  <a:close/>
                </a:path>
                <a:path w="2311400" h="106679">
                  <a:moveTo>
                    <a:pt x="88900" y="74676"/>
                  </a:moveTo>
                  <a:lnTo>
                    <a:pt x="76200" y="74676"/>
                  </a:lnTo>
                  <a:lnTo>
                    <a:pt x="82550" y="76962"/>
                  </a:lnTo>
                  <a:lnTo>
                    <a:pt x="88900" y="74676"/>
                  </a:lnTo>
                  <a:close/>
                </a:path>
                <a:path w="2311400" h="106679">
                  <a:moveTo>
                    <a:pt x="88900" y="89916"/>
                  </a:moveTo>
                  <a:lnTo>
                    <a:pt x="88900" y="79248"/>
                  </a:lnTo>
                  <a:lnTo>
                    <a:pt x="82550" y="76962"/>
                  </a:lnTo>
                  <a:lnTo>
                    <a:pt x="76200" y="79248"/>
                  </a:lnTo>
                  <a:lnTo>
                    <a:pt x="76200" y="89916"/>
                  </a:lnTo>
                  <a:lnTo>
                    <a:pt x="82550" y="92202"/>
                  </a:lnTo>
                  <a:lnTo>
                    <a:pt x="88900" y="89916"/>
                  </a:lnTo>
                  <a:close/>
                </a:path>
                <a:path w="2311400" h="106679">
                  <a:moveTo>
                    <a:pt x="88900" y="94488"/>
                  </a:moveTo>
                  <a:lnTo>
                    <a:pt x="82550" y="92202"/>
                  </a:lnTo>
                  <a:lnTo>
                    <a:pt x="76200" y="94488"/>
                  </a:lnTo>
                  <a:lnTo>
                    <a:pt x="88900" y="94488"/>
                  </a:lnTo>
                  <a:close/>
                </a:path>
                <a:path w="2311400" h="106679">
                  <a:moveTo>
                    <a:pt x="101600" y="89916"/>
                  </a:moveTo>
                  <a:lnTo>
                    <a:pt x="101600" y="79248"/>
                  </a:lnTo>
                  <a:lnTo>
                    <a:pt x="88900" y="74676"/>
                  </a:lnTo>
                  <a:lnTo>
                    <a:pt x="82550" y="76962"/>
                  </a:lnTo>
                  <a:lnTo>
                    <a:pt x="88900" y="79248"/>
                  </a:lnTo>
                  <a:lnTo>
                    <a:pt x="88900" y="94488"/>
                  </a:lnTo>
                  <a:lnTo>
                    <a:pt x="101600" y="89916"/>
                  </a:lnTo>
                  <a:close/>
                </a:path>
                <a:path w="2311400" h="106679">
                  <a:moveTo>
                    <a:pt x="88900" y="94488"/>
                  </a:moveTo>
                  <a:lnTo>
                    <a:pt x="88900" y="89916"/>
                  </a:lnTo>
                  <a:lnTo>
                    <a:pt x="82550" y="92202"/>
                  </a:lnTo>
                  <a:lnTo>
                    <a:pt x="88900" y="94488"/>
                  </a:lnTo>
                  <a:close/>
                </a:path>
                <a:path w="2311400" h="106679">
                  <a:moveTo>
                    <a:pt x="114300" y="76200"/>
                  </a:moveTo>
                  <a:lnTo>
                    <a:pt x="114300" y="74676"/>
                  </a:lnTo>
                  <a:lnTo>
                    <a:pt x="88900" y="74676"/>
                  </a:lnTo>
                  <a:lnTo>
                    <a:pt x="101600" y="79248"/>
                  </a:lnTo>
                  <a:lnTo>
                    <a:pt x="101600" y="94488"/>
                  </a:lnTo>
                  <a:lnTo>
                    <a:pt x="114300" y="76200"/>
                  </a:lnTo>
                  <a:close/>
                </a:path>
                <a:path w="2311400" h="106679">
                  <a:moveTo>
                    <a:pt x="101600" y="94488"/>
                  </a:moveTo>
                  <a:lnTo>
                    <a:pt x="101600" y="89916"/>
                  </a:lnTo>
                  <a:lnTo>
                    <a:pt x="88900" y="94488"/>
                  </a:lnTo>
                  <a:lnTo>
                    <a:pt x="101600" y="94488"/>
                  </a:lnTo>
                  <a:close/>
                </a:path>
                <a:path w="2311400" h="106679">
                  <a:moveTo>
                    <a:pt x="139700" y="82296"/>
                  </a:moveTo>
                  <a:lnTo>
                    <a:pt x="114300" y="76200"/>
                  </a:lnTo>
                  <a:lnTo>
                    <a:pt x="101600" y="94488"/>
                  </a:lnTo>
                  <a:lnTo>
                    <a:pt x="114300" y="94488"/>
                  </a:lnTo>
                  <a:lnTo>
                    <a:pt x="114300" y="97536"/>
                  </a:lnTo>
                  <a:lnTo>
                    <a:pt x="127000" y="100584"/>
                  </a:lnTo>
                  <a:lnTo>
                    <a:pt x="127000" y="82296"/>
                  </a:lnTo>
                  <a:lnTo>
                    <a:pt x="139700" y="82296"/>
                  </a:lnTo>
                  <a:close/>
                </a:path>
                <a:path w="2311400" h="106679">
                  <a:moveTo>
                    <a:pt x="114300" y="97536"/>
                  </a:moveTo>
                  <a:lnTo>
                    <a:pt x="114300" y="94488"/>
                  </a:lnTo>
                  <a:lnTo>
                    <a:pt x="101600" y="94488"/>
                  </a:lnTo>
                  <a:lnTo>
                    <a:pt x="114300" y="97536"/>
                  </a:lnTo>
                  <a:close/>
                </a:path>
                <a:path w="2311400" h="106679">
                  <a:moveTo>
                    <a:pt x="139700" y="82296"/>
                  </a:moveTo>
                  <a:lnTo>
                    <a:pt x="127000" y="82296"/>
                  </a:lnTo>
                  <a:lnTo>
                    <a:pt x="127000" y="100584"/>
                  </a:lnTo>
                  <a:lnTo>
                    <a:pt x="139700" y="82296"/>
                  </a:lnTo>
                  <a:close/>
                </a:path>
                <a:path w="2311400" h="106679">
                  <a:moveTo>
                    <a:pt x="152400" y="102108"/>
                  </a:moveTo>
                  <a:lnTo>
                    <a:pt x="139700" y="97536"/>
                  </a:lnTo>
                  <a:lnTo>
                    <a:pt x="139700" y="82296"/>
                  </a:lnTo>
                  <a:lnTo>
                    <a:pt x="127000" y="100584"/>
                  </a:lnTo>
                  <a:lnTo>
                    <a:pt x="127000" y="102108"/>
                  </a:lnTo>
                  <a:lnTo>
                    <a:pt x="139700" y="102108"/>
                  </a:lnTo>
                  <a:lnTo>
                    <a:pt x="139700" y="86868"/>
                  </a:lnTo>
                  <a:lnTo>
                    <a:pt x="152400" y="82296"/>
                  </a:lnTo>
                  <a:lnTo>
                    <a:pt x="152400" y="102108"/>
                  </a:lnTo>
                  <a:close/>
                </a:path>
                <a:path w="2311400" h="106679">
                  <a:moveTo>
                    <a:pt x="165100" y="97536"/>
                  </a:moveTo>
                  <a:lnTo>
                    <a:pt x="165100" y="86868"/>
                  </a:lnTo>
                  <a:lnTo>
                    <a:pt x="152400" y="82296"/>
                  </a:lnTo>
                  <a:lnTo>
                    <a:pt x="139700" y="86868"/>
                  </a:lnTo>
                  <a:lnTo>
                    <a:pt x="139700" y="97536"/>
                  </a:lnTo>
                  <a:lnTo>
                    <a:pt x="152400" y="102108"/>
                  </a:lnTo>
                  <a:lnTo>
                    <a:pt x="165100" y="97536"/>
                  </a:lnTo>
                  <a:close/>
                </a:path>
                <a:path w="2311400" h="106679">
                  <a:moveTo>
                    <a:pt x="368300" y="82296"/>
                  </a:moveTo>
                  <a:lnTo>
                    <a:pt x="152400" y="82296"/>
                  </a:lnTo>
                  <a:lnTo>
                    <a:pt x="165100" y="86868"/>
                  </a:lnTo>
                  <a:lnTo>
                    <a:pt x="165100" y="102108"/>
                  </a:lnTo>
                  <a:lnTo>
                    <a:pt x="355600" y="102108"/>
                  </a:lnTo>
                  <a:lnTo>
                    <a:pt x="355600" y="86868"/>
                  </a:lnTo>
                  <a:lnTo>
                    <a:pt x="368300" y="82296"/>
                  </a:lnTo>
                  <a:close/>
                </a:path>
                <a:path w="2311400" h="106679">
                  <a:moveTo>
                    <a:pt x="165100" y="102108"/>
                  </a:moveTo>
                  <a:lnTo>
                    <a:pt x="165100" y="97536"/>
                  </a:lnTo>
                  <a:lnTo>
                    <a:pt x="152400" y="102108"/>
                  </a:lnTo>
                  <a:lnTo>
                    <a:pt x="165100" y="102108"/>
                  </a:lnTo>
                  <a:close/>
                </a:path>
                <a:path w="2311400" h="106679">
                  <a:moveTo>
                    <a:pt x="381000" y="97536"/>
                  </a:moveTo>
                  <a:lnTo>
                    <a:pt x="381000" y="86868"/>
                  </a:lnTo>
                  <a:lnTo>
                    <a:pt x="368300" y="82296"/>
                  </a:lnTo>
                  <a:lnTo>
                    <a:pt x="355600" y="86868"/>
                  </a:lnTo>
                  <a:lnTo>
                    <a:pt x="355600" y="97536"/>
                  </a:lnTo>
                  <a:lnTo>
                    <a:pt x="368300" y="102108"/>
                  </a:lnTo>
                  <a:lnTo>
                    <a:pt x="381000" y="97536"/>
                  </a:lnTo>
                  <a:close/>
                </a:path>
                <a:path w="2311400" h="106679">
                  <a:moveTo>
                    <a:pt x="368300" y="102108"/>
                  </a:moveTo>
                  <a:lnTo>
                    <a:pt x="355600" y="97536"/>
                  </a:lnTo>
                  <a:lnTo>
                    <a:pt x="355600" y="102108"/>
                  </a:lnTo>
                  <a:lnTo>
                    <a:pt x="368300" y="102108"/>
                  </a:lnTo>
                  <a:close/>
                </a:path>
                <a:path w="2311400" h="106679">
                  <a:moveTo>
                    <a:pt x="431800" y="97536"/>
                  </a:moveTo>
                  <a:lnTo>
                    <a:pt x="431800" y="86868"/>
                  </a:lnTo>
                  <a:lnTo>
                    <a:pt x="419100" y="82296"/>
                  </a:lnTo>
                  <a:lnTo>
                    <a:pt x="368300" y="82296"/>
                  </a:lnTo>
                  <a:lnTo>
                    <a:pt x="381000" y="86868"/>
                  </a:lnTo>
                  <a:lnTo>
                    <a:pt x="381000" y="102108"/>
                  </a:lnTo>
                  <a:lnTo>
                    <a:pt x="419100" y="102108"/>
                  </a:lnTo>
                  <a:lnTo>
                    <a:pt x="431800" y="97536"/>
                  </a:lnTo>
                  <a:close/>
                </a:path>
                <a:path w="2311400" h="106679">
                  <a:moveTo>
                    <a:pt x="381000" y="102108"/>
                  </a:moveTo>
                  <a:lnTo>
                    <a:pt x="381000" y="97536"/>
                  </a:lnTo>
                  <a:lnTo>
                    <a:pt x="368300" y="102108"/>
                  </a:lnTo>
                  <a:lnTo>
                    <a:pt x="381000" y="102108"/>
                  </a:lnTo>
                  <a:close/>
                </a:path>
                <a:path w="2311400" h="106679">
                  <a:moveTo>
                    <a:pt x="457200" y="82296"/>
                  </a:moveTo>
                  <a:lnTo>
                    <a:pt x="419100" y="82296"/>
                  </a:lnTo>
                  <a:lnTo>
                    <a:pt x="431800" y="86868"/>
                  </a:lnTo>
                  <a:lnTo>
                    <a:pt x="431800" y="102108"/>
                  </a:lnTo>
                  <a:lnTo>
                    <a:pt x="444500" y="102108"/>
                  </a:lnTo>
                  <a:lnTo>
                    <a:pt x="444500" y="86868"/>
                  </a:lnTo>
                  <a:lnTo>
                    <a:pt x="457200" y="82296"/>
                  </a:lnTo>
                  <a:close/>
                </a:path>
                <a:path w="2311400" h="106679">
                  <a:moveTo>
                    <a:pt x="431800" y="102108"/>
                  </a:moveTo>
                  <a:lnTo>
                    <a:pt x="431800" y="97536"/>
                  </a:lnTo>
                  <a:lnTo>
                    <a:pt x="419100" y="102108"/>
                  </a:lnTo>
                  <a:lnTo>
                    <a:pt x="431800" y="102108"/>
                  </a:lnTo>
                  <a:close/>
                </a:path>
                <a:path w="2311400" h="106679">
                  <a:moveTo>
                    <a:pt x="469900" y="100203"/>
                  </a:moveTo>
                  <a:lnTo>
                    <a:pt x="469900" y="82296"/>
                  </a:lnTo>
                  <a:lnTo>
                    <a:pt x="457200" y="82296"/>
                  </a:lnTo>
                  <a:lnTo>
                    <a:pt x="444500" y="86868"/>
                  </a:lnTo>
                  <a:lnTo>
                    <a:pt x="444500" y="97536"/>
                  </a:lnTo>
                  <a:lnTo>
                    <a:pt x="457200" y="102108"/>
                  </a:lnTo>
                  <a:lnTo>
                    <a:pt x="469900" y="100203"/>
                  </a:lnTo>
                  <a:close/>
                </a:path>
                <a:path w="2311400" h="106679">
                  <a:moveTo>
                    <a:pt x="457200" y="102108"/>
                  </a:moveTo>
                  <a:lnTo>
                    <a:pt x="444500" y="97536"/>
                  </a:lnTo>
                  <a:lnTo>
                    <a:pt x="444500" y="102108"/>
                  </a:lnTo>
                  <a:lnTo>
                    <a:pt x="457200" y="102108"/>
                  </a:lnTo>
                  <a:close/>
                </a:path>
                <a:path w="2311400" h="106679">
                  <a:moveTo>
                    <a:pt x="508000" y="74676"/>
                  </a:moveTo>
                  <a:lnTo>
                    <a:pt x="457200" y="82296"/>
                  </a:lnTo>
                  <a:lnTo>
                    <a:pt x="469900" y="82296"/>
                  </a:lnTo>
                  <a:lnTo>
                    <a:pt x="469900" y="100203"/>
                  </a:lnTo>
                  <a:lnTo>
                    <a:pt x="495300" y="96393"/>
                  </a:lnTo>
                  <a:lnTo>
                    <a:pt x="495300" y="79248"/>
                  </a:lnTo>
                  <a:lnTo>
                    <a:pt x="508000" y="74676"/>
                  </a:lnTo>
                  <a:close/>
                </a:path>
                <a:path w="2311400" h="106679">
                  <a:moveTo>
                    <a:pt x="469900" y="102108"/>
                  </a:moveTo>
                  <a:lnTo>
                    <a:pt x="469900" y="100203"/>
                  </a:lnTo>
                  <a:lnTo>
                    <a:pt x="457200" y="102108"/>
                  </a:lnTo>
                  <a:lnTo>
                    <a:pt x="469900" y="102108"/>
                  </a:lnTo>
                  <a:close/>
                </a:path>
                <a:path w="2311400" h="106679">
                  <a:moveTo>
                    <a:pt x="558800" y="74676"/>
                  </a:moveTo>
                  <a:lnTo>
                    <a:pt x="508000" y="74676"/>
                  </a:lnTo>
                  <a:lnTo>
                    <a:pt x="495300" y="79248"/>
                  </a:lnTo>
                  <a:lnTo>
                    <a:pt x="495300" y="89916"/>
                  </a:lnTo>
                  <a:lnTo>
                    <a:pt x="508000" y="94488"/>
                  </a:lnTo>
                  <a:lnTo>
                    <a:pt x="546100" y="94488"/>
                  </a:lnTo>
                  <a:lnTo>
                    <a:pt x="546100" y="79248"/>
                  </a:lnTo>
                  <a:lnTo>
                    <a:pt x="558800" y="74676"/>
                  </a:lnTo>
                  <a:close/>
                </a:path>
                <a:path w="2311400" h="106679">
                  <a:moveTo>
                    <a:pt x="508000" y="94488"/>
                  </a:moveTo>
                  <a:lnTo>
                    <a:pt x="495300" y="89916"/>
                  </a:lnTo>
                  <a:lnTo>
                    <a:pt x="495300" y="96393"/>
                  </a:lnTo>
                  <a:lnTo>
                    <a:pt x="508000" y="94488"/>
                  </a:lnTo>
                  <a:close/>
                </a:path>
                <a:path w="2311400" h="106679">
                  <a:moveTo>
                    <a:pt x="673100" y="68580"/>
                  </a:moveTo>
                  <a:lnTo>
                    <a:pt x="622300" y="74676"/>
                  </a:lnTo>
                  <a:lnTo>
                    <a:pt x="558800" y="74676"/>
                  </a:lnTo>
                  <a:lnTo>
                    <a:pt x="546100" y="79248"/>
                  </a:lnTo>
                  <a:lnTo>
                    <a:pt x="546100" y="89916"/>
                  </a:lnTo>
                  <a:lnTo>
                    <a:pt x="558800" y="94488"/>
                  </a:lnTo>
                  <a:lnTo>
                    <a:pt x="622300" y="94488"/>
                  </a:lnTo>
                  <a:lnTo>
                    <a:pt x="660400" y="88773"/>
                  </a:lnTo>
                  <a:lnTo>
                    <a:pt x="660400" y="73152"/>
                  </a:lnTo>
                  <a:lnTo>
                    <a:pt x="673100" y="68580"/>
                  </a:lnTo>
                  <a:close/>
                </a:path>
                <a:path w="2311400" h="106679">
                  <a:moveTo>
                    <a:pt x="558800" y="94488"/>
                  </a:moveTo>
                  <a:lnTo>
                    <a:pt x="546100" y="89916"/>
                  </a:lnTo>
                  <a:lnTo>
                    <a:pt x="546100" y="94488"/>
                  </a:lnTo>
                  <a:lnTo>
                    <a:pt x="558800" y="94488"/>
                  </a:lnTo>
                  <a:close/>
                </a:path>
                <a:path w="2311400" h="106679">
                  <a:moveTo>
                    <a:pt x="685800" y="83820"/>
                  </a:moveTo>
                  <a:lnTo>
                    <a:pt x="685800" y="73152"/>
                  </a:lnTo>
                  <a:lnTo>
                    <a:pt x="673100" y="68580"/>
                  </a:lnTo>
                  <a:lnTo>
                    <a:pt x="660400" y="73152"/>
                  </a:lnTo>
                  <a:lnTo>
                    <a:pt x="660400" y="83820"/>
                  </a:lnTo>
                  <a:lnTo>
                    <a:pt x="673100" y="86868"/>
                  </a:lnTo>
                  <a:lnTo>
                    <a:pt x="685800" y="83820"/>
                  </a:lnTo>
                  <a:close/>
                </a:path>
                <a:path w="2311400" h="106679">
                  <a:moveTo>
                    <a:pt x="673100" y="86868"/>
                  </a:moveTo>
                  <a:lnTo>
                    <a:pt x="660400" y="83820"/>
                  </a:lnTo>
                  <a:lnTo>
                    <a:pt x="660400" y="88773"/>
                  </a:lnTo>
                  <a:lnTo>
                    <a:pt x="673100" y="86868"/>
                  </a:lnTo>
                  <a:close/>
                </a:path>
                <a:path w="2311400" h="106679">
                  <a:moveTo>
                    <a:pt x="787400" y="60960"/>
                  </a:moveTo>
                  <a:lnTo>
                    <a:pt x="736600" y="68580"/>
                  </a:lnTo>
                  <a:lnTo>
                    <a:pt x="673100" y="68580"/>
                  </a:lnTo>
                  <a:lnTo>
                    <a:pt x="685800" y="73152"/>
                  </a:lnTo>
                  <a:lnTo>
                    <a:pt x="685800" y="86868"/>
                  </a:lnTo>
                  <a:lnTo>
                    <a:pt x="736600" y="86868"/>
                  </a:lnTo>
                  <a:lnTo>
                    <a:pt x="774700" y="81153"/>
                  </a:lnTo>
                  <a:lnTo>
                    <a:pt x="774700" y="65532"/>
                  </a:lnTo>
                  <a:lnTo>
                    <a:pt x="787400" y="60960"/>
                  </a:lnTo>
                  <a:close/>
                </a:path>
                <a:path w="2311400" h="106679">
                  <a:moveTo>
                    <a:pt x="685800" y="86868"/>
                  </a:moveTo>
                  <a:lnTo>
                    <a:pt x="685800" y="83820"/>
                  </a:lnTo>
                  <a:lnTo>
                    <a:pt x="673100" y="86868"/>
                  </a:lnTo>
                  <a:lnTo>
                    <a:pt x="685800" y="86868"/>
                  </a:lnTo>
                  <a:close/>
                </a:path>
                <a:path w="2311400" h="106679">
                  <a:moveTo>
                    <a:pt x="800100" y="76200"/>
                  </a:moveTo>
                  <a:lnTo>
                    <a:pt x="800100" y="65532"/>
                  </a:lnTo>
                  <a:lnTo>
                    <a:pt x="787400" y="60960"/>
                  </a:lnTo>
                  <a:lnTo>
                    <a:pt x="774700" y="65532"/>
                  </a:lnTo>
                  <a:lnTo>
                    <a:pt x="774700" y="76200"/>
                  </a:lnTo>
                  <a:lnTo>
                    <a:pt x="787400" y="79248"/>
                  </a:lnTo>
                  <a:lnTo>
                    <a:pt x="800100" y="76200"/>
                  </a:lnTo>
                  <a:close/>
                </a:path>
                <a:path w="2311400" h="106679">
                  <a:moveTo>
                    <a:pt x="787400" y="79248"/>
                  </a:moveTo>
                  <a:lnTo>
                    <a:pt x="774700" y="76200"/>
                  </a:lnTo>
                  <a:lnTo>
                    <a:pt x="774700" y="81153"/>
                  </a:lnTo>
                  <a:lnTo>
                    <a:pt x="787400" y="79248"/>
                  </a:lnTo>
                  <a:close/>
                </a:path>
                <a:path w="2311400" h="106679">
                  <a:moveTo>
                    <a:pt x="895350" y="55626"/>
                  </a:moveTo>
                  <a:lnTo>
                    <a:pt x="850900" y="60960"/>
                  </a:lnTo>
                  <a:lnTo>
                    <a:pt x="787400" y="60960"/>
                  </a:lnTo>
                  <a:lnTo>
                    <a:pt x="800100" y="65532"/>
                  </a:lnTo>
                  <a:lnTo>
                    <a:pt x="800100" y="79248"/>
                  </a:lnTo>
                  <a:lnTo>
                    <a:pt x="850900" y="79248"/>
                  </a:lnTo>
                  <a:lnTo>
                    <a:pt x="889000" y="74676"/>
                  </a:lnTo>
                  <a:lnTo>
                    <a:pt x="889000" y="57912"/>
                  </a:lnTo>
                  <a:lnTo>
                    <a:pt x="895350" y="55626"/>
                  </a:lnTo>
                  <a:close/>
                </a:path>
                <a:path w="2311400" h="106679">
                  <a:moveTo>
                    <a:pt x="800100" y="79248"/>
                  </a:moveTo>
                  <a:lnTo>
                    <a:pt x="800100" y="76200"/>
                  </a:lnTo>
                  <a:lnTo>
                    <a:pt x="787400" y="79248"/>
                  </a:lnTo>
                  <a:lnTo>
                    <a:pt x="800100" y="79248"/>
                  </a:lnTo>
                  <a:close/>
                </a:path>
                <a:path w="2311400" h="106679">
                  <a:moveTo>
                    <a:pt x="901700" y="73152"/>
                  </a:moveTo>
                  <a:lnTo>
                    <a:pt x="901700" y="54864"/>
                  </a:lnTo>
                  <a:lnTo>
                    <a:pt x="895350" y="55626"/>
                  </a:lnTo>
                  <a:lnTo>
                    <a:pt x="889000" y="57912"/>
                  </a:lnTo>
                  <a:lnTo>
                    <a:pt x="889000" y="68580"/>
                  </a:lnTo>
                  <a:lnTo>
                    <a:pt x="901700" y="73152"/>
                  </a:lnTo>
                  <a:close/>
                </a:path>
                <a:path w="2311400" h="106679">
                  <a:moveTo>
                    <a:pt x="901700" y="73152"/>
                  </a:moveTo>
                  <a:lnTo>
                    <a:pt x="889000" y="68580"/>
                  </a:lnTo>
                  <a:lnTo>
                    <a:pt x="889000" y="74676"/>
                  </a:lnTo>
                  <a:lnTo>
                    <a:pt x="901700" y="73152"/>
                  </a:lnTo>
                  <a:close/>
                </a:path>
                <a:path w="2311400" h="106679">
                  <a:moveTo>
                    <a:pt x="965200" y="53340"/>
                  </a:moveTo>
                  <a:lnTo>
                    <a:pt x="901700" y="53340"/>
                  </a:lnTo>
                  <a:lnTo>
                    <a:pt x="895350" y="55626"/>
                  </a:lnTo>
                  <a:lnTo>
                    <a:pt x="901700" y="54864"/>
                  </a:lnTo>
                  <a:lnTo>
                    <a:pt x="901700" y="73152"/>
                  </a:lnTo>
                  <a:lnTo>
                    <a:pt x="952500" y="73152"/>
                  </a:lnTo>
                  <a:lnTo>
                    <a:pt x="952500" y="57912"/>
                  </a:lnTo>
                  <a:lnTo>
                    <a:pt x="965200" y="53340"/>
                  </a:lnTo>
                  <a:close/>
                </a:path>
                <a:path w="2311400" h="106679">
                  <a:moveTo>
                    <a:pt x="1168400" y="54864"/>
                  </a:moveTo>
                  <a:lnTo>
                    <a:pt x="1168400" y="44196"/>
                  </a:lnTo>
                  <a:lnTo>
                    <a:pt x="1155700" y="39624"/>
                  </a:lnTo>
                  <a:lnTo>
                    <a:pt x="1092200" y="47244"/>
                  </a:lnTo>
                  <a:lnTo>
                    <a:pt x="1028700" y="47244"/>
                  </a:lnTo>
                  <a:lnTo>
                    <a:pt x="965200" y="54864"/>
                  </a:lnTo>
                  <a:lnTo>
                    <a:pt x="965200" y="53340"/>
                  </a:lnTo>
                  <a:lnTo>
                    <a:pt x="952500" y="57912"/>
                  </a:lnTo>
                  <a:lnTo>
                    <a:pt x="952500" y="68580"/>
                  </a:lnTo>
                  <a:lnTo>
                    <a:pt x="965200" y="73152"/>
                  </a:lnTo>
                  <a:lnTo>
                    <a:pt x="965200" y="54864"/>
                  </a:lnTo>
                  <a:lnTo>
                    <a:pt x="977900" y="53340"/>
                  </a:lnTo>
                  <a:lnTo>
                    <a:pt x="977900" y="71628"/>
                  </a:lnTo>
                  <a:lnTo>
                    <a:pt x="1016000" y="67056"/>
                  </a:lnTo>
                  <a:lnTo>
                    <a:pt x="1016000" y="65532"/>
                  </a:lnTo>
                  <a:lnTo>
                    <a:pt x="1092200" y="65532"/>
                  </a:lnTo>
                  <a:lnTo>
                    <a:pt x="1143000" y="59436"/>
                  </a:lnTo>
                  <a:lnTo>
                    <a:pt x="1143000" y="57912"/>
                  </a:lnTo>
                  <a:lnTo>
                    <a:pt x="1155700" y="57912"/>
                  </a:lnTo>
                  <a:lnTo>
                    <a:pt x="1168400" y="54864"/>
                  </a:lnTo>
                  <a:close/>
                </a:path>
                <a:path w="2311400" h="106679">
                  <a:moveTo>
                    <a:pt x="965200" y="73152"/>
                  </a:moveTo>
                  <a:lnTo>
                    <a:pt x="952500" y="68580"/>
                  </a:lnTo>
                  <a:lnTo>
                    <a:pt x="952500" y="73152"/>
                  </a:lnTo>
                  <a:lnTo>
                    <a:pt x="965200" y="73152"/>
                  </a:lnTo>
                  <a:close/>
                </a:path>
                <a:path w="2311400" h="106679">
                  <a:moveTo>
                    <a:pt x="977900" y="73152"/>
                  </a:moveTo>
                  <a:lnTo>
                    <a:pt x="977900" y="71628"/>
                  </a:lnTo>
                  <a:lnTo>
                    <a:pt x="965200" y="73152"/>
                  </a:lnTo>
                  <a:lnTo>
                    <a:pt x="977900" y="73152"/>
                  </a:lnTo>
                  <a:close/>
                </a:path>
                <a:path w="2311400" h="106679">
                  <a:moveTo>
                    <a:pt x="1028700" y="47244"/>
                  </a:moveTo>
                  <a:lnTo>
                    <a:pt x="1016000" y="47244"/>
                  </a:lnTo>
                  <a:lnTo>
                    <a:pt x="1016000" y="48768"/>
                  </a:lnTo>
                  <a:lnTo>
                    <a:pt x="1028700" y="47244"/>
                  </a:lnTo>
                  <a:close/>
                </a:path>
                <a:path w="2311400" h="106679">
                  <a:moveTo>
                    <a:pt x="1028700" y="65532"/>
                  </a:moveTo>
                  <a:lnTo>
                    <a:pt x="1016000" y="65532"/>
                  </a:lnTo>
                  <a:lnTo>
                    <a:pt x="1016000" y="67056"/>
                  </a:lnTo>
                  <a:lnTo>
                    <a:pt x="1028700" y="65532"/>
                  </a:lnTo>
                  <a:close/>
                </a:path>
                <a:path w="2311400" h="106679">
                  <a:moveTo>
                    <a:pt x="1155700" y="39624"/>
                  </a:moveTo>
                  <a:lnTo>
                    <a:pt x="1143000" y="39624"/>
                  </a:lnTo>
                  <a:lnTo>
                    <a:pt x="1143000" y="41148"/>
                  </a:lnTo>
                  <a:lnTo>
                    <a:pt x="1155700" y="39624"/>
                  </a:lnTo>
                  <a:close/>
                </a:path>
                <a:path w="2311400" h="106679">
                  <a:moveTo>
                    <a:pt x="1155700" y="57912"/>
                  </a:moveTo>
                  <a:lnTo>
                    <a:pt x="1143000" y="57912"/>
                  </a:lnTo>
                  <a:lnTo>
                    <a:pt x="1143000" y="59436"/>
                  </a:lnTo>
                  <a:lnTo>
                    <a:pt x="1155700" y="57912"/>
                  </a:lnTo>
                  <a:close/>
                </a:path>
                <a:path w="2311400" h="106679">
                  <a:moveTo>
                    <a:pt x="1231900" y="47244"/>
                  </a:moveTo>
                  <a:lnTo>
                    <a:pt x="1231900" y="36576"/>
                  </a:lnTo>
                  <a:lnTo>
                    <a:pt x="1219200" y="33528"/>
                  </a:lnTo>
                  <a:lnTo>
                    <a:pt x="1155700" y="39624"/>
                  </a:lnTo>
                  <a:lnTo>
                    <a:pt x="1168400" y="44196"/>
                  </a:lnTo>
                  <a:lnTo>
                    <a:pt x="1168400" y="56388"/>
                  </a:lnTo>
                  <a:lnTo>
                    <a:pt x="1219200" y="50292"/>
                  </a:lnTo>
                  <a:lnTo>
                    <a:pt x="1219200" y="51816"/>
                  </a:lnTo>
                  <a:lnTo>
                    <a:pt x="1231900" y="47244"/>
                  </a:lnTo>
                  <a:close/>
                </a:path>
                <a:path w="2311400" h="106679">
                  <a:moveTo>
                    <a:pt x="1168400" y="56388"/>
                  </a:moveTo>
                  <a:lnTo>
                    <a:pt x="1168400" y="54864"/>
                  </a:lnTo>
                  <a:lnTo>
                    <a:pt x="1155700" y="57912"/>
                  </a:lnTo>
                  <a:lnTo>
                    <a:pt x="1168400" y="56388"/>
                  </a:lnTo>
                  <a:close/>
                </a:path>
                <a:path w="2311400" h="106679">
                  <a:moveTo>
                    <a:pt x="1219200" y="33528"/>
                  </a:moveTo>
                  <a:lnTo>
                    <a:pt x="1206500" y="33528"/>
                  </a:lnTo>
                  <a:lnTo>
                    <a:pt x="1206500" y="34747"/>
                  </a:lnTo>
                  <a:lnTo>
                    <a:pt x="1219200" y="33528"/>
                  </a:lnTo>
                  <a:close/>
                </a:path>
                <a:path w="2311400" h="106679">
                  <a:moveTo>
                    <a:pt x="1219200" y="51816"/>
                  </a:moveTo>
                  <a:lnTo>
                    <a:pt x="1219200" y="50292"/>
                  </a:lnTo>
                  <a:lnTo>
                    <a:pt x="1206500" y="51816"/>
                  </a:lnTo>
                  <a:lnTo>
                    <a:pt x="1219200" y="51816"/>
                  </a:lnTo>
                  <a:close/>
                </a:path>
                <a:path w="2311400" h="106679">
                  <a:moveTo>
                    <a:pt x="1282700" y="33528"/>
                  </a:moveTo>
                  <a:lnTo>
                    <a:pt x="1219200" y="33528"/>
                  </a:lnTo>
                  <a:lnTo>
                    <a:pt x="1231900" y="36576"/>
                  </a:lnTo>
                  <a:lnTo>
                    <a:pt x="1231900" y="51511"/>
                  </a:lnTo>
                  <a:lnTo>
                    <a:pt x="1270000" y="50596"/>
                  </a:lnTo>
                  <a:lnTo>
                    <a:pt x="1270000" y="36576"/>
                  </a:lnTo>
                  <a:lnTo>
                    <a:pt x="1282700" y="33528"/>
                  </a:lnTo>
                  <a:close/>
                </a:path>
                <a:path w="2311400" h="106679">
                  <a:moveTo>
                    <a:pt x="1231900" y="51511"/>
                  </a:moveTo>
                  <a:lnTo>
                    <a:pt x="1231900" y="47244"/>
                  </a:lnTo>
                  <a:lnTo>
                    <a:pt x="1219200" y="51816"/>
                  </a:lnTo>
                  <a:lnTo>
                    <a:pt x="1231900" y="51511"/>
                  </a:lnTo>
                  <a:close/>
                </a:path>
                <a:path w="2311400" h="106679">
                  <a:moveTo>
                    <a:pt x="1295400" y="47244"/>
                  </a:moveTo>
                  <a:lnTo>
                    <a:pt x="1295400" y="36576"/>
                  </a:lnTo>
                  <a:lnTo>
                    <a:pt x="1282700" y="33528"/>
                  </a:lnTo>
                  <a:lnTo>
                    <a:pt x="1270000" y="36576"/>
                  </a:lnTo>
                  <a:lnTo>
                    <a:pt x="1270000" y="47244"/>
                  </a:lnTo>
                  <a:lnTo>
                    <a:pt x="1282700" y="50292"/>
                  </a:lnTo>
                  <a:lnTo>
                    <a:pt x="1295400" y="47244"/>
                  </a:lnTo>
                  <a:close/>
                </a:path>
                <a:path w="2311400" h="106679">
                  <a:moveTo>
                    <a:pt x="1282700" y="50292"/>
                  </a:moveTo>
                  <a:lnTo>
                    <a:pt x="1270000" y="47244"/>
                  </a:lnTo>
                  <a:lnTo>
                    <a:pt x="1270000" y="50596"/>
                  </a:lnTo>
                  <a:lnTo>
                    <a:pt x="1282700" y="50292"/>
                  </a:lnTo>
                  <a:close/>
                </a:path>
                <a:path w="2311400" h="106679">
                  <a:moveTo>
                    <a:pt x="1346200" y="25908"/>
                  </a:moveTo>
                  <a:lnTo>
                    <a:pt x="1282700" y="33528"/>
                  </a:lnTo>
                  <a:lnTo>
                    <a:pt x="1295400" y="36576"/>
                  </a:lnTo>
                  <a:lnTo>
                    <a:pt x="1295400" y="48768"/>
                  </a:lnTo>
                  <a:lnTo>
                    <a:pt x="1333500" y="44196"/>
                  </a:lnTo>
                  <a:lnTo>
                    <a:pt x="1333500" y="28956"/>
                  </a:lnTo>
                  <a:lnTo>
                    <a:pt x="1346200" y="25908"/>
                  </a:lnTo>
                  <a:close/>
                </a:path>
                <a:path w="2311400" h="106679">
                  <a:moveTo>
                    <a:pt x="1295400" y="48768"/>
                  </a:moveTo>
                  <a:lnTo>
                    <a:pt x="1295400" y="47244"/>
                  </a:lnTo>
                  <a:lnTo>
                    <a:pt x="1282700" y="50292"/>
                  </a:lnTo>
                  <a:lnTo>
                    <a:pt x="1295400" y="48768"/>
                  </a:lnTo>
                  <a:close/>
                </a:path>
                <a:path w="2311400" h="106679">
                  <a:moveTo>
                    <a:pt x="1358900" y="39624"/>
                  </a:moveTo>
                  <a:lnTo>
                    <a:pt x="1358900" y="28956"/>
                  </a:lnTo>
                  <a:lnTo>
                    <a:pt x="1346200" y="25908"/>
                  </a:lnTo>
                  <a:lnTo>
                    <a:pt x="1333500" y="28956"/>
                  </a:lnTo>
                  <a:lnTo>
                    <a:pt x="1333500" y="39624"/>
                  </a:lnTo>
                  <a:lnTo>
                    <a:pt x="1346200" y="42672"/>
                  </a:lnTo>
                  <a:lnTo>
                    <a:pt x="1358900" y="39624"/>
                  </a:lnTo>
                  <a:close/>
                </a:path>
                <a:path w="2311400" h="106679">
                  <a:moveTo>
                    <a:pt x="1346200" y="42672"/>
                  </a:moveTo>
                  <a:lnTo>
                    <a:pt x="1333500" y="39624"/>
                  </a:lnTo>
                  <a:lnTo>
                    <a:pt x="1333500" y="44196"/>
                  </a:lnTo>
                  <a:lnTo>
                    <a:pt x="1346200" y="42672"/>
                  </a:lnTo>
                  <a:close/>
                </a:path>
                <a:path w="2311400" h="106679">
                  <a:moveTo>
                    <a:pt x="1409700" y="25908"/>
                  </a:moveTo>
                  <a:lnTo>
                    <a:pt x="1346200" y="25908"/>
                  </a:lnTo>
                  <a:lnTo>
                    <a:pt x="1358900" y="28956"/>
                  </a:lnTo>
                  <a:lnTo>
                    <a:pt x="1358900" y="42672"/>
                  </a:lnTo>
                  <a:lnTo>
                    <a:pt x="1397000" y="42672"/>
                  </a:lnTo>
                  <a:lnTo>
                    <a:pt x="1397000" y="28956"/>
                  </a:lnTo>
                  <a:lnTo>
                    <a:pt x="1409700" y="25908"/>
                  </a:lnTo>
                  <a:close/>
                </a:path>
                <a:path w="2311400" h="106679">
                  <a:moveTo>
                    <a:pt x="1358900" y="42672"/>
                  </a:moveTo>
                  <a:lnTo>
                    <a:pt x="1358900" y="39624"/>
                  </a:lnTo>
                  <a:lnTo>
                    <a:pt x="1346200" y="42672"/>
                  </a:lnTo>
                  <a:lnTo>
                    <a:pt x="1358900" y="42672"/>
                  </a:lnTo>
                  <a:close/>
                </a:path>
                <a:path w="2311400" h="106679">
                  <a:moveTo>
                    <a:pt x="1422400" y="39624"/>
                  </a:moveTo>
                  <a:lnTo>
                    <a:pt x="1422400" y="28956"/>
                  </a:lnTo>
                  <a:lnTo>
                    <a:pt x="1409700" y="25908"/>
                  </a:lnTo>
                  <a:lnTo>
                    <a:pt x="1397000" y="28956"/>
                  </a:lnTo>
                  <a:lnTo>
                    <a:pt x="1397000" y="39624"/>
                  </a:lnTo>
                  <a:lnTo>
                    <a:pt x="1409700" y="42672"/>
                  </a:lnTo>
                  <a:lnTo>
                    <a:pt x="1422400" y="39624"/>
                  </a:lnTo>
                  <a:close/>
                </a:path>
                <a:path w="2311400" h="106679">
                  <a:moveTo>
                    <a:pt x="1409700" y="42672"/>
                  </a:moveTo>
                  <a:lnTo>
                    <a:pt x="1397000" y="39624"/>
                  </a:lnTo>
                  <a:lnTo>
                    <a:pt x="1397000" y="42672"/>
                  </a:lnTo>
                  <a:lnTo>
                    <a:pt x="1409700" y="42672"/>
                  </a:lnTo>
                  <a:close/>
                </a:path>
                <a:path w="2311400" h="106679">
                  <a:moveTo>
                    <a:pt x="1524000" y="18288"/>
                  </a:moveTo>
                  <a:lnTo>
                    <a:pt x="1473200" y="18288"/>
                  </a:lnTo>
                  <a:lnTo>
                    <a:pt x="1409700" y="25908"/>
                  </a:lnTo>
                  <a:lnTo>
                    <a:pt x="1422400" y="28956"/>
                  </a:lnTo>
                  <a:lnTo>
                    <a:pt x="1422400" y="41452"/>
                  </a:lnTo>
                  <a:lnTo>
                    <a:pt x="1460500" y="37795"/>
                  </a:lnTo>
                  <a:lnTo>
                    <a:pt x="1460500" y="36576"/>
                  </a:lnTo>
                  <a:lnTo>
                    <a:pt x="1511300" y="36576"/>
                  </a:lnTo>
                  <a:lnTo>
                    <a:pt x="1511300" y="22860"/>
                  </a:lnTo>
                  <a:lnTo>
                    <a:pt x="1524000" y="18288"/>
                  </a:lnTo>
                  <a:close/>
                </a:path>
                <a:path w="2311400" h="106679">
                  <a:moveTo>
                    <a:pt x="1422400" y="41452"/>
                  </a:moveTo>
                  <a:lnTo>
                    <a:pt x="1422400" y="39624"/>
                  </a:lnTo>
                  <a:lnTo>
                    <a:pt x="1409700" y="42672"/>
                  </a:lnTo>
                  <a:lnTo>
                    <a:pt x="1422400" y="41452"/>
                  </a:lnTo>
                  <a:close/>
                </a:path>
                <a:path w="2311400" h="106679">
                  <a:moveTo>
                    <a:pt x="1473200" y="18288"/>
                  </a:moveTo>
                  <a:lnTo>
                    <a:pt x="1460500" y="18288"/>
                  </a:lnTo>
                  <a:lnTo>
                    <a:pt x="1460500" y="19812"/>
                  </a:lnTo>
                  <a:lnTo>
                    <a:pt x="1473200" y="18288"/>
                  </a:lnTo>
                  <a:close/>
                </a:path>
                <a:path w="2311400" h="106679">
                  <a:moveTo>
                    <a:pt x="1473200" y="36576"/>
                  </a:moveTo>
                  <a:lnTo>
                    <a:pt x="1460500" y="36576"/>
                  </a:lnTo>
                  <a:lnTo>
                    <a:pt x="1460500" y="37795"/>
                  </a:lnTo>
                  <a:lnTo>
                    <a:pt x="1473200" y="36576"/>
                  </a:lnTo>
                  <a:close/>
                </a:path>
                <a:path w="2311400" h="106679">
                  <a:moveTo>
                    <a:pt x="1536700" y="32004"/>
                  </a:moveTo>
                  <a:lnTo>
                    <a:pt x="1536700" y="22860"/>
                  </a:lnTo>
                  <a:lnTo>
                    <a:pt x="1524000" y="18288"/>
                  </a:lnTo>
                  <a:lnTo>
                    <a:pt x="1511300" y="22860"/>
                  </a:lnTo>
                  <a:lnTo>
                    <a:pt x="1511300" y="32004"/>
                  </a:lnTo>
                  <a:lnTo>
                    <a:pt x="1524000" y="36576"/>
                  </a:lnTo>
                  <a:lnTo>
                    <a:pt x="1536700" y="32004"/>
                  </a:lnTo>
                  <a:close/>
                </a:path>
                <a:path w="2311400" h="106679">
                  <a:moveTo>
                    <a:pt x="1524000" y="36576"/>
                  </a:moveTo>
                  <a:lnTo>
                    <a:pt x="1511300" y="32004"/>
                  </a:lnTo>
                  <a:lnTo>
                    <a:pt x="1511300" y="36576"/>
                  </a:lnTo>
                  <a:lnTo>
                    <a:pt x="1524000" y="36576"/>
                  </a:lnTo>
                  <a:close/>
                </a:path>
                <a:path w="2311400" h="106679">
                  <a:moveTo>
                    <a:pt x="1587500" y="18288"/>
                  </a:moveTo>
                  <a:lnTo>
                    <a:pt x="1524000" y="18288"/>
                  </a:lnTo>
                  <a:lnTo>
                    <a:pt x="1536700" y="22860"/>
                  </a:lnTo>
                  <a:lnTo>
                    <a:pt x="1536700" y="36576"/>
                  </a:lnTo>
                  <a:lnTo>
                    <a:pt x="1574800" y="36576"/>
                  </a:lnTo>
                  <a:lnTo>
                    <a:pt x="1574800" y="22860"/>
                  </a:lnTo>
                  <a:lnTo>
                    <a:pt x="1587500" y="18288"/>
                  </a:lnTo>
                  <a:close/>
                </a:path>
                <a:path w="2311400" h="106679">
                  <a:moveTo>
                    <a:pt x="1536700" y="36576"/>
                  </a:moveTo>
                  <a:lnTo>
                    <a:pt x="1536700" y="32004"/>
                  </a:lnTo>
                  <a:lnTo>
                    <a:pt x="1524000" y="36576"/>
                  </a:lnTo>
                  <a:lnTo>
                    <a:pt x="1536700" y="36576"/>
                  </a:lnTo>
                  <a:close/>
                </a:path>
                <a:path w="2311400" h="106679">
                  <a:moveTo>
                    <a:pt x="1600200" y="32004"/>
                  </a:moveTo>
                  <a:lnTo>
                    <a:pt x="1600200" y="22860"/>
                  </a:lnTo>
                  <a:lnTo>
                    <a:pt x="1587500" y="18288"/>
                  </a:lnTo>
                  <a:lnTo>
                    <a:pt x="1574800" y="22860"/>
                  </a:lnTo>
                  <a:lnTo>
                    <a:pt x="1574800" y="32004"/>
                  </a:lnTo>
                  <a:lnTo>
                    <a:pt x="1587500" y="36576"/>
                  </a:lnTo>
                  <a:lnTo>
                    <a:pt x="1600200" y="32004"/>
                  </a:lnTo>
                  <a:close/>
                </a:path>
                <a:path w="2311400" h="106679">
                  <a:moveTo>
                    <a:pt x="1587500" y="36576"/>
                  </a:moveTo>
                  <a:lnTo>
                    <a:pt x="1574800" y="32004"/>
                  </a:lnTo>
                  <a:lnTo>
                    <a:pt x="1574800" y="36576"/>
                  </a:lnTo>
                  <a:lnTo>
                    <a:pt x="1587500" y="36576"/>
                  </a:lnTo>
                  <a:close/>
                </a:path>
                <a:path w="2311400" h="106679">
                  <a:moveTo>
                    <a:pt x="1701800" y="10668"/>
                  </a:moveTo>
                  <a:lnTo>
                    <a:pt x="1651000" y="18288"/>
                  </a:lnTo>
                  <a:lnTo>
                    <a:pt x="1587500" y="18288"/>
                  </a:lnTo>
                  <a:lnTo>
                    <a:pt x="1600200" y="22860"/>
                  </a:lnTo>
                  <a:lnTo>
                    <a:pt x="1600200" y="36576"/>
                  </a:lnTo>
                  <a:lnTo>
                    <a:pt x="1651000" y="36576"/>
                  </a:lnTo>
                  <a:lnTo>
                    <a:pt x="1689100" y="30861"/>
                  </a:lnTo>
                  <a:lnTo>
                    <a:pt x="1689100" y="15240"/>
                  </a:lnTo>
                  <a:lnTo>
                    <a:pt x="1701800" y="10668"/>
                  </a:lnTo>
                  <a:close/>
                </a:path>
                <a:path w="2311400" h="106679">
                  <a:moveTo>
                    <a:pt x="1600200" y="36576"/>
                  </a:moveTo>
                  <a:lnTo>
                    <a:pt x="1600200" y="32004"/>
                  </a:lnTo>
                  <a:lnTo>
                    <a:pt x="1587500" y="36576"/>
                  </a:lnTo>
                  <a:lnTo>
                    <a:pt x="1600200" y="36576"/>
                  </a:lnTo>
                  <a:close/>
                </a:path>
                <a:path w="2311400" h="106679">
                  <a:moveTo>
                    <a:pt x="1816100" y="10668"/>
                  </a:moveTo>
                  <a:lnTo>
                    <a:pt x="1701800" y="10668"/>
                  </a:lnTo>
                  <a:lnTo>
                    <a:pt x="1689100" y="15240"/>
                  </a:lnTo>
                  <a:lnTo>
                    <a:pt x="1689100" y="25908"/>
                  </a:lnTo>
                  <a:lnTo>
                    <a:pt x="1701800" y="28956"/>
                  </a:lnTo>
                  <a:lnTo>
                    <a:pt x="1803400" y="28956"/>
                  </a:lnTo>
                  <a:lnTo>
                    <a:pt x="1803400" y="15240"/>
                  </a:lnTo>
                  <a:lnTo>
                    <a:pt x="1816100" y="10668"/>
                  </a:lnTo>
                  <a:close/>
                </a:path>
                <a:path w="2311400" h="106679">
                  <a:moveTo>
                    <a:pt x="1701800" y="28956"/>
                  </a:moveTo>
                  <a:lnTo>
                    <a:pt x="1689100" y="25908"/>
                  </a:lnTo>
                  <a:lnTo>
                    <a:pt x="1689100" y="30861"/>
                  </a:lnTo>
                  <a:lnTo>
                    <a:pt x="1701800" y="28956"/>
                  </a:lnTo>
                  <a:close/>
                </a:path>
                <a:path w="2311400" h="106679">
                  <a:moveTo>
                    <a:pt x="1930400" y="10668"/>
                  </a:moveTo>
                  <a:lnTo>
                    <a:pt x="1816100" y="10668"/>
                  </a:lnTo>
                  <a:lnTo>
                    <a:pt x="1803400" y="15240"/>
                  </a:lnTo>
                  <a:lnTo>
                    <a:pt x="1803400" y="25908"/>
                  </a:lnTo>
                  <a:lnTo>
                    <a:pt x="1816100" y="28956"/>
                  </a:lnTo>
                  <a:lnTo>
                    <a:pt x="1917700" y="28956"/>
                  </a:lnTo>
                  <a:lnTo>
                    <a:pt x="1917700" y="15240"/>
                  </a:lnTo>
                  <a:lnTo>
                    <a:pt x="1930400" y="10668"/>
                  </a:lnTo>
                  <a:close/>
                </a:path>
                <a:path w="2311400" h="106679">
                  <a:moveTo>
                    <a:pt x="1816100" y="28956"/>
                  </a:moveTo>
                  <a:lnTo>
                    <a:pt x="1803400" y="25908"/>
                  </a:lnTo>
                  <a:lnTo>
                    <a:pt x="1803400" y="28956"/>
                  </a:lnTo>
                  <a:lnTo>
                    <a:pt x="1816100" y="28956"/>
                  </a:lnTo>
                  <a:close/>
                </a:path>
                <a:path w="2311400" h="106679">
                  <a:moveTo>
                    <a:pt x="1981200" y="10668"/>
                  </a:moveTo>
                  <a:lnTo>
                    <a:pt x="1930400" y="10668"/>
                  </a:lnTo>
                  <a:lnTo>
                    <a:pt x="1917700" y="15240"/>
                  </a:lnTo>
                  <a:lnTo>
                    <a:pt x="1917700" y="25908"/>
                  </a:lnTo>
                  <a:lnTo>
                    <a:pt x="1930400" y="28956"/>
                  </a:lnTo>
                  <a:lnTo>
                    <a:pt x="1968500" y="28956"/>
                  </a:lnTo>
                  <a:lnTo>
                    <a:pt x="1968500" y="15240"/>
                  </a:lnTo>
                  <a:lnTo>
                    <a:pt x="1981200" y="10668"/>
                  </a:lnTo>
                  <a:close/>
                </a:path>
                <a:path w="2311400" h="106679">
                  <a:moveTo>
                    <a:pt x="1930400" y="28956"/>
                  </a:moveTo>
                  <a:lnTo>
                    <a:pt x="1917700" y="25908"/>
                  </a:lnTo>
                  <a:lnTo>
                    <a:pt x="1917700" y="28956"/>
                  </a:lnTo>
                  <a:lnTo>
                    <a:pt x="1930400" y="28956"/>
                  </a:lnTo>
                  <a:close/>
                </a:path>
                <a:path w="2311400" h="106679">
                  <a:moveTo>
                    <a:pt x="2146300" y="25908"/>
                  </a:moveTo>
                  <a:lnTo>
                    <a:pt x="2146300" y="15240"/>
                  </a:lnTo>
                  <a:lnTo>
                    <a:pt x="2133600" y="10668"/>
                  </a:lnTo>
                  <a:lnTo>
                    <a:pt x="1981200" y="10668"/>
                  </a:lnTo>
                  <a:lnTo>
                    <a:pt x="1968500" y="15240"/>
                  </a:lnTo>
                  <a:lnTo>
                    <a:pt x="1968500" y="25908"/>
                  </a:lnTo>
                  <a:lnTo>
                    <a:pt x="1981200" y="28956"/>
                  </a:lnTo>
                  <a:lnTo>
                    <a:pt x="2133600" y="28956"/>
                  </a:lnTo>
                  <a:lnTo>
                    <a:pt x="2146300" y="25908"/>
                  </a:lnTo>
                  <a:close/>
                </a:path>
                <a:path w="2311400" h="106679">
                  <a:moveTo>
                    <a:pt x="1981200" y="28956"/>
                  </a:moveTo>
                  <a:lnTo>
                    <a:pt x="1968500" y="25908"/>
                  </a:lnTo>
                  <a:lnTo>
                    <a:pt x="1968500" y="28956"/>
                  </a:lnTo>
                  <a:lnTo>
                    <a:pt x="1981200" y="28956"/>
                  </a:lnTo>
                  <a:close/>
                </a:path>
                <a:path w="2311400" h="106679">
                  <a:moveTo>
                    <a:pt x="2184400" y="27432"/>
                  </a:moveTo>
                  <a:lnTo>
                    <a:pt x="2184400" y="10668"/>
                  </a:lnTo>
                  <a:lnTo>
                    <a:pt x="2133600" y="10668"/>
                  </a:lnTo>
                  <a:lnTo>
                    <a:pt x="2146300" y="15240"/>
                  </a:lnTo>
                  <a:lnTo>
                    <a:pt x="2146300" y="28956"/>
                  </a:lnTo>
                  <a:lnTo>
                    <a:pt x="2171700" y="28956"/>
                  </a:lnTo>
                  <a:lnTo>
                    <a:pt x="2184400" y="27432"/>
                  </a:lnTo>
                  <a:close/>
                </a:path>
                <a:path w="2311400" h="106679">
                  <a:moveTo>
                    <a:pt x="2146300" y="28956"/>
                  </a:moveTo>
                  <a:lnTo>
                    <a:pt x="2146300" y="25908"/>
                  </a:lnTo>
                  <a:lnTo>
                    <a:pt x="2133600" y="28956"/>
                  </a:lnTo>
                  <a:lnTo>
                    <a:pt x="2146300" y="28956"/>
                  </a:lnTo>
                  <a:close/>
                </a:path>
                <a:path w="2311400" h="106679">
                  <a:moveTo>
                    <a:pt x="2222500" y="22860"/>
                  </a:moveTo>
                  <a:lnTo>
                    <a:pt x="2222500" y="4572"/>
                  </a:lnTo>
                  <a:lnTo>
                    <a:pt x="2171700" y="10668"/>
                  </a:lnTo>
                  <a:lnTo>
                    <a:pt x="2184400" y="10668"/>
                  </a:lnTo>
                  <a:lnTo>
                    <a:pt x="2184400" y="27432"/>
                  </a:lnTo>
                  <a:lnTo>
                    <a:pt x="2209800" y="24384"/>
                  </a:lnTo>
                  <a:lnTo>
                    <a:pt x="2209800" y="22860"/>
                  </a:lnTo>
                  <a:lnTo>
                    <a:pt x="2222500" y="22860"/>
                  </a:lnTo>
                  <a:close/>
                </a:path>
                <a:path w="2311400" h="106679">
                  <a:moveTo>
                    <a:pt x="2184400" y="28956"/>
                  </a:moveTo>
                  <a:lnTo>
                    <a:pt x="2184400" y="27432"/>
                  </a:lnTo>
                  <a:lnTo>
                    <a:pt x="2171700" y="28956"/>
                  </a:lnTo>
                  <a:lnTo>
                    <a:pt x="2184400" y="28956"/>
                  </a:lnTo>
                  <a:close/>
                </a:path>
                <a:path w="2311400" h="106679">
                  <a:moveTo>
                    <a:pt x="2311400" y="9144"/>
                  </a:moveTo>
                  <a:lnTo>
                    <a:pt x="2308225" y="6858"/>
                  </a:lnTo>
                  <a:lnTo>
                    <a:pt x="2298700" y="4572"/>
                  </a:lnTo>
                  <a:lnTo>
                    <a:pt x="2273300" y="4572"/>
                  </a:lnTo>
                  <a:lnTo>
                    <a:pt x="2260600" y="7620"/>
                  </a:lnTo>
                  <a:lnTo>
                    <a:pt x="2247900" y="3048"/>
                  </a:lnTo>
                  <a:lnTo>
                    <a:pt x="2209800" y="3048"/>
                  </a:lnTo>
                  <a:lnTo>
                    <a:pt x="2209800" y="6096"/>
                  </a:lnTo>
                  <a:lnTo>
                    <a:pt x="2222500" y="4572"/>
                  </a:lnTo>
                  <a:lnTo>
                    <a:pt x="2222500" y="22860"/>
                  </a:lnTo>
                  <a:lnTo>
                    <a:pt x="2247900" y="22860"/>
                  </a:lnTo>
                  <a:lnTo>
                    <a:pt x="2260600" y="18288"/>
                  </a:lnTo>
                  <a:lnTo>
                    <a:pt x="2273300" y="22860"/>
                  </a:lnTo>
                  <a:lnTo>
                    <a:pt x="2286000" y="22098"/>
                  </a:lnTo>
                  <a:lnTo>
                    <a:pt x="2286000" y="21336"/>
                  </a:lnTo>
                  <a:lnTo>
                    <a:pt x="2298700" y="21336"/>
                  </a:lnTo>
                  <a:lnTo>
                    <a:pt x="2298700" y="12192"/>
                  </a:lnTo>
                  <a:lnTo>
                    <a:pt x="2307166" y="12192"/>
                  </a:lnTo>
                  <a:lnTo>
                    <a:pt x="2311400" y="9144"/>
                  </a:lnTo>
                  <a:close/>
                </a:path>
                <a:path w="2311400" h="106679">
                  <a:moveTo>
                    <a:pt x="2222500" y="22860"/>
                  </a:moveTo>
                  <a:lnTo>
                    <a:pt x="2209800" y="22860"/>
                  </a:lnTo>
                  <a:lnTo>
                    <a:pt x="2209800" y="24384"/>
                  </a:lnTo>
                  <a:lnTo>
                    <a:pt x="2222500" y="22860"/>
                  </a:lnTo>
                  <a:close/>
                </a:path>
                <a:path w="2311400" h="106679">
                  <a:moveTo>
                    <a:pt x="2273300" y="4572"/>
                  </a:moveTo>
                  <a:lnTo>
                    <a:pt x="2247900" y="3048"/>
                  </a:lnTo>
                  <a:lnTo>
                    <a:pt x="2260600" y="7620"/>
                  </a:lnTo>
                  <a:lnTo>
                    <a:pt x="2273300" y="4572"/>
                  </a:lnTo>
                  <a:close/>
                </a:path>
                <a:path w="2311400" h="106679">
                  <a:moveTo>
                    <a:pt x="2273300" y="22860"/>
                  </a:moveTo>
                  <a:lnTo>
                    <a:pt x="2260600" y="18288"/>
                  </a:lnTo>
                  <a:lnTo>
                    <a:pt x="2247900" y="22860"/>
                  </a:lnTo>
                  <a:lnTo>
                    <a:pt x="2273300" y="22860"/>
                  </a:lnTo>
                  <a:close/>
                </a:path>
                <a:path w="2311400" h="106679">
                  <a:moveTo>
                    <a:pt x="2286000" y="22860"/>
                  </a:moveTo>
                  <a:lnTo>
                    <a:pt x="2286000" y="22098"/>
                  </a:lnTo>
                  <a:lnTo>
                    <a:pt x="2273300" y="22860"/>
                  </a:lnTo>
                  <a:lnTo>
                    <a:pt x="2286000" y="22860"/>
                  </a:lnTo>
                  <a:close/>
                </a:path>
                <a:path w="2311400" h="106679">
                  <a:moveTo>
                    <a:pt x="2298700" y="21336"/>
                  </a:moveTo>
                  <a:lnTo>
                    <a:pt x="2286000" y="21336"/>
                  </a:lnTo>
                  <a:lnTo>
                    <a:pt x="2286000" y="22098"/>
                  </a:lnTo>
                  <a:lnTo>
                    <a:pt x="2298700" y="21336"/>
                  </a:lnTo>
                  <a:close/>
                </a:path>
                <a:path w="2311400" h="106679">
                  <a:moveTo>
                    <a:pt x="2311400" y="7620"/>
                  </a:moveTo>
                  <a:lnTo>
                    <a:pt x="2311400" y="0"/>
                  </a:lnTo>
                  <a:lnTo>
                    <a:pt x="2298700" y="0"/>
                  </a:lnTo>
                  <a:lnTo>
                    <a:pt x="2308225" y="6858"/>
                  </a:lnTo>
                  <a:lnTo>
                    <a:pt x="2311400" y="7620"/>
                  </a:lnTo>
                  <a:close/>
                </a:path>
                <a:path w="2311400" h="106679">
                  <a:moveTo>
                    <a:pt x="2308225" y="6858"/>
                  </a:moveTo>
                  <a:lnTo>
                    <a:pt x="2298700" y="0"/>
                  </a:lnTo>
                  <a:lnTo>
                    <a:pt x="2298700" y="4572"/>
                  </a:lnTo>
                  <a:lnTo>
                    <a:pt x="2308225" y="6858"/>
                  </a:lnTo>
                  <a:close/>
                </a:path>
                <a:path w="2311400" h="106679">
                  <a:moveTo>
                    <a:pt x="2307166" y="12192"/>
                  </a:moveTo>
                  <a:lnTo>
                    <a:pt x="2298700" y="12192"/>
                  </a:lnTo>
                  <a:lnTo>
                    <a:pt x="2298700" y="18288"/>
                  </a:lnTo>
                  <a:lnTo>
                    <a:pt x="2307166" y="12192"/>
                  </a:lnTo>
                  <a:close/>
                </a:path>
                <a:path w="2311400" h="106679">
                  <a:moveTo>
                    <a:pt x="2311400" y="18288"/>
                  </a:moveTo>
                  <a:lnTo>
                    <a:pt x="2311400" y="12192"/>
                  </a:lnTo>
                  <a:lnTo>
                    <a:pt x="2307166" y="12192"/>
                  </a:lnTo>
                  <a:lnTo>
                    <a:pt x="2298700" y="18288"/>
                  </a:lnTo>
                  <a:lnTo>
                    <a:pt x="2298700" y="21336"/>
                  </a:lnTo>
                  <a:lnTo>
                    <a:pt x="2311400" y="18288"/>
                  </a:lnTo>
                  <a:close/>
                </a:path>
                <a:path w="2311400" h="106679">
                  <a:moveTo>
                    <a:pt x="2311400" y="12192"/>
                  </a:moveTo>
                  <a:lnTo>
                    <a:pt x="2311400" y="9144"/>
                  </a:lnTo>
                  <a:lnTo>
                    <a:pt x="2307166" y="12192"/>
                  </a:lnTo>
                  <a:lnTo>
                    <a:pt x="2311400" y="12192"/>
                  </a:lnTo>
                  <a:close/>
                </a:path>
                <a:path w="2311400" h="106679">
                  <a:moveTo>
                    <a:pt x="2311400" y="9144"/>
                  </a:moveTo>
                  <a:lnTo>
                    <a:pt x="2311400" y="7620"/>
                  </a:lnTo>
                  <a:lnTo>
                    <a:pt x="2308225" y="6858"/>
                  </a:lnTo>
                  <a:lnTo>
                    <a:pt x="2311400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98D9574B-19D8-E656-4CAC-7AF55E3231C3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5897" y="830573"/>
              <a:ext cx="2551182" cy="1549914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DD7C17C8-B444-280F-3545-34130835556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04616" y="1367021"/>
              <a:ext cx="50292" cy="216414"/>
            </a:xfrm>
            <a:prstGeom prst="rect">
              <a:avLst/>
            </a:prstGeom>
          </p:spPr>
        </p:pic>
      </p:grpSp>
      <p:pic>
        <p:nvPicPr>
          <p:cNvPr id="19" name="object 17">
            <a:extLst>
              <a:ext uri="{FF2B5EF4-FFF2-40B4-BE49-F238E27FC236}">
                <a16:creationId xmlns:a16="http://schemas.microsoft.com/office/drawing/2014/main" id="{6B8EBC72-070F-FCD2-C698-4EEACC073D2A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36667" y="3116000"/>
            <a:ext cx="1159879" cy="521825"/>
          </a:xfrm>
          <a:prstGeom prst="rect">
            <a:avLst/>
          </a:prstGeom>
        </p:spPr>
      </p:pic>
      <p:pic>
        <p:nvPicPr>
          <p:cNvPr id="20" name="object 19">
            <a:extLst>
              <a:ext uri="{FF2B5EF4-FFF2-40B4-BE49-F238E27FC236}">
                <a16:creationId xmlns:a16="http://schemas.microsoft.com/office/drawing/2014/main" id="{4ECD743A-129C-83AC-C303-01B266F85C5B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62065" y="1541681"/>
            <a:ext cx="1057649" cy="1456311"/>
          </a:xfrm>
          <a:prstGeom prst="rect">
            <a:avLst/>
          </a:prstGeom>
        </p:spPr>
      </p:pic>
      <p:pic>
        <p:nvPicPr>
          <p:cNvPr id="21" name="object 20">
            <a:extLst>
              <a:ext uri="{FF2B5EF4-FFF2-40B4-BE49-F238E27FC236}">
                <a16:creationId xmlns:a16="http://schemas.microsoft.com/office/drawing/2014/main" id="{EB2A5C79-1443-09D5-0C6A-1B991561FFDE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54951" y="1541681"/>
            <a:ext cx="1057649" cy="1548250"/>
          </a:xfrm>
          <a:prstGeom prst="rect">
            <a:avLst/>
          </a:prstGeom>
        </p:spPr>
      </p:pic>
      <p:sp>
        <p:nvSpPr>
          <p:cNvPr id="22" name="object 21">
            <a:extLst>
              <a:ext uri="{FF2B5EF4-FFF2-40B4-BE49-F238E27FC236}">
                <a16:creationId xmlns:a16="http://schemas.microsoft.com/office/drawing/2014/main" id="{2BEA007D-41E6-7F0B-D87F-DE3923BA940A}"/>
              </a:ext>
            </a:extLst>
          </p:cNvPr>
          <p:cNvSpPr txBox="1"/>
          <p:nvPr/>
        </p:nvSpPr>
        <p:spPr>
          <a:xfrm>
            <a:off x="615010" y="5172793"/>
            <a:ext cx="611208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latin typeface="Comic Sans MS" panose="030F0702030302020204" pitchFamily="66" charset="0"/>
                <a:cs typeface="Calibri"/>
              </a:rPr>
              <a:t>Sigmoid</a:t>
            </a:r>
            <a:r>
              <a:rPr sz="2000" spc="-1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(logistic)</a:t>
            </a:r>
            <a:r>
              <a:rPr sz="2000" spc="-1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activation</a:t>
            </a:r>
            <a:r>
              <a:rPr sz="2000" spc="-8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3" dirty="0">
                <a:latin typeface="Comic Sans MS" panose="030F0702030302020204" pitchFamily="66" charset="0"/>
                <a:cs typeface="Calibri"/>
              </a:rPr>
              <a:t>function</a:t>
            </a:r>
            <a:r>
              <a:rPr sz="3200" spc="-13" dirty="0">
                <a:latin typeface="Calibri"/>
                <a:cs typeface="Calibri"/>
              </a:rPr>
              <a:t>.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23" name="object 22">
            <a:extLst>
              <a:ext uri="{FF2B5EF4-FFF2-40B4-BE49-F238E27FC236}">
                <a16:creationId xmlns:a16="http://schemas.microsoft.com/office/drawing/2014/main" id="{B31894C4-73B4-1E38-6100-9930534A248F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894832" y="3777488"/>
            <a:ext cx="438912" cy="367792"/>
          </a:xfrm>
          <a:prstGeom prst="rect">
            <a:avLst/>
          </a:prstGeom>
        </p:spPr>
      </p:pic>
      <p:pic>
        <p:nvPicPr>
          <p:cNvPr id="24" name="object 23">
            <a:extLst>
              <a:ext uri="{FF2B5EF4-FFF2-40B4-BE49-F238E27FC236}">
                <a16:creationId xmlns:a16="http://schemas.microsoft.com/office/drawing/2014/main" id="{96046944-C329-A0DD-219A-69DDA7F249FA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475984" y="3917696"/>
            <a:ext cx="121920" cy="113792"/>
          </a:xfrm>
          <a:prstGeom prst="rect">
            <a:avLst/>
          </a:prstGeom>
        </p:spPr>
      </p:pic>
      <p:grpSp>
        <p:nvGrpSpPr>
          <p:cNvPr id="25" name="object 24">
            <a:extLst>
              <a:ext uri="{FF2B5EF4-FFF2-40B4-BE49-F238E27FC236}">
                <a16:creationId xmlns:a16="http://schemas.microsoft.com/office/drawing/2014/main" id="{F1277B00-FB80-7208-EBF2-498B1310ED63}"/>
              </a:ext>
            </a:extLst>
          </p:cNvPr>
          <p:cNvGrpSpPr/>
          <p:nvPr/>
        </p:nvGrpSpPr>
        <p:grpSpPr>
          <a:xfrm>
            <a:off x="6839713" y="3606801"/>
            <a:ext cx="1223433" cy="786553"/>
            <a:chOff x="5129784" y="2705100"/>
            <a:chExt cx="917575" cy="589915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621FAF94-1CFD-C075-14B9-606DBF49D6BE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30368" y="3105912"/>
              <a:ext cx="179832" cy="188976"/>
            </a:xfrm>
            <a:prstGeom prst="rect">
              <a:avLst/>
            </a:prstGeom>
          </p:spPr>
        </p:pic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51AE3A94-F3EF-6F32-F8F0-DE5DC03A8542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29784" y="2705100"/>
              <a:ext cx="917448" cy="569976"/>
            </a:xfrm>
            <a:prstGeom prst="rect">
              <a:avLst/>
            </a:prstGeom>
          </p:spPr>
        </p:pic>
      </p:grpSp>
      <p:pic>
        <p:nvPicPr>
          <p:cNvPr id="28" name="object 27">
            <a:extLst>
              <a:ext uri="{FF2B5EF4-FFF2-40B4-BE49-F238E27FC236}">
                <a16:creationId xmlns:a16="http://schemas.microsoft.com/office/drawing/2014/main" id="{13804325-92A4-7716-0888-D256AA8C425C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90079" y="2717985"/>
            <a:ext cx="392853" cy="134112"/>
          </a:xfrm>
          <a:prstGeom prst="rect">
            <a:avLst/>
          </a:prstGeom>
        </p:spPr>
      </p:pic>
      <p:pic>
        <p:nvPicPr>
          <p:cNvPr id="29" name="object 28">
            <a:extLst>
              <a:ext uri="{FF2B5EF4-FFF2-40B4-BE49-F238E27FC236}">
                <a16:creationId xmlns:a16="http://schemas.microsoft.com/office/drawing/2014/main" id="{44053738-B855-6CF5-10F3-D46C668FAB87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5653" y="3597480"/>
            <a:ext cx="310219" cy="125984"/>
          </a:xfrm>
          <a:prstGeom prst="rect">
            <a:avLst/>
          </a:prstGeom>
        </p:spPr>
      </p:pic>
      <p:pic>
        <p:nvPicPr>
          <p:cNvPr id="30" name="object 29">
            <a:extLst>
              <a:ext uri="{FF2B5EF4-FFF2-40B4-BE49-F238E27FC236}">
                <a16:creationId xmlns:a16="http://schemas.microsoft.com/office/drawing/2014/main" id="{A956FF42-5F3C-6137-9B68-7124A3215335}"/>
              </a:ext>
            </a:extLst>
          </p:cNvPr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5084" y="4487856"/>
            <a:ext cx="361019" cy="144272"/>
          </a:xfrm>
          <a:prstGeom prst="rect">
            <a:avLst/>
          </a:prstGeom>
        </p:spPr>
      </p:pic>
      <p:grpSp>
        <p:nvGrpSpPr>
          <p:cNvPr id="31" name="object 30">
            <a:extLst>
              <a:ext uri="{FF2B5EF4-FFF2-40B4-BE49-F238E27FC236}">
                <a16:creationId xmlns:a16="http://schemas.microsoft.com/office/drawing/2014/main" id="{2F10D88D-0F5F-E33E-69C7-F87C882E0E0D}"/>
              </a:ext>
            </a:extLst>
          </p:cNvPr>
          <p:cNvGrpSpPr/>
          <p:nvPr/>
        </p:nvGrpSpPr>
        <p:grpSpPr>
          <a:xfrm>
            <a:off x="2347646" y="5699420"/>
            <a:ext cx="3837093" cy="384387"/>
            <a:chOff x="2692908" y="4276344"/>
            <a:chExt cx="2877820" cy="288290"/>
          </a:xfrm>
        </p:grpSpPr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7D884412-E115-C39F-7808-37024F5FA652}"/>
                </a:ext>
              </a:extLst>
            </p:cNvPr>
            <p:cNvSpPr/>
            <p:nvPr/>
          </p:nvSpPr>
          <p:spPr>
            <a:xfrm>
              <a:off x="2692908" y="4276344"/>
              <a:ext cx="2222500" cy="56515"/>
            </a:xfrm>
            <a:custGeom>
              <a:avLst/>
              <a:gdLst/>
              <a:ahLst/>
              <a:cxnLst/>
              <a:rect l="l" t="t" r="r" b="b"/>
              <a:pathLst>
                <a:path w="2222500" h="56514">
                  <a:moveTo>
                    <a:pt x="12700" y="22860"/>
                  </a:moveTo>
                  <a:lnTo>
                    <a:pt x="12700" y="18288"/>
                  </a:lnTo>
                  <a:lnTo>
                    <a:pt x="0" y="18288"/>
                  </a:lnTo>
                  <a:lnTo>
                    <a:pt x="0" y="19812"/>
                  </a:lnTo>
                  <a:lnTo>
                    <a:pt x="3628" y="22860"/>
                  </a:lnTo>
                  <a:lnTo>
                    <a:pt x="12700" y="22860"/>
                  </a:lnTo>
                  <a:close/>
                </a:path>
                <a:path w="2222500" h="56514">
                  <a:moveTo>
                    <a:pt x="3628" y="22860"/>
                  </a:moveTo>
                  <a:lnTo>
                    <a:pt x="0" y="19812"/>
                  </a:lnTo>
                  <a:lnTo>
                    <a:pt x="0" y="22860"/>
                  </a:lnTo>
                  <a:lnTo>
                    <a:pt x="3628" y="22860"/>
                  </a:lnTo>
                  <a:close/>
                </a:path>
                <a:path w="2222500" h="56514">
                  <a:moveTo>
                    <a:pt x="7620" y="26212"/>
                  </a:moveTo>
                  <a:lnTo>
                    <a:pt x="3628" y="22860"/>
                  </a:lnTo>
                  <a:lnTo>
                    <a:pt x="0" y="22860"/>
                  </a:lnTo>
                  <a:lnTo>
                    <a:pt x="0" y="24384"/>
                  </a:lnTo>
                  <a:lnTo>
                    <a:pt x="7620" y="26212"/>
                  </a:lnTo>
                  <a:close/>
                </a:path>
                <a:path w="2222500" h="56514">
                  <a:moveTo>
                    <a:pt x="8466" y="26924"/>
                  </a:moveTo>
                  <a:lnTo>
                    <a:pt x="7620" y="26212"/>
                  </a:lnTo>
                  <a:lnTo>
                    <a:pt x="0" y="24384"/>
                  </a:lnTo>
                  <a:lnTo>
                    <a:pt x="0" y="25908"/>
                  </a:lnTo>
                  <a:lnTo>
                    <a:pt x="8466" y="26924"/>
                  </a:lnTo>
                  <a:close/>
                </a:path>
                <a:path w="2222500" h="56514">
                  <a:moveTo>
                    <a:pt x="10160" y="28346"/>
                  </a:moveTo>
                  <a:lnTo>
                    <a:pt x="8466" y="26924"/>
                  </a:lnTo>
                  <a:lnTo>
                    <a:pt x="0" y="25908"/>
                  </a:lnTo>
                  <a:lnTo>
                    <a:pt x="0" y="27432"/>
                  </a:lnTo>
                  <a:lnTo>
                    <a:pt x="4233" y="30480"/>
                  </a:lnTo>
                  <a:lnTo>
                    <a:pt x="7937" y="30480"/>
                  </a:lnTo>
                  <a:lnTo>
                    <a:pt x="10160" y="28346"/>
                  </a:lnTo>
                  <a:close/>
                </a:path>
                <a:path w="2222500" h="56514">
                  <a:moveTo>
                    <a:pt x="4233" y="30480"/>
                  </a:moveTo>
                  <a:lnTo>
                    <a:pt x="0" y="27432"/>
                  </a:lnTo>
                  <a:lnTo>
                    <a:pt x="0" y="30480"/>
                  </a:lnTo>
                  <a:lnTo>
                    <a:pt x="4233" y="30480"/>
                  </a:lnTo>
                  <a:close/>
                </a:path>
                <a:path w="2222500" h="56514">
                  <a:moveTo>
                    <a:pt x="6350" y="32004"/>
                  </a:moveTo>
                  <a:lnTo>
                    <a:pt x="4233" y="30480"/>
                  </a:lnTo>
                  <a:lnTo>
                    <a:pt x="0" y="30480"/>
                  </a:lnTo>
                  <a:lnTo>
                    <a:pt x="0" y="32004"/>
                  </a:lnTo>
                  <a:lnTo>
                    <a:pt x="6350" y="32004"/>
                  </a:lnTo>
                  <a:close/>
                </a:path>
                <a:path w="2222500" h="56514">
                  <a:moveTo>
                    <a:pt x="6350" y="32004"/>
                  </a:moveTo>
                  <a:lnTo>
                    <a:pt x="0" y="32004"/>
                  </a:lnTo>
                  <a:lnTo>
                    <a:pt x="0" y="38100"/>
                  </a:lnTo>
                  <a:lnTo>
                    <a:pt x="6350" y="32004"/>
                  </a:lnTo>
                  <a:close/>
                </a:path>
                <a:path w="2222500" h="56514">
                  <a:moveTo>
                    <a:pt x="10885" y="35269"/>
                  </a:moveTo>
                  <a:lnTo>
                    <a:pt x="6350" y="32004"/>
                  </a:lnTo>
                  <a:lnTo>
                    <a:pt x="0" y="38100"/>
                  </a:lnTo>
                  <a:lnTo>
                    <a:pt x="10583" y="35560"/>
                  </a:lnTo>
                  <a:lnTo>
                    <a:pt x="10885" y="35269"/>
                  </a:lnTo>
                  <a:close/>
                </a:path>
                <a:path w="2222500" h="56514">
                  <a:moveTo>
                    <a:pt x="10583" y="35560"/>
                  </a:moveTo>
                  <a:lnTo>
                    <a:pt x="0" y="38100"/>
                  </a:lnTo>
                  <a:lnTo>
                    <a:pt x="0" y="41148"/>
                  </a:lnTo>
                  <a:lnTo>
                    <a:pt x="4762" y="41148"/>
                  </a:lnTo>
                  <a:lnTo>
                    <a:pt x="10583" y="35560"/>
                  </a:lnTo>
                  <a:close/>
                </a:path>
                <a:path w="2222500" h="56514">
                  <a:moveTo>
                    <a:pt x="4762" y="41148"/>
                  </a:moveTo>
                  <a:lnTo>
                    <a:pt x="0" y="41148"/>
                  </a:lnTo>
                  <a:lnTo>
                    <a:pt x="0" y="45720"/>
                  </a:lnTo>
                  <a:lnTo>
                    <a:pt x="4762" y="41148"/>
                  </a:lnTo>
                  <a:close/>
                </a:path>
                <a:path w="2222500" h="56514">
                  <a:moveTo>
                    <a:pt x="19050" y="46482"/>
                  </a:moveTo>
                  <a:lnTo>
                    <a:pt x="12700" y="44196"/>
                  </a:lnTo>
                  <a:lnTo>
                    <a:pt x="12700" y="41148"/>
                  </a:lnTo>
                  <a:lnTo>
                    <a:pt x="4762" y="41148"/>
                  </a:lnTo>
                  <a:lnTo>
                    <a:pt x="0" y="45720"/>
                  </a:lnTo>
                  <a:lnTo>
                    <a:pt x="0" y="48768"/>
                  </a:lnTo>
                  <a:lnTo>
                    <a:pt x="12700" y="48768"/>
                  </a:lnTo>
                  <a:lnTo>
                    <a:pt x="19050" y="46482"/>
                  </a:lnTo>
                  <a:close/>
                </a:path>
                <a:path w="2222500" h="56514">
                  <a:moveTo>
                    <a:pt x="12700" y="25908"/>
                  </a:moveTo>
                  <a:lnTo>
                    <a:pt x="12700" y="22860"/>
                  </a:lnTo>
                  <a:lnTo>
                    <a:pt x="3628" y="22860"/>
                  </a:lnTo>
                  <a:lnTo>
                    <a:pt x="7620" y="26212"/>
                  </a:lnTo>
                  <a:lnTo>
                    <a:pt x="11430" y="27127"/>
                  </a:lnTo>
                  <a:lnTo>
                    <a:pt x="12700" y="25908"/>
                  </a:lnTo>
                  <a:close/>
                </a:path>
                <a:path w="2222500" h="56514">
                  <a:moveTo>
                    <a:pt x="7937" y="30480"/>
                  </a:moveTo>
                  <a:lnTo>
                    <a:pt x="4233" y="30480"/>
                  </a:lnTo>
                  <a:lnTo>
                    <a:pt x="6350" y="32004"/>
                  </a:lnTo>
                  <a:lnTo>
                    <a:pt x="7937" y="30480"/>
                  </a:lnTo>
                  <a:close/>
                </a:path>
                <a:path w="2222500" h="56514">
                  <a:moveTo>
                    <a:pt x="12700" y="41148"/>
                  </a:moveTo>
                  <a:lnTo>
                    <a:pt x="12700" y="36576"/>
                  </a:lnTo>
                  <a:lnTo>
                    <a:pt x="11430" y="35661"/>
                  </a:lnTo>
                  <a:lnTo>
                    <a:pt x="10583" y="35560"/>
                  </a:lnTo>
                  <a:lnTo>
                    <a:pt x="4762" y="41148"/>
                  </a:lnTo>
                  <a:lnTo>
                    <a:pt x="12700" y="41148"/>
                  </a:lnTo>
                  <a:close/>
                </a:path>
                <a:path w="2222500" h="56514">
                  <a:moveTo>
                    <a:pt x="17780" y="32308"/>
                  </a:moveTo>
                  <a:lnTo>
                    <a:pt x="12700" y="30480"/>
                  </a:lnTo>
                  <a:lnTo>
                    <a:pt x="7937" y="30480"/>
                  </a:lnTo>
                  <a:lnTo>
                    <a:pt x="6350" y="32004"/>
                  </a:lnTo>
                  <a:lnTo>
                    <a:pt x="12700" y="32004"/>
                  </a:lnTo>
                  <a:lnTo>
                    <a:pt x="12700" y="33528"/>
                  </a:lnTo>
                  <a:lnTo>
                    <a:pt x="17780" y="32308"/>
                  </a:lnTo>
                  <a:close/>
                </a:path>
                <a:path w="2222500" h="56514">
                  <a:moveTo>
                    <a:pt x="12700" y="33528"/>
                  </a:moveTo>
                  <a:lnTo>
                    <a:pt x="12700" y="32004"/>
                  </a:lnTo>
                  <a:lnTo>
                    <a:pt x="6350" y="32004"/>
                  </a:lnTo>
                  <a:lnTo>
                    <a:pt x="10885" y="35269"/>
                  </a:lnTo>
                  <a:lnTo>
                    <a:pt x="12700" y="33528"/>
                  </a:lnTo>
                  <a:close/>
                </a:path>
                <a:path w="2222500" h="56514">
                  <a:moveTo>
                    <a:pt x="11430" y="27127"/>
                  </a:moveTo>
                  <a:lnTo>
                    <a:pt x="7620" y="26212"/>
                  </a:lnTo>
                  <a:lnTo>
                    <a:pt x="8466" y="26924"/>
                  </a:lnTo>
                  <a:lnTo>
                    <a:pt x="11288" y="27262"/>
                  </a:lnTo>
                  <a:lnTo>
                    <a:pt x="11430" y="27127"/>
                  </a:lnTo>
                  <a:close/>
                </a:path>
                <a:path w="2222500" h="56514">
                  <a:moveTo>
                    <a:pt x="12700" y="30480"/>
                  </a:moveTo>
                  <a:lnTo>
                    <a:pt x="10160" y="28346"/>
                  </a:lnTo>
                  <a:lnTo>
                    <a:pt x="7937" y="30480"/>
                  </a:lnTo>
                  <a:lnTo>
                    <a:pt x="12700" y="30480"/>
                  </a:lnTo>
                  <a:close/>
                </a:path>
                <a:path w="2222500" h="56514">
                  <a:moveTo>
                    <a:pt x="11288" y="27262"/>
                  </a:moveTo>
                  <a:lnTo>
                    <a:pt x="8466" y="26924"/>
                  </a:lnTo>
                  <a:lnTo>
                    <a:pt x="10160" y="28346"/>
                  </a:lnTo>
                  <a:lnTo>
                    <a:pt x="11288" y="27262"/>
                  </a:lnTo>
                  <a:close/>
                </a:path>
                <a:path w="2222500" h="56514">
                  <a:moveTo>
                    <a:pt x="12700" y="30480"/>
                  </a:moveTo>
                  <a:lnTo>
                    <a:pt x="12700" y="27432"/>
                  </a:lnTo>
                  <a:lnTo>
                    <a:pt x="11288" y="27262"/>
                  </a:lnTo>
                  <a:lnTo>
                    <a:pt x="10160" y="28346"/>
                  </a:lnTo>
                  <a:lnTo>
                    <a:pt x="12700" y="30480"/>
                  </a:lnTo>
                  <a:close/>
                </a:path>
                <a:path w="2222500" h="56514">
                  <a:moveTo>
                    <a:pt x="11112" y="35433"/>
                  </a:moveTo>
                  <a:lnTo>
                    <a:pt x="10885" y="35269"/>
                  </a:lnTo>
                  <a:lnTo>
                    <a:pt x="10583" y="35560"/>
                  </a:lnTo>
                  <a:lnTo>
                    <a:pt x="11112" y="35433"/>
                  </a:lnTo>
                  <a:close/>
                </a:path>
                <a:path w="2222500" h="56514">
                  <a:moveTo>
                    <a:pt x="50800" y="44196"/>
                  </a:moveTo>
                  <a:lnTo>
                    <a:pt x="50800" y="33528"/>
                  </a:lnTo>
                  <a:lnTo>
                    <a:pt x="43180" y="31699"/>
                  </a:lnTo>
                  <a:lnTo>
                    <a:pt x="38100" y="33528"/>
                  </a:lnTo>
                  <a:lnTo>
                    <a:pt x="31750" y="32004"/>
                  </a:lnTo>
                  <a:lnTo>
                    <a:pt x="25400" y="33528"/>
                  </a:lnTo>
                  <a:lnTo>
                    <a:pt x="25400" y="35052"/>
                  </a:lnTo>
                  <a:lnTo>
                    <a:pt x="17780" y="32308"/>
                  </a:lnTo>
                  <a:lnTo>
                    <a:pt x="12700" y="33528"/>
                  </a:lnTo>
                  <a:lnTo>
                    <a:pt x="10885" y="35269"/>
                  </a:lnTo>
                  <a:lnTo>
                    <a:pt x="11430" y="35356"/>
                  </a:lnTo>
                  <a:lnTo>
                    <a:pt x="12700" y="35052"/>
                  </a:lnTo>
                  <a:lnTo>
                    <a:pt x="12700" y="44196"/>
                  </a:lnTo>
                  <a:lnTo>
                    <a:pt x="19050" y="46482"/>
                  </a:lnTo>
                  <a:lnTo>
                    <a:pt x="25400" y="44196"/>
                  </a:lnTo>
                  <a:lnTo>
                    <a:pt x="31750" y="46482"/>
                  </a:lnTo>
                  <a:lnTo>
                    <a:pt x="38100" y="44196"/>
                  </a:lnTo>
                  <a:lnTo>
                    <a:pt x="44450" y="46482"/>
                  </a:lnTo>
                  <a:lnTo>
                    <a:pt x="50800" y="44196"/>
                  </a:lnTo>
                  <a:close/>
                </a:path>
                <a:path w="2222500" h="56514">
                  <a:moveTo>
                    <a:pt x="12700" y="36576"/>
                  </a:moveTo>
                  <a:lnTo>
                    <a:pt x="12700" y="35052"/>
                  </a:lnTo>
                  <a:lnTo>
                    <a:pt x="11112" y="35433"/>
                  </a:lnTo>
                  <a:lnTo>
                    <a:pt x="12700" y="36576"/>
                  </a:lnTo>
                  <a:close/>
                </a:path>
                <a:path w="2222500" h="56514">
                  <a:moveTo>
                    <a:pt x="12700" y="27432"/>
                  </a:moveTo>
                  <a:lnTo>
                    <a:pt x="11430" y="27127"/>
                  </a:lnTo>
                  <a:lnTo>
                    <a:pt x="11288" y="27262"/>
                  </a:lnTo>
                  <a:lnTo>
                    <a:pt x="12700" y="27432"/>
                  </a:lnTo>
                  <a:close/>
                </a:path>
                <a:path w="2222500" h="56514">
                  <a:moveTo>
                    <a:pt x="12700" y="27432"/>
                  </a:moveTo>
                  <a:lnTo>
                    <a:pt x="12700" y="25908"/>
                  </a:lnTo>
                  <a:lnTo>
                    <a:pt x="11430" y="27127"/>
                  </a:lnTo>
                  <a:lnTo>
                    <a:pt x="12700" y="27432"/>
                  </a:lnTo>
                  <a:close/>
                </a:path>
                <a:path w="2222500" h="56514">
                  <a:moveTo>
                    <a:pt x="25400" y="30480"/>
                  </a:moveTo>
                  <a:lnTo>
                    <a:pt x="12700" y="30480"/>
                  </a:lnTo>
                  <a:lnTo>
                    <a:pt x="17780" y="32308"/>
                  </a:lnTo>
                  <a:lnTo>
                    <a:pt x="25400" y="30480"/>
                  </a:lnTo>
                  <a:close/>
                </a:path>
                <a:path w="2222500" h="56514">
                  <a:moveTo>
                    <a:pt x="25400" y="48768"/>
                  </a:moveTo>
                  <a:lnTo>
                    <a:pt x="19050" y="46482"/>
                  </a:lnTo>
                  <a:lnTo>
                    <a:pt x="12700" y="48768"/>
                  </a:lnTo>
                  <a:lnTo>
                    <a:pt x="25400" y="48768"/>
                  </a:lnTo>
                  <a:close/>
                </a:path>
                <a:path w="2222500" h="56514">
                  <a:moveTo>
                    <a:pt x="31750" y="32004"/>
                  </a:moveTo>
                  <a:lnTo>
                    <a:pt x="25400" y="30480"/>
                  </a:lnTo>
                  <a:lnTo>
                    <a:pt x="17780" y="32308"/>
                  </a:lnTo>
                  <a:lnTo>
                    <a:pt x="25400" y="35052"/>
                  </a:lnTo>
                  <a:lnTo>
                    <a:pt x="25400" y="33528"/>
                  </a:lnTo>
                  <a:lnTo>
                    <a:pt x="31750" y="32004"/>
                  </a:lnTo>
                  <a:close/>
                </a:path>
                <a:path w="2222500" h="56514">
                  <a:moveTo>
                    <a:pt x="31750" y="46482"/>
                  </a:moveTo>
                  <a:lnTo>
                    <a:pt x="25400" y="44196"/>
                  </a:lnTo>
                  <a:lnTo>
                    <a:pt x="19050" y="46482"/>
                  </a:lnTo>
                  <a:lnTo>
                    <a:pt x="25400" y="48768"/>
                  </a:lnTo>
                  <a:lnTo>
                    <a:pt x="31750" y="46482"/>
                  </a:lnTo>
                  <a:close/>
                </a:path>
                <a:path w="2222500" h="56514">
                  <a:moveTo>
                    <a:pt x="38100" y="30480"/>
                  </a:moveTo>
                  <a:lnTo>
                    <a:pt x="25400" y="30480"/>
                  </a:lnTo>
                  <a:lnTo>
                    <a:pt x="31750" y="32004"/>
                  </a:lnTo>
                  <a:lnTo>
                    <a:pt x="38100" y="30480"/>
                  </a:lnTo>
                  <a:close/>
                </a:path>
                <a:path w="2222500" h="56514">
                  <a:moveTo>
                    <a:pt x="38100" y="48768"/>
                  </a:moveTo>
                  <a:lnTo>
                    <a:pt x="31750" y="46482"/>
                  </a:lnTo>
                  <a:lnTo>
                    <a:pt x="25400" y="48768"/>
                  </a:lnTo>
                  <a:lnTo>
                    <a:pt x="38100" y="48768"/>
                  </a:lnTo>
                  <a:close/>
                </a:path>
                <a:path w="2222500" h="56514">
                  <a:moveTo>
                    <a:pt x="43180" y="31699"/>
                  </a:moveTo>
                  <a:lnTo>
                    <a:pt x="38100" y="30480"/>
                  </a:lnTo>
                  <a:lnTo>
                    <a:pt x="31750" y="32004"/>
                  </a:lnTo>
                  <a:lnTo>
                    <a:pt x="38100" y="33528"/>
                  </a:lnTo>
                  <a:lnTo>
                    <a:pt x="43180" y="31699"/>
                  </a:lnTo>
                  <a:close/>
                </a:path>
                <a:path w="2222500" h="56514">
                  <a:moveTo>
                    <a:pt x="44450" y="46482"/>
                  </a:moveTo>
                  <a:lnTo>
                    <a:pt x="38100" y="44196"/>
                  </a:lnTo>
                  <a:lnTo>
                    <a:pt x="31750" y="46482"/>
                  </a:lnTo>
                  <a:lnTo>
                    <a:pt x="38100" y="48768"/>
                  </a:lnTo>
                  <a:lnTo>
                    <a:pt x="44450" y="46482"/>
                  </a:lnTo>
                  <a:close/>
                </a:path>
                <a:path w="2222500" h="56514">
                  <a:moveTo>
                    <a:pt x="50800" y="28956"/>
                  </a:moveTo>
                  <a:lnTo>
                    <a:pt x="38100" y="30480"/>
                  </a:lnTo>
                  <a:lnTo>
                    <a:pt x="43180" y="31699"/>
                  </a:lnTo>
                  <a:lnTo>
                    <a:pt x="50800" y="28956"/>
                  </a:lnTo>
                  <a:close/>
                </a:path>
                <a:path w="2222500" h="56514">
                  <a:moveTo>
                    <a:pt x="50800" y="48768"/>
                  </a:moveTo>
                  <a:lnTo>
                    <a:pt x="44450" y="46482"/>
                  </a:lnTo>
                  <a:lnTo>
                    <a:pt x="38100" y="48768"/>
                  </a:lnTo>
                  <a:lnTo>
                    <a:pt x="50800" y="48768"/>
                  </a:lnTo>
                  <a:close/>
                </a:path>
                <a:path w="2222500" h="56514">
                  <a:moveTo>
                    <a:pt x="101600" y="28956"/>
                  </a:moveTo>
                  <a:lnTo>
                    <a:pt x="50800" y="28956"/>
                  </a:lnTo>
                  <a:lnTo>
                    <a:pt x="43180" y="31699"/>
                  </a:lnTo>
                  <a:lnTo>
                    <a:pt x="50800" y="33528"/>
                  </a:lnTo>
                  <a:lnTo>
                    <a:pt x="50800" y="48768"/>
                  </a:lnTo>
                  <a:lnTo>
                    <a:pt x="88900" y="48768"/>
                  </a:lnTo>
                  <a:lnTo>
                    <a:pt x="88900" y="33528"/>
                  </a:lnTo>
                  <a:lnTo>
                    <a:pt x="101600" y="28956"/>
                  </a:lnTo>
                  <a:close/>
                </a:path>
                <a:path w="2222500" h="56514">
                  <a:moveTo>
                    <a:pt x="50800" y="48768"/>
                  </a:moveTo>
                  <a:lnTo>
                    <a:pt x="50800" y="44196"/>
                  </a:lnTo>
                  <a:lnTo>
                    <a:pt x="44450" y="46482"/>
                  </a:lnTo>
                  <a:lnTo>
                    <a:pt x="50800" y="48768"/>
                  </a:lnTo>
                  <a:close/>
                </a:path>
                <a:path w="2222500" h="56514">
                  <a:moveTo>
                    <a:pt x="107950" y="46482"/>
                  </a:moveTo>
                  <a:lnTo>
                    <a:pt x="101600" y="44196"/>
                  </a:lnTo>
                  <a:lnTo>
                    <a:pt x="101600" y="28956"/>
                  </a:lnTo>
                  <a:lnTo>
                    <a:pt x="88900" y="33528"/>
                  </a:lnTo>
                  <a:lnTo>
                    <a:pt x="88900" y="44196"/>
                  </a:lnTo>
                  <a:lnTo>
                    <a:pt x="101600" y="48768"/>
                  </a:lnTo>
                  <a:lnTo>
                    <a:pt x="101600" y="33528"/>
                  </a:lnTo>
                  <a:lnTo>
                    <a:pt x="107950" y="31242"/>
                  </a:lnTo>
                  <a:lnTo>
                    <a:pt x="107950" y="46482"/>
                  </a:lnTo>
                  <a:close/>
                </a:path>
                <a:path w="2222500" h="56514">
                  <a:moveTo>
                    <a:pt x="101600" y="48768"/>
                  </a:moveTo>
                  <a:lnTo>
                    <a:pt x="88900" y="44196"/>
                  </a:lnTo>
                  <a:lnTo>
                    <a:pt x="88900" y="48768"/>
                  </a:lnTo>
                  <a:lnTo>
                    <a:pt x="101600" y="48768"/>
                  </a:lnTo>
                  <a:close/>
                </a:path>
                <a:path w="2222500" h="56514">
                  <a:moveTo>
                    <a:pt x="114300" y="28956"/>
                  </a:moveTo>
                  <a:lnTo>
                    <a:pt x="101600" y="28956"/>
                  </a:lnTo>
                  <a:lnTo>
                    <a:pt x="107950" y="31242"/>
                  </a:lnTo>
                  <a:lnTo>
                    <a:pt x="114300" y="28956"/>
                  </a:lnTo>
                  <a:close/>
                </a:path>
                <a:path w="2222500" h="56514">
                  <a:moveTo>
                    <a:pt x="114300" y="44196"/>
                  </a:moveTo>
                  <a:lnTo>
                    <a:pt x="114300" y="33528"/>
                  </a:lnTo>
                  <a:lnTo>
                    <a:pt x="107950" y="31242"/>
                  </a:lnTo>
                  <a:lnTo>
                    <a:pt x="101600" y="33528"/>
                  </a:lnTo>
                  <a:lnTo>
                    <a:pt x="101600" y="44196"/>
                  </a:lnTo>
                  <a:lnTo>
                    <a:pt x="107950" y="46482"/>
                  </a:lnTo>
                  <a:lnTo>
                    <a:pt x="114300" y="44196"/>
                  </a:lnTo>
                  <a:close/>
                </a:path>
                <a:path w="2222500" h="56514">
                  <a:moveTo>
                    <a:pt x="114300" y="48768"/>
                  </a:moveTo>
                  <a:lnTo>
                    <a:pt x="107950" y="46482"/>
                  </a:lnTo>
                  <a:lnTo>
                    <a:pt x="101600" y="48768"/>
                  </a:lnTo>
                  <a:lnTo>
                    <a:pt x="114300" y="48768"/>
                  </a:lnTo>
                  <a:close/>
                </a:path>
                <a:path w="2222500" h="56514">
                  <a:moveTo>
                    <a:pt x="139700" y="28956"/>
                  </a:moveTo>
                  <a:lnTo>
                    <a:pt x="114300" y="28956"/>
                  </a:lnTo>
                  <a:lnTo>
                    <a:pt x="107950" y="31242"/>
                  </a:lnTo>
                  <a:lnTo>
                    <a:pt x="114300" y="33528"/>
                  </a:lnTo>
                  <a:lnTo>
                    <a:pt x="114300" y="48768"/>
                  </a:lnTo>
                  <a:lnTo>
                    <a:pt x="127000" y="48768"/>
                  </a:lnTo>
                  <a:lnTo>
                    <a:pt x="127000" y="33528"/>
                  </a:lnTo>
                  <a:lnTo>
                    <a:pt x="139700" y="28956"/>
                  </a:lnTo>
                  <a:close/>
                </a:path>
                <a:path w="2222500" h="56514">
                  <a:moveTo>
                    <a:pt x="114300" y="48768"/>
                  </a:moveTo>
                  <a:lnTo>
                    <a:pt x="114300" y="44196"/>
                  </a:lnTo>
                  <a:lnTo>
                    <a:pt x="107950" y="46482"/>
                  </a:lnTo>
                  <a:lnTo>
                    <a:pt x="114300" y="48768"/>
                  </a:lnTo>
                  <a:close/>
                </a:path>
                <a:path w="2222500" h="56514">
                  <a:moveTo>
                    <a:pt x="152400" y="44196"/>
                  </a:moveTo>
                  <a:lnTo>
                    <a:pt x="152400" y="33528"/>
                  </a:lnTo>
                  <a:lnTo>
                    <a:pt x="139700" y="28956"/>
                  </a:lnTo>
                  <a:lnTo>
                    <a:pt x="127000" y="33528"/>
                  </a:lnTo>
                  <a:lnTo>
                    <a:pt x="127000" y="44196"/>
                  </a:lnTo>
                  <a:lnTo>
                    <a:pt x="139700" y="48768"/>
                  </a:lnTo>
                  <a:lnTo>
                    <a:pt x="152400" y="44196"/>
                  </a:lnTo>
                  <a:close/>
                </a:path>
                <a:path w="2222500" h="56514">
                  <a:moveTo>
                    <a:pt x="139700" y="48768"/>
                  </a:moveTo>
                  <a:lnTo>
                    <a:pt x="127000" y="44196"/>
                  </a:lnTo>
                  <a:lnTo>
                    <a:pt x="127000" y="48768"/>
                  </a:lnTo>
                  <a:lnTo>
                    <a:pt x="139700" y="48768"/>
                  </a:lnTo>
                  <a:close/>
                </a:path>
                <a:path w="2222500" h="56514">
                  <a:moveTo>
                    <a:pt x="203200" y="28956"/>
                  </a:moveTo>
                  <a:lnTo>
                    <a:pt x="139700" y="28956"/>
                  </a:lnTo>
                  <a:lnTo>
                    <a:pt x="152400" y="33528"/>
                  </a:lnTo>
                  <a:lnTo>
                    <a:pt x="152400" y="48768"/>
                  </a:lnTo>
                  <a:lnTo>
                    <a:pt x="190500" y="48768"/>
                  </a:lnTo>
                  <a:lnTo>
                    <a:pt x="190500" y="33528"/>
                  </a:lnTo>
                  <a:lnTo>
                    <a:pt x="203200" y="28956"/>
                  </a:lnTo>
                  <a:close/>
                </a:path>
                <a:path w="2222500" h="56514">
                  <a:moveTo>
                    <a:pt x="152400" y="48768"/>
                  </a:moveTo>
                  <a:lnTo>
                    <a:pt x="152400" y="44196"/>
                  </a:lnTo>
                  <a:lnTo>
                    <a:pt x="139700" y="48768"/>
                  </a:lnTo>
                  <a:lnTo>
                    <a:pt x="152400" y="48768"/>
                  </a:lnTo>
                  <a:close/>
                </a:path>
                <a:path w="2222500" h="56514">
                  <a:moveTo>
                    <a:pt x="215900" y="44196"/>
                  </a:moveTo>
                  <a:lnTo>
                    <a:pt x="215900" y="33528"/>
                  </a:lnTo>
                  <a:lnTo>
                    <a:pt x="203200" y="28956"/>
                  </a:lnTo>
                  <a:lnTo>
                    <a:pt x="190500" y="33528"/>
                  </a:lnTo>
                  <a:lnTo>
                    <a:pt x="190500" y="44196"/>
                  </a:lnTo>
                  <a:lnTo>
                    <a:pt x="203200" y="48768"/>
                  </a:lnTo>
                  <a:lnTo>
                    <a:pt x="215900" y="44196"/>
                  </a:lnTo>
                  <a:close/>
                </a:path>
                <a:path w="2222500" h="56514">
                  <a:moveTo>
                    <a:pt x="203200" y="48768"/>
                  </a:moveTo>
                  <a:lnTo>
                    <a:pt x="190500" y="44196"/>
                  </a:lnTo>
                  <a:lnTo>
                    <a:pt x="190500" y="48768"/>
                  </a:lnTo>
                  <a:lnTo>
                    <a:pt x="203200" y="48768"/>
                  </a:lnTo>
                  <a:close/>
                </a:path>
                <a:path w="2222500" h="56514">
                  <a:moveTo>
                    <a:pt x="228600" y="30480"/>
                  </a:moveTo>
                  <a:lnTo>
                    <a:pt x="228600" y="28956"/>
                  </a:lnTo>
                  <a:lnTo>
                    <a:pt x="203200" y="28956"/>
                  </a:lnTo>
                  <a:lnTo>
                    <a:pt x="215900" y="33528"/>
                  </a:lnTo>
                  <a:lnTo>
                    <a:pt x="215900" y="48768"/>
                  </a:lnTo>
                  <a:lnTo>
                    <a:pt x="228600" y="30480"/>
                  </a:lnTo>
                  <a:close/>
                </a:path>
                <a:path w="2222500" h="56514">
                  <a:moveTo>
                    <a:pt x="215900" y="48768"/>
                  </a:moveTo>
                  <a:lnTo>
                    <a:pt x="215900" y="44196"/>
                  </a:lnTo>
                  <a:lnTo>
                    <a:pt x="203200" y="48768"/>
                  </a:lnTo>
                  <a:lnTo>
                    <a:pt x="215900" y="48768"/>
                  </a:lnTo>
                  <a:close/>
                </a:path>
                <a:path w="2222500" h="56514">
                  <a:moveTo>
                    <a:pt x="254000" y="36576"/>
                  </a:moveTo>
                  <a:lnTo>
                    <a:pt x="228600" y="30480"/>
                  </a:lnTo>
                  <a:lnTo>
                    <a:pt x="215900" y="48768"/>
                  </a:lnTo>
                  <a:lnTo>
                    <a:pt x="228600" y="48768"/>
                  </a:lnTo>
                  <a:lnTo>
                    <a:pt x="228600" y="52578"/>
                  </a:lnTo>
                  <a:lnTo>
                    <a:pt x="241300" y="56388"/>
                  </a:lnTo>
                  <a:lnTo>
                    <a:pt x="241300" y="36576"/>
                  </a:lnTo>
                  <a:lnTo>
                    <a:pt x="254000" y="36576"/>
                  </a:lnTo>
                  <a:close/>
                </a:path>
                <a:path w="2222500" h="56514">
                  <a:moveTo>
                    <a:pt x="228600" y="52578"/>
                  </a:moveTo>
                  <a:lnTo>
                    <a:pt x="228600" y="48768"/>
                  </a:lnTo>
                  <a:lnTo>
                    <a:pt x="215900" y="48768"/>
                  </a:lnTo>
                  <a:lnTo>
                    <a:pt x="228600" y="52578"/>
                  </a:lnTo>
                  <a:close/>
                </a:path>
                <a:path w="2222500" h="56514">
                  <a:moveTo>
                    <a:pt x="254000" y="36576"/>
                  </a:moveTo>
                  <a:lnTo>
                    <a:pt x="241300" y="36576"/>
                  </a:lnTo>
                  <a:lnTo>
                    <a:pt x="241300" y="56388"/>
                  </a:lnTo>
                  <a:lnTo>
                    <a:pt x="254000" y="36576"/>
                  </a:lnTo>
                  <a:close/>
                </a:path>
                <a:path w="2222500" h="56514">
                  <a:moveTo>
                    <a:pt x="419100" y="54483"/>
                  </a:moveTo>
                  <a:lnTo>
                    <a:pt x="419100" y="36576"/>
                  </a:lnTo>
                  <a:lnTo>
                    <a:pt x="254000" y="36576"/>
                  </a:lnTo>
                  <a:lnTo>
                    <a:pt x="241300" y="56388"/>
                  </a:lnTo>
                  <a:lnTo>
                    <a:pt x="406400" y="56388"/>
                  </a:lnTo>
                  <a:lnTo>
                    <a:pt x="419100" y="54483"/>
                  </a:lnTo>
                  <a:close/>
                </a:path>
                <a:path w="2222500" h="56514">
                  <a:moveTo>
                    <a:pt x="457200" y="48768"/>
                  </a:moveTo>
                  <a:lnTo>
                    <a:pt x="444500" y="48768"/>
                  </a:lnTo>
                  <a:lnTo>
                    <a:pt x="444500" y="30480"/>
                  </a:lnTo>
                  <a:lnTo>
                    <a:pt x="406400" y="36576"/>
                  </a:lnTo>
                  <a:lnTo>
                    <a:pt x="419100" y="36576"/>
                  </a:lnTo>
                  <a:lnTo>
                    <a:pt x="419100" y="54483"/>
                  </a:lnTo>
                  <a:lnTo>
                    <a:pt x="444500" y="50673"/>
                  </a:lnTo>
                  <a:lnTo>
                    <a:pt x="444500" y="48768"/>
                  </a:lnTo>
                  <a:lnTo>
                    <a:pt x="457200" y="48768"/>
                  </a:lnTo>
                  <a:close/>
                </a:path>
                <a:path w="2222500" h="56514">
                  <a:moveTo>
                    <a:pt x="419100" y="56388"/>
                  </a:moveTo>
                  <a:lnTo>
                    <a:pt x="419100" y="54483"/>
                  </a:lnTo>
                  <a:lnTo>
                    <a:pt x="406400" y="56388"/>
                  </a:lnTo>
                  <a:lnTo>
                    <a:pt x="419100" y="56388"/>
                  </a:lnTo>
                  <a:close/>
                </a:path>
                <a:path w="2222500" h="56514">
                  <a:moveTo>
                    <a:pt x="495300" y="28956"/>
                  </a:moveTo>
                  <a:lnTo>
                    <a:pt x="444500" y="28956"/>
                  </a:lnTo>
                  <a:lnTo>
                    <a:pt x="444500" y="30480"/>
                  </a:lnTo>
                  <a:lnTo>
                    <a:pt x="457200" y="48768"/>
                  </a:lnTo>
                  <a:lnTo>
                    <a:pt x="482600" y="48768"/>
                  </a:lnTo>
                  <a:lnTo>
                    <a:pt x="495300" y="28956"/>
                  </a:lnTo>
                  <a:close/>
                </a:path>
                <a:path w="2222500" h="56514">
                  <a:moveTo>
                    <a:pt x="533400" y="36576"/>
                  </a:moveTo>
                  <a:lnTo>
                    <a:pt x="495300" y="28956"/>
                  </a:lnTo>
                  <a:lnTo>
                    <a:pt x="482600" y="48768"/>
                  </a:lnTo>
                  <a:lnTo>
                    <a:pt x="495300" y="48768"/>
                  </a:lnTo>
                  <a:lnTo>
                    <a:pt x="495300" y="50673"/>
                  </a:lnTo>
                  <a:lnTo>
                    <a:pt x="520700" y="54483"/>
                  </a:lnTo>
                  <a:lnTo>
                    <a:pt x="520700" y="36576"/>
                  </a:lnTo>
                  <a:lnTo>
                    <a:pt x="533400" y="36576"/>
                  </a:lnTo>
                  <a:close/>
                </a:path>
                <a:path w="2222500" h="56514">
                  <a:moveTo>
                    <a:pt x="495300" y="50673"/>
                  </a:moveTo>
                  <a:lnTo>
                    <a:pt x="495300" y="48768"/>
                  </a:lnTo>
                  <a:lnTo>
                    <a:pt x="482600" y="48768"/>
                  </a:lnTo>
                  <a:lnTo>
                    <a:pt x="495300" y="50673"/>
                  </a:lnTo>
                  <a:close/>
                </a:path>
                <a:path w="2222500" h="56514">
                  <a:moveTo>
                    <a:pt x="546100" y="51816"/>
                  </a:moveTo>
                  <a:lnTo>
                    <a:pt x="546100" y="41148"/>
                  </a:lnTo>
                  <a:lnTo>
                    <a:pt x="533400" y="36576"/>
                  </a:lnTo>
                  <a:lnTo>
                    <a:pt x="520700" y="36576"/>
                  </a:lnTo>
                  <a:lnTo>
                    <a:pt x="520700" y="54483"/>
                  </a:lnTo>
                  <a:lnTo>
                    <a:pt x="533400" y="56388"/>
                  </a:lnTo>
                  <a:lnTo>
                    <a:pt x="546100" y="51816"/>
                  </a:lnTo>
                  <a:close/>
                </a:path>
                <a:path w="2222500" h="56514">
                  <a:moveTo>
                    <a:pt x="533400" y="56388"/>
                  </a:moveTo>
                  <a:lnTo>
                    <a:pt x="520700" y="54483"/>
                  </a:lnTo>
                  <a:lnTo>
                    <a:pt x="520700" y="56388"/>
                  </a:lnTo>
                  <a:lnTo>
                    <a:pt x="533400" y="56388"/>
                  </a:lnTo>
                  <a:close/>
                </a:path>
                <a:path w="2222500" h="56514">
                  <a:moveTo>
                    <a:pt x="660400" y="36576"/>
                  </a:moveTo>
                  <a:lnTo>
                    <a:pt x="533400" y="36576"/>
                  </a:lnTo>
                  <a:lnTo>
                    <a:pt x="546100" y="41148"/>
                  </a:lnTo>
                  <a:lnTo>
                    <a:pt x="546100" y="56388"/>
                  </a:lnTo>
                  <a:lnTo>
                    <a:pt x="647700" y="56388"/>
                  </a:lnTo>
                  <a:lnTo>
                    <a:pt x="647700" y="41148"/>
                  </a:lnTo>
                  <a:lnTo>
                    <a:pt x="660400" y="36576"/>
                  </a:lnTo>
                  <a:close/>
                </a:path>
                <a:path w="2222500" h="56514">
                  <a:moveTo>
                    <a:pt x="546100" y="56388"/>
                  </a:moveTo>
                  <a:lnTo>
                    <a:pt x="546100" y="51816"/>
                  </a:lnTo>
                  <a:lnTo>
                    <a:pt x="533400" y="56388"/>
                  </a:lnTo>
                  <a:lnTo>
                    <a:pt x="546100" y="56388"/>
                  </a:lnTo>
                  <a:close/>
                </a:path>
                <a:path w="2222500" h="56514">
                  <a:moveTo>
                    <a:pt x="673100" y="51816"/>
                  </a:moveTo>
                  <a:lnTo>
                    <a:pt x="673100" y="41148"/>
                  </a:lnTo>
                  <a:lnTo>
                    <a:pt x="660400" y="36576"/>
                  </a:lnTo>
                  <a:lnTo>
                    <a:pt x="647700" y="41148"/>
                  </a:lnTo>
                  <a:lnTo>
                    <a:pt x="647700" y="51816"/>
                  </a:lnTo>
                  <a:lnTo>
                    <a:pt x="660400" y="56388"/>
                  </a:lnTo>
                  <a:lnTo>
                    <a:pt x="673100" y="51816"/>
                  </a:lnTo>
                  <a:close/>
                </a:path>
                <a:path w="2222500" h="56514">
                  <a:moveTo>
                    <a:pt x="660400" y="56388"/>
                  </a:moveTo>
                  <a:lnTo>
                    <a:pt x="647700" y="51816"/>
                  </a:lnTo>
                  <a:lnTo>
                    <a:pt x="647700" y="56388"/>
                  </a:lnTo>
                  <a:lnTo>
                    <a:pt x="660400" y="56388"/>
                  </a:lnTo>
                  <a:close/>
                </a:path>
                <a:path w="2222500" h="56514">
                  <a:moveTo>
                    <a:pt x="711200" y="36576"/>
                  </a:moveTo>
                  <a:lnTo>
                    <a:pt x="660400" y="36576"/>
                  </a:lnTo>
                  <a:lnTo>
                    <a:pt x="673100" y="41148"/>
                  </a:lnTo>
                  <a:lnTo>
                    <a:pt x="673100" y="56388"/>
                  </a:lnTo>
                  <a:lnTo>
                    <a:pt x="698500" y="56388"/>
                  </a:lnTo>
                  <a:lnTo>
                    <a:pt x="698500" y="41148"/>
                  </a:lnTo>
                  <a:lnTo>
                    <a:pt x="711200" y="36576"/>
                  </a:lnTo>
                  <a:close/>
                </a:path>
                <a:path w="2222500" h="56514">
                  <a:moveTo>
                    <a:pt x="673100" y="56388"/>
                  </a:moveTo>
                  <a:lnTo>
                    <a:pt x="673100" y="51816"/>
                  </a:lnTo>
                  <a:lnTo>
                    <a:pt x="660400" y="56388"/>
                  </a:lnTo>
                  <a:lnTo>
                    <a:pt x="673100" y="56388"/>
                  </a:lnTo>
                  <a:close/>
                </a:path>
                <a:path w="2222500" h="56514">
                  <a:moveTo>
                    <a:pt x="723900" y="51816"/>
                  </a:moveTo>
                  <a:lnTo>
                    <a:pt x="723900" y="41148"/>
                  </a:lnTo>
                  <a:lnTo>
                    <a:pt x="711200" y="36576"/>
                  </a:lnTo>
                  <a:lnTo>
                    <a:pt x="698500" y="41148"/>
                  </a:lnTo>
                  <a:lnTo>
                    <a:pt x="698500" y="51816"/>
                  </a:lnTo>
                  <a:lnTo>
                    <a:pt x="711200" y="56388"/>
                  </a:lnTo>
                  <a:lnTo>
                    <a:pt x="723900" y="51816"/>
                  </a:lnTo>
                  <a:close/>
                </a:path>
                <a:path w="2222500" h="56514">
                  <a:moveTo>
                    <a:pt x="711200" y="56388"/>
                  </a:moveTo>
                  <a:lnTo>
                    <a:pt x="698500" y="51816"/>
                  </a:lnTo>
                  <a:lnTo>
                    <a:pt x="698500" y="56388"/>
                  </a:lnTo>
                  <a:lnTo>
                    <a:pt x="711200" y="56388"/>
                  </a:lnTo>
                  <a:close/>
                </a:path>
                <a:path w="2222500" h="56514">
                  <a:moveTo>
                    <a:pt x="800100" y="36576"/>
                  </a:moveTo>
                  <a:lnTo>
                    <a:pt x="711200" y="36576"/>
                  </a:lnTo>
                  <a:lnTo>
                    <a:pt x="723900" y="41148"/>
                  </a:lnTo>
                  <a:lnTo>
                    <a:pt x="723900" y="56388"/>
                  </a:lnTo>
                  <a:lnTo>
                    <a:pt x="787400" y="56388"/>
                  </a:lnTo>
                  <a:lnTo>
                    <a:pt x="787400" y="41148"/>
                  </a:lnTo>
                  <a:lnTo>
                    <a:pt x="800100" y="36576"/>
                  </a:lnTo>
                  <a:close/>
                </a:path>
                <a:path w="2222500" h="56514">
                  <a:moveTo>
                    <a:pt x="723900" y="56388"/>
                  </a:moveTo>
                  <a:lnTo>
                    <a:pt x="723900" y="51816"/>
                  </a:lnTo>
                  <a:lnTo>
                    <a:pt x="711200" y="56388"/>
                  </a:lnTo>
                  <a:lnTo>
                    <a:pt x="723900" y="56388"/>
                  </a:lnTo>
                  <a:close/>
                </a:path>
                <a:path w="2222500" h="56514">
                  <a:moveTo>
                    <a:pt x="850900" y="36576"/>
                  </a:moveTo>
                  <a:lnTo>
                    <a:pt x="800100" y="36576"/>
                  </a:lnTo>
                  <a:lnTo>
                    <a:pt x="787400" y="41148"/>
                  </a:lnTo>
                  <a:lnTo>
                    <a:pt x="787400" y="51816"/>
                  </a:lnTo>
                  <a:lnTo>
                    <a:pt x="800100" y="56388"/>
                  </a:lnTo>
                  <a:lnTo>
                    <a:pt x="838200" y="56388"/>
                  </a:lnTo>
                  <a:lnTo>
                    <a:pt x="838200" y="41148"/>
                  </a:lnTo>
                  <a:lnTo>
                    <a:pt x="850900" y="36576"/>
                  </a:lnTo>
                  <a:close/>
                </a:path>
                <a:path w="2222500" h="56514">
                  <a:moveTo>
                    <a:pt x="800100" y="56388"/>
                  </a:moveTo>
                  <a:lnTo>
                    <a:pt x="787400" y="51816"/>
                  </a:lnTo>
                  <a:lnTo>
                    <a:pt x="787400" y="56388"/>
                  </a:lnTo>
                  <a:lnTo>
                    <a:pt x="800100" y="56388"/>
                  </a:lnTo>
                  <a:close/>
                </a:path>
                <a:path w="2222500" h="56514">
                  <a:moveTo>
                    <a:pt x="863600" y="54483"/>
                  </a:moveTo>
                  <a:lnTo>
                    <a:pt x="863600" y="36576"/>
                  </a:lnTo>
                  <a:lnTo>
                    <a:pt x="850900" y="36576"/>
                  </a:lnTo>
                  <a:lnTo>
                    <a:pt x="838200" y="41148"/>
                  </a:lnTo>
                  <a:lnTo>
                    <a:pt x="838200" y="51816"/>
                  </a:lnTo>
                  <a:lnTo>
                    <a:pt x="850900" y="56388"/>
                  </a:lnTo>
                  <a:lnTo>
                    <a:pt x="863600" y="54483"/>
                  </a:lnTo>
                  <a:close/>
                </a:path>
                <a:path w="2222500" h="56514">
                  <a:moveTo>
                    <a:pt x="850900" y="56388"/>
                  </a:moveTo>
                  <a:lnTo>
                    <a:pt x="838200" y="51816"/>
                  </a:lnTo>
                  <a:lnTo>
                    <a:pt x="838200" y="56388"/>
                  </a:lnTo>
                  <a:lnTo>
                    <a:pt x="850900" y="56388"/>
                  </a:lnTo>
                  <a:close/>
                </a:path>
                <a:path w="2222500" h="56514">
                  <a:moveTo>
                    <a:pt x="901700" y="28956"/>
                  </a:moveTo>
                  <a:lnTo>
                    <a:pt x="850900" y="36576"/>
                  </a:lnTo>
                  <a:lnTo>
                    <a:pt x="863600" y="36576"/>
                  </a:lnTo>
                  <a:lnTo>
                    <a:pt x="863600" y="54483"/>
                  </a:lnTo>
                  <a:lnTo>
                    <a:pt x="889000" y="50673"/>
                  </a:lnTo>
                  <a:lnTo>
                    <a:pt x="889000" y="33528"/>
                  </a:lnTo>
                  <a:lnTo>
                    <a:pt x="901700" y="28956"/>
                  </a:lnTo>
                  <a:close/>
                </a:path>
                <a:path w="2222500" h="56514">
                  <a:moveTo>
                    <a:pt x="863600" y="56388"/>
                  </a:moveTo>
                  <a:lnTo>
                    <a:pt x="863600" y="54483"/>
                  </a:lnTo>
                  <a:lnTo>
                    <a:pt x="850900" y="56388"/>
                  </a:lnTo>
                  <a:lnTo>
                    <a:pt x="863600" y="56388"/>
                  </a:lnTo>
                  <a:close/>
                </a:path>
                <a:path w="2222500" h="56514">
                  <a:moveTo>
                    <a:pt x="914400" y="44196"/>
                  </a:moveTo>
                  <a:lnTo>
                    <a:pt x="914400" y="33528"/>
                  </a:lnTo>
                  <a:lnTo>
                    <a:pt x="901700" y="28956"/>
                  </a:lnTo>
                  <a:lnTo>
                    <a:pt x="889000" y="33528"/>
                  </a:lnTo>
                  <a:lnTo>
                    <a:pt x="889000" y="44196"/>
                  </a:lnTo>
                  <a:lnTo>
                    <a:pt x="901700" y="48768"/>
                  </a:lnTo>
                  <a:lnTo>
                    <a:pt x="914400" y="44196"/>
                  </a:lnTo>
                  <a:close/>
                </a:path>
                <a:path w="2222500" h="56514">
                  <a:moveTo>
                    <a:pt x="901700" y="48768"/>
                  </a:moveTo>
                  <a:lnTo>
                    <a:pt x="889000" y="44196"/>
                  </a:lnTo>
                  <a:lnTo>
                    <a:pt x="889000" y="50673"/>
                  </a:lnTo>
                  <a:lnTo>
                    <a:pt x="901700" y="48768"/>
                  </a:lnTo>
                  <a:close/>
                </a:path>
                <a:path w="2222500" h="56514">
                  <a:moveTo>
                    <a:pt x="965200" y="48768"/>
                  </a:moveTo>
                  <a:lnTo>
                    <a:pt x="952500" y="28956"/>
                  </a:lnTo>
                  <a:lnTo>
                    <a:pt x="901700" y="28956"/>
                  </a:lnTo>
                  <a:lnTo>
                    <a:pt x="914400" y="33528"/>
                  </a:lnTo>
                  <a:lnTo>
                    <a:pt x="914400" y="48768"/>
                  </a:lnTo>
                  <a:lnTo>
                    <a:pt x="965200" y="48768"/>
                  </a:lnTo>
                  <a:close/>
                </a:path>
                <a:path w="2222500" h="56514">
                  <a:moveTo>
                    <a:pt x="914400" y="48768"/>
                  </a:moveTo>
                  <a:lnTo>
                    <a:pt x="914400" y="44196"/>
                  </a:lnTo>
                  <a:lnTo>
                    <a:pt x="901700" y="48768"/>
                  </a:lnTo>
                  <a:lnTo>
                    <a:pt x="914400" y="48768"/>
                  </a:lnTo>
                  <a:close/>
                </a:path>
                <a:path w="2222500" h="56514">
                  <a:moveTo>
                    <a:pt x="1016000" y="41148"/>
                  </a:moveTo>
                  <a:lnTo>
                    <a:pt x="1003300" y="41148"/>
                  </a:lnTo>
                  <a:lnTo>
                    <a:pt x="1003300" y="21336"/>
                  </a:lnTo>
                  <a:lnTo>
                    <a:pt x="952500" y="28956"/>
                  </a:lnTo>
                  <a:lnTo>
                    <a:pt x="965200" y="28956"/>
                  </a:lnTo>
                  <a:lnTo>
                    <a:pt x="965200" y="48768"/>
                  </a:lnTo>
                  <a:lnTo>
                    <a:pt x="1003300" y="43053"/>
                  </a:lnTo>
                  <a:lnTo>
                    <a:pt x="1003300" y="41148"/>
                  </a:lnTo>
                  <a:lnTo>
                    <a:pt x="1016000" y="41148"/>
                  </a:lnTo>
                  <a:close/>
                </a:path>
                <a:path w="2222500" h="56514">
                  <a:moveTo>
                    <a:pt x="965200" y="48768"/>
                  </a:moveTo>
                  <a:lnTo>
                    <a:pt x="965200" y="28956"/>
                  </a:lnTo>
                  <a:lnTo>
                    <a:pt x="952500" y="28956"/>
                  </a:lnTo>
                  <a:lnTo>
                    <a:pt x="965200" y="48768"/>
                  </a:lnTo>
                  <a:close/>
                </a:path>
                <a:path w="2222500" h="56514">
                  <a:moveTo>
                    <a:pt x="1117600" y="36576"/>
                  </a:moveTo>
                  <a:lnTo>
                    <a:pt x="1117600" y="25908"/>
                  </a:lnTo>
                  <a:lnTo>
                    <a:pt x="1104900" y="21336"/>
                  </a:lnTo>
                  <a:lnTo>
                    <a:pt x="1003300" y="21336"/>
                  </a:lnTo>
                  <a:lnTo>
                    <a:pt x="1016000" y="41148"/>
                  </a:lnTo>
                  <a:lnTo>
                    <a:pt x="1104900" y="41148"/>
                  </a:lnTo>
                  <a:lnTo>
                    <a:pt x="1117600" y="36576"/>
                  </a:lnTo>
                  <a:close/>
                </a:path>
                <a:path w="2222500" h="56514">
                  <a:moveTo>
                    <a:pt x="1168400" y="36576"/>
                  </a:moveTo>
                  <a:lnTo>
                    <a:pt x="1168400" y="25908"/>
                  </a:lnTo>
                  <a:lnTo>
                    <a:pt x="1155700" y="21336"/>
                  </a:lnTo>
                  <a:lnTo>
                    <a:pt x="1104900" y="21336"/>
                  </a:lnTo>
                  <a:lnTo>
                    <a:pt x="1117600" y="25908"/>
                  </a:lnTo>
                  <a:lnTo>
                    <a:pt x="1117600" y="41148"/>
                  </a:lnTo>
                  <a:lnTo>
                    <a:pt x="1155700" y="41148"/>
                  </a:lnTo>
                  <a:lnTo>
                    <a:pt x="1168400" y="36576"/>
                  </a:lnTo>
                  <a:close/>
                </a:path>
                <a:path w="2222500" h="56514">
                  <a:moveTo>
                    <a:pt x="1117600" y="41148"/>
                  </a:moveTo>
                  <a:lnTo>
                    <a:pt x="1117600" y="36576"/>
                  </a:lnTo>
                  <a:lnTo>
                    <a:pt x="1104900" y="41148"/>
                  </a:lnTo>
                  <a:lnTo>
                    <a:pt x="1117600" y="41148"/>
                  </a:lnTo>
                  <a:close/>
                </a:path>
                <a:path w="2222500" h="56514">
                  <a:moveTo>
                    <a:pt x="1193800" y="21336"/>
                  </a:moveTo>
                  <a:lnTo>
                    <a:pt x="1155700" y="21336"/>
                  </a:lnTo>
                  <a:lnTo>
                    <a:pt x="1168400" y="25908"/>
                  </a:lnTo>
                  <a:lnTo>
                    <a:pt x="1168400" y="41148"/>
                  </a:lnTo>
                  <a:lnTo>
                    <a:pt x="1181100" y="41148"/>
                  </a:lnTo>
                  <a:lnTo>
                    <a:pt x="1181100" y="25908"/>
                  </a:lnTo>
                  <a:lnTo>
                    <a:pt x="1193800" y="21336"/>
                  </a:lnTo>
                  <a:close/>
                </a:path>
                <a:path w="2222500" h="56514">
                  <a:moveTo>
                    <a:pt x="1168400" y="41148"/>
                  </a:moveTo>
                  <a:lnTo>
                    <a:pt x="1168400" y="36576"/>
                  </a:lnTo>
                  <a:lnTo>
                    <a:pt x="1155700" y="41148"/>
                  </a:lnTo>
                  <a:lnTo>
                    <a:pt x="1168400" y="41148"/>
                  </a:lnTo>
                  <a:close/>
                </a:path>
                <a:path w="2222500" h="56514">
                  <a:moveTo>
                    <a:pt x="1206500" y="39624"/>
                  </a:moveTo>
                  <a:lnTo>
                    <a:pt x="1206500" y="21336"/>
                  </a:lnTo>
                  <a:lnTo>
                    <a:pt x="1193800" y="21336"/>
                  </a:lnTo>
                  <a:lnTo>
                    <a:pt x="1181100" y="25908"/>
                  </a:lnTo>
                  <a:lnTo>
                    <a:pt x="1181100" y="38100"/>
                  </a:lnTo>
                  <a:lnTo>
                    <a:pt x="1193800" y="41148"/>
                  </a:lnTo>
                  <a:lnTo>
                    <a:pt x="1206500" y="39624"/>
                  </a:lnTo>
                  <a:close/>
                </a:path>
                <a:path w="2222500" h="56514">
                  <a:moveTo>
                    <a:pt x="1193800" y="41148"/>
                  </a:moveTo>
                  <a:lnTo>
                    <a:pt x="1181100" y="38100"/>
                  </a:lnTo>
                  <a:lnTo>
                    <a:pt x="1181100" y="41148"/>
                  </a:lnTo>
                  <a:lnTo>
                    <a:pt x="1193800" y="41148"/>
                  </a:lnTo>
                  <a:close/>
                </a:path>
                <a:path w="2222500" h="56514">
                  <a:moveTo>
                    <a:pt x="1244600" y="35052"/>
                  </a:moveTo>
                  <a:lnTo>
                    <a:pt x="1231900" y="35052"/>
                  </a:lnTo>
                  <a:lnTo>
                    <a:pt x="1231900" y="15240"/>
                  </a:lnTo>
                  <a:lnTo>
                    <a:pt x="1193800" y="21336"/>
                  </a:lnTo>
                  <a:lnTo>
                    <a:pt x="1206500" y="21336"/>
                  </a:lnTo>
                  <a:lnTo>
                    <a:pt x="1206500" y="39624"/>
                  </a:lnTo>
                  <a:lnTo>
                    <a:pt x="1231900" y="36576"/>
                  </a:lnTo>
                  <a:lnTo>
                    <a:pt x="1231900" y="35052"/>
                  </a:lnTo>
                  <a:lnTo>
                    <a:pt x="1244600" y="35052"/>
                  </a:lnTo>
                  <a:close/>
                </a:path>
                <a:path w="2222500" h="56514">
                  <a:moveTo>
                    <a:pt x="1206500" y="41148"/>
                  </a:moveTo>
                  <a:lnTo>
                    <a:pt x="1206500" y="39624"/>
                  </a:lnTo>
                  <a:lnTo>
                    <a:pt x="1193800" y="41148"/>
                  </a:lnTo>
                  <a:lnTo>
                    <a:pt x="1206500" y="41148"/>
                  </a:lnTo>
                  <a:close/>
                </a:path>
                <a:path w="2222500" h="56514">
                  <a:moveTo>
                    <a:pt x="1282700" y="15240"/>
                  </a:moveTo>
                  <a:lnTo>
                    <a:pt x="1231900" y="15240"/>
                  </a:lnTo>
                  <a:lnTo>
                    <a:pt x="1244600" y="35052"/>
                  </a:lnTo>
                  <a:lnTo>
                    <a:pt x="1270000" y="35052"/>
                  </a:lnTo>
                  <a:lnTo>
                    <a:pt x="1270000" y="19812"/>
                  </a:lnTo>
                  <a:lnTo>
                    <a:pt x="1282700" y="15240"/>
                  </a:lnTo>
                  <a:close/>
                </a:path>
                <a:path w="2222500" h="56514">
                  <a:moveTo>
                    <a:pt x="1295400" y="30480"/>
                  </a:moveTo>
                  <a:lnTo>
                    <a:pt x="1295400" y="19812"/>
                  </a:lnTo>
                  <a:lnTo>
                    <a:pt x="1282700" y="15240"/>
                  </a:lnTo>
                  <a:lnTo>
                    <a:pt x="1270000" y="19812"/>
                  </a:lnTo>
                  <a:lnTo>
                    <a:pt x="1270000" y="30480"/>
                  </a:lnTo>
                  <a:lnTo>
                    <a:pt x="1282700" y="35052"/>
                  </a:lnTo>
                  <a:lnTo>
                    <a:pt x="1295400" y="30480"/>
                  </a:lnTo>
                  <a:close/>
                </a:path>
                <a:path w="2222500" h="56514">
                  <a:moveTo>
                    <a:pt x="1282700" y="35052"/>
                  </a:moveTo>
                  <a:lnTo>
                    <a:pt x="1270000" y="30480"/>
                  </a:lnTo>
                  <a:lnTo>
                    <a:pt x="1270000" y="35052"/>
                  </a:lnTo>
                  <a:lnTo>
                    <a:pt x="1282700" y="35052"/>
                  </a:lnTo>
                  <a:close/>
                </a:path>
                <a:path w="2222500" h="56514">
                  <a:moveTo>
                    <a:pt x="1371600" y="21336"/>
                  </a:moveTo>
                  <a:lnTo>
                    <a:pt x="1320800" y="15240"/>
                  </a:lnTo>
                  <a:lnTo>
                    <a:pt x="1282700" y="15240"/>
                  </a:lnTo>
                  <a:lnTo>
                    <a:pt x="1295400" y="19812"/>
                  </a:lnTo>
                  <a:lnTo>
                    <a:pt x="1295400" y="35052"/>
                  </a:lnTo>
                  <a:lnTo>
                    <a:pt x="1333500" y="35052"/>
                  </a:lnTo>
                  <a:lnTo>
                    <a:pt x="1333500" y="36576"/>
                  </a:lnTo>
                  <a:lnTo>
                    <a:pt x="1358900" y="39624"/>
                  </a:lnTo>
                  <a:lnTo>
                    <a:pt x="1358900" y="25908"/>
                  </a:lnTo>
                  <a:lnTo>
                    <a:pt x="1371600" y="21336"/>
                  </a:lnTo>
                  <a:close/>
                </a:path>
                <a:path w="2222500" h="56514">
                  <a:moveTo>
                    <a:pt x="1295400" y="35052"/>
                  </a:moveTo>
                  <a:lnTo>
                    <a:pt x="1295400" y="30480"/>
                  </a:lnTo>
                  <a:lnTo>
                    <a:pt x="1282700" y="35052"/>
                  </a:lnTo>
                  <a:lnTo>
                    <a:pt x="1295400" y="35052"/>
                  </a:lnTo>
                  <a:close/>
                </a:path>
                <a:path w="2222500" h="56514">
                  <a:moveTo>
                    <a:pt x="1333500" y="16764"/>
                  </a:moveTo>
                  <a:lnTo>
                    <a:pt x="1333500" y="15240"/>
                  </a:lnTo>
                  <a:lnTo>
                    <a:pt x="1320800" y="15240"/>
                  </a:lnTo>
                  <a:lnTo>
                    <a:pt x="1333500" y="16764"/>
                  </a:lnTo>
                  <a:close/>
                </a:path>
                <a:path w="2222500" h="56514">
                  <a:moveTo>
                    <a:pt x="1333500" y="36576"/>
                  </a:moveTo>
                  <a:lnTo>
                    <a:pt x="1333500" y="35052"/>
                  </a:lnTo>
                  <a:lnTo>
                    <a:pt x="1320800" y="35052"/>
                  </a:lnTo>
                  <a:lnTo>
                    <a:pt x="1333500" y="36576"/>
                  </a:lnTo>
                  <a:close/>
                </a:path>
                <a:path w="2222500" h="56514">
                  <a:moveTo>
                    <a:pt x="1460500" y="21336"/>
                  </a:moveTo>
                  <a:lnTo>
                    <a:pt x="1371600" y="21336"/>
                  </a:lnTo>
                  <a:lnTo>
                    <a:pt x="1358900" y="25908"/>
                  </a:lnTo>
                  <a:lnTo>
                    <a:pt x="1358900" y="38100"/>
                  </a:lnTo>
                  <a:lnTo>
                    <a:pt x="1371600" y="41148"/>
                  </a:lnTo>
                  <a:lnTo>
                    <a:pt x="1447800" y="41148"/>
                  </a:lnTo>
                  <a:lnTo>
                    <a:pt x="1447800" y="25908"/>
                  </a:lnTo>
                  <a:lnTo>
                    <a:pt x="1460500" y="21336"/>
                  </a:lnTo>
                  <a:close/>
                </a:path>
                <a:path w="2222500" h="56514">
                  <a:moveTo>
                    <a:pt x="1371600" y="41148"/>
                  </a:moveTo>
                  <a:lnTo>
                    <a:pt x="1358900" y="38100"/>
                  </a:lnTo>
                  <a:lnTo>
                    <a:pt x="1358900" y="39624"/>
                  </a:lnTo>
                  <a:lnTo>
                    <a:pt x="1371600" y="41148"/>
                  </a:lnTo>
                  <a:close/>
                </a:path>
                <a:path w="2222500" h="56514">
                  <a:moveTo>
                    <a:pt x="1473200" y="38100"/>
                  </a:moveTo>
                  <a:lnTo>
                    <a:pt x="1473200" y="25908"/>
                  </a:lnTo>
                  <a:lnTo>
                    <a:pt x="1460500" y="21336"/>
                  </a:lnTo>
                  <a:lnTo>
                    <a:pt x="1447800" y="25908"/>
                  </a:lnTo>
                  <a:lnTo>
                    <a:pt x="1447800" y="38100"/>
                  </a:lnTo>
                  <a:lnTo>
                    <a:pt x="1460500" y="41148"/>
                  </a:lnTo>
                  <a:lnTo>
                    <a:pt x="1473200" y="38100"/>
                  </a:lnTo>
                  <a:close/>
                </a:path>
                <a:path w="2222500" h="56514">
                  <a:moveTo>
                    <a:pt x="1460500" y="41148"/>
                  </a:moveTo>
                  <a:lnTo>
                    <a:pt x="1447800" y="38100"/>
                  </a:lnTo>
                  <a:lnTo>
                    <a:pt x="1447800" y="41148"/>
                  </a:lnTo>
                  <a:lnTo>
                    <a:pt x="1460500" y="41148"/>
                  </a:lnTo>
                  <a:close/>
                </a:path>
                <a:path w="2222500" h="56514">
                  <a:moveTo>
                    <a:pt x="1739900" y="21336"/>
                  </a:moveTo>
                  <a:lnTo>
                    <a:pt x="1460500" y="21336"/>
                  </a:lnTo>
                  <a:lnTo>
                    <a:pt x="1473200" y="25908"/>
                  </a:lnTo>
                  <a:lnTo>
                    <a:pt x="1473200" y="41148"/>
                  </a:lnTo>
                  <a:lnTo>
                    <a:pt x="1727200" y="41148"/>
                  </a:lnTo>
                  <a:lnTo>
                    <a:pt x="1727200" y="25908"/>
                  </a:lnTo>
                  <a:lnTo>
                    <a:pt x="1739900" y="21336"/>
                  </a:lnTo>
                  <a:close/>
                </a:path>
                <a:path w="2222500" h="56514">
                  <a:moveTo>
                    <a:pt x="1473200" y="41148"/>
                  </a:moveTo>
                  <a:lnTo>
                    <a:pt x="1473200" y="38100"/>
                  </a:lnTo>
                  <a:lnTo>
                    <a:pt x="1460500" y="41148"/>
                  </a:lnTo>
                  <a:lnTo>
                    <a:pt x="1473200" y="41148"/>
                  </a:lnTo>
                  <a:close/>
                </a:path>
                <a:path w="2222500" h="56514">
                  <a:moveTo>
                    <a:pt x="1752600" y="38100"/>
                  </a:moveTo>
                  <a:lnTo>
                    <a:pt x="1752600" y="25908"/>
                  </a:lnTo>
                  <a:lnTo>
                    <a:pt x="1739900" y="21336"/>
                  </a:lnTo>
                  <a:lnTo>
                    <a:pt x="1727200" y="25908"/>
                  </a:lnTo>
                  <a:lnTo>
                    <a:pt x="1727200" y="38100"/>
                  </a:lnTo>
                  <a:lnTo>
                    <a:pt x="1739900" y="41148"/>
                  </a:lnTo>
                  <a:lnTo>
                    <a:pt x="1752600" y="38100"/>
                  </a:lnTo>
                  <a:close/>
                </a:path>
                <a:path w="2222500" h="56514">
                  <a:moveTo>
                    <a:pt x="1739900" y="41148"/>
                  </a:moveTo>
                  <a:lnTo>
                    <a:pt x="1727200" y="38100"/>
                  </a:lnTo>
                  <a:lnTo>
                    <a:pt x="1727200" y="41148"/>
                  </a:lnTo>
                  <a:lnTo>
                    <a:pt x="1739900" y="41148"/>
                  </a:lnTo>
                  <a:close/>
                </a:path>
                <a:path w="2222500" h="56514">
                  <a:moveTo>
                    <a:pt x="1803400" y="38100"/>
                  </a:moveTo>
                  <a:lnTo>
                    <a:pt x="1803400" y="25908"/>
                  </a:lnTo>
                  <a:lnTo>
                    <a:pt x="1790700" y="21336"/>
                  </a:lnTo>
                  <a:lnTo>
                    <a:pt x="1739900" y="21336"/>
                  </a:lnTo>
                  <a:lnTo>
                    <a:pt x="1752600" y="25908"/>
                  </a:lnTo>
                  <a:lnTo>
                    <a:pt x="1752600" y="41148"/>
                  </a:lnTo>
                  <a:lnTo>
                    <a:pt x="1790700" y="41148"/>
                  </a:lnTo>
                  <a:lnTo>
                    <a:pt x="1803400" y="38100"/>
                  </a:lnTo>
                  <a:close/>
                </a:path>
                <a:path w="2222500" h="56514">
                  <a:moveTo>
                    <a:pt x="1752600" y="41148"/>
                  </a:moveTo>
                  <a:lnTo>
                    <a:pt x="1752600" y="38100"/>
                  </a:lnTo>
                  <a:lnTo>
                    <a:pt x="1739900" y="41148"/>
                  </a:lnTo>
                  <a:lnTo>
                    <a:pt x="1752600" y="41148"/>
                  </a:lnTo>
                  <a:close/>
                </a:path>
                <a:path w="2222500" h="56514">
                  <a:moveTo>
                    <a:pt x="1828800" y="21336"/>
                  </a:moveTo>
                  <a:lnTo>
                    <a:pt x="1790700" y="21336"/>
                  </a:lnTo>
                  <a:lnTo>
                    <a:pt x="1803400" y="25908"/>
                  </a:lnTo>
                  <a:lnTo>
                    <a:pt x="1803400" y="41656"/>
                  </a:lnTo>
                  <a:lnTo>
                    <a:pt x="1816100" y="42164"/>
                  </a:lnTo>
                  <a:lnTo>
                    <a:pt x="1816100" y="25908"/>
                  </a:lnTo>
                  <a:lnTo>
                    <a:pt x="1828800" y="21336"/>
                  </a:lnTo>
                  <a:close/>
                </a:path>
                <a:path w="2222500" h="56514">
                  <a:moveTo>
                    <a:pt x="1803400" y="41656"/>
                  </a:moveTo>
                  <a:lnTo>
                    <a:pt x="1803400" y="38100"/>
                  </a:lnTo>
                  <a:lnTo>
                    <a:pt x="1790700" y="41148"/>
                  </a:lnTo>
                  <a:lnTo>
                    <a:pt x="1803400" y="41656"/>
                  </a:lnTo>
                  <a:close/>
                </a:path>
                <a:path w="2222500" h="56514">
                  <a:moveTo>
                    <a:pt x="1879600" y="41148"/>
                  </a:moveTo>
                  <a:lnTo>
                    <a:pt x="1866900" y="41148"/>
                  </a:lnTo>
                  <a:lnTo>
                    <a:pt x="1866900" y="21336"/>
                  </a:lnTo>
                  <a:lnTo>
                    <a:pt x="1828800" y="21336"/>
                  </a:lnTo>
                  <a:lnTo>
                    <a:pt x="1816100" y="25908"/>
                  </a:lnTo>
                  <a:lnTo>
                    <a:pt x="1816100" y="38100"/>
                  </a:lnTo>
                  <a:lnTo>
                    <a:pt x="1828800" y="42672"/>
                  </a:lnTo>
                  <a:lnTo>
                    <a:pt x="1866900" y="41529"/>
                  </a:lnTo>
                  <a:lnTo>
                    <a:pt x="1866900" y="41148"/>
                  </a:lnTo>
                  <a:lnTo>
                    <a:pt x="1879600" y="41148"/>
                  </a:lnTo>
                  <a:close/>
                </a:path>
                <a:path w="2222500" h="56514">
                  <a:moveTo>
                    <a:pt x="1828800" y="42672"/>
                  </a:moveTo>
                  <a:lnTo>
                    <a:pt x="1816100" y="38100"/>
                  </a:lnTo>
                  <a:lnTo>
                    <a:pt x="1816100" y="42164"/>
                  </a:lnTo>
                  <a:lnTo>
                    <a:pt x="1828800" y="42672"/>
                  </a:lnTo>
                  <a:close/>
                </a:path>
                <a:path w="2222500" h="56514">
                  <a:moveTo>
                    <a:pt x="1841500" y="42672"/>
                  </a:moveTo>
                  <a:lnTo>
                    <a:pt x="1841500" y="42291"/>
                  </a:lnTo>
                  <a:lnTo>
                    <a:pt x="1828800" y="42672"/>
                  </a:lnTo>
                  <a:lnTo>
                    <a:pt x="1841500" y="42672"/>
                  </a:lnTo>
                  <a:close/>
                </a:path>
                <a:path w="2222500" h="56514">
                  <a:moveTo>
                    <a:pt x="1917700" y="15240"/>
                  </a:moveTo>
                  <a:lnTo>
                    <a:pt x="1866900" y="21336"/>
                  </a:lnTo>
                  <a:lnTo>
                    <a:pt x="1879600" y="21336"/>
                  </a:lnTo>
                  <a:lnTo>
                    <a:pt x="1879600" y="41148"/>
                  </a:lnTo>
                  <a:lnTo>
                    <a:pt x="1905000" y="37084"/>
                  </a:lnTo>
                  <a:lnTo>
                    <a:pt x="1905000" y="19812"/>
                  </a:lnTo>
                  <a:lnTo>
                    <a:pt x="1917700" y="15240"/>
                  </a:lnTo>
                  <a:close/>
                </a:path>
                <a:path w="2222500" h="56514">
                  <a:moveTo>
                    <a:pt x="1879600" y="41148"/>
                  </a:moveTo>
                  <a:lnTo>
                    <a:pt x="1879600" y="21336"/>
                  </a:lnTo>
                  <a:lnTo>
                    <a:pt x="1866900" y="21336"/>
                  </a:lnTo>
                  <a:lnTo>
                    <a:pt x="1879600" y="41148"/>
                  </a:lnTo>
                  <a:close/>
                </a:path>
                <a:path w="2222500" h="56514">
                  <a:moveTo>
                    <a:pt x="1930400" y="30480"/>
                  </a:moveTo>
                  <a:lnTo>
                    <a:pt x="1930400" y="19812"/>
                  </a:lnTo>
                  <a:lnTo>
                    <a:pt x="1917700" y="15240"/>
                  </a:lnTo>
                  <a:lnTo>
                    <a:pt x="1905000" y="19812"/>
                  </a:lnTo>
                  <a:lnTo>
                    <a:pt x="1905000" y="30480"/>
                  </a:lnTo>
                  <a:lnTo>
                    <a:pt x="1917700" y="35052"/>
                  </a:lnTo>
                  <a:lnTo>
                    <a:pt x="1930400" y="30480"/>
                  </a:lnTo>
                  <a:close/>
                </a:path>
                <a:path w="2222500" h="56514">
                  <a:moveTo>
                    <a:pt x="1917700" y="35052"/>
                  </a:moveTo>
                  <a:lnTo>
                    <a:pt x="1905000" y="30480"/>
                  </a:lnTo>
                  <a:lnTo>
                    <a:pt x="1905000" y="37084"/>
                  </a:lnTo>
                  <a:lnTo>
                    <a:pt x="1917700" y="35052"/>
                  </a:lnTo>
                  <a:close/>
                </a:path>
                <a:path w="2222500" h="56514">
                  <a:moveTo>
                    <a:pt x="1968500" y="30480"/>
                  </a:moveTo>
                  <a:lnTo>
                    <a:pt x="1968500" y="19812"/>
                  </a:lnTo>
                  <a:lnTo>
                    <a:pt x="1955800" y="15240"/>
                  </a:lnTo>
                  <a:lnTo>
                    <a:pt x="1917700" y="15240"/>
                  </a:lnTo>
                  <a:lnTo>
                    <a:pt x="1930400" y="19812"/>
                  </a:lnTo>
                  <a:lnTo>
                    <a:pt x="1930400" y="35052"/>
                  </a:lnTo>
                  <a:lnTo>
                    <a:pt x="1955800" y="35052"/>
                  </a:lnTo>
                  <a:lnTo>
                    <a:pt x="1968500" y="30480"/>
                  </a:lnTo>
                  <a:close/>
                </a:path>
                <a:path w="2222500" h="56514">
                  <a:moveTo>
                    <a:pt x="1930400" y="35052"/>
                  </a:moveTo>
                  <a:lnTo>
                    <a:pt x="1930400" y="30480"/>
                  </a:lnTo>
                  <a:lnTo>
                    <a:pt x="1917700" y="35052"/>
                  </a:lnTo>
                  <a:lnTo>
                    <a:pt x="1930400" y="35052"/>
                  </a:lnTo>
                  <a:close/>
                </a:path>
                <a:path w="2222500" h="56514">
                  <a:moveTo>
                    <a:pt x="1993900" y="15240"/>
                  </a:moveTo>
                  <a:lnTo>
                    <a:pt x="1955800" y="15240"/>
                  </a:lnTo>
                  <a:lnTo>
                    <a:pt x="1968500" y="19812"/>
                  </a:lnTo>
                  <a:lnTo>
                    <a:pt x="1968500" y="35052"/>
                  </a:lnTo>
                  <a:lnTo>
                    <a:pt x="1981200" y="35052"/>
                  </a:lnTo>
                  <a:lnTo>
                    <a:pt x="1981200" y="19812"/>
                  </a:lnTo>
                  <a:lnTo>
                    <a:pt x="1993900" y="15240"/>
                  </a:lnTo>
                  <a:close/>
                </a:path>
                <a:path w="2222500" h="56514">
                  <a:moveTo>
                    <a:pt x="1968500" y="35052"/>
                  </a:moveTo>
                  <a:lnTo>
                    <a:pt x="1968500" y="30480"/>
                  </a:lnTo>
                  <a:lnTo>
                    <a:pt x="1955800" y="35052"/>
                  </a:lnTo>
                  <a:lnTo>
                    <a:pt x="1968500" y="35052"/>
                  </a:lnTo>
                  <a:close/>
                </a:path>
                <a:path w="2222500" h="56514">
                  <a:moveTo>
                    <a:pt x="2082800" y="35052"/>
                  </a:moveTo>
                  <a:lnTo>
                    <a:pt x="2070100" y="15240"/>
                  </a:lnTo>
                  <a:lnTo>
                    <a:pt x="1993900" y="15240"/>
                  </a:lnTo>
                  <a:lnTo>
                    <a:pt x="1981200" y="19812"/>
                  </a:lnTo>
                  <a:lnTo>
                    <a:pt x="1981200" y="30480"/>
                  </a:lnTo>
                  <a:lnTo>
                    <a:pt x="1993900" y="35052"/>
                  </a:lnTo>
                  <a:lnTo>
                    <a:pt x="2082800" y="35052"/>
                  </a:lnTo>
                  <a:close/>
                </a:path>
                <a:path w="2222500" h="56514">
                  <a:moveTo>
                    <a:pt x="1993900" y="35052"/>
                  </a:moveTo>
                  <a:lnTo>
                    <a:pt x="1981200" y="30480"/>
                  </a:lnTo>
                  <a:lnTo>
                    <a:pt x="1981200" y="35052"/>
                  </a:lnTo>
                  <a:lnTo>
                    <a:pt x="1993900" y="35052"/>
                  </a:lnTo>
                  <a:close/>
                </a:path>
                <a:path w="2222500" h="56514">
                  <a:moveTo>
                    <a:pt x="2108200" y="7620"/>
                  </a:moveTo>
                  <a:lnTo>
                    <a:pt x="2070100" y="15240"/>
                  </a:lnTo>
                  <a:lnTo>
                    <a:pt x="2082800" y="15240"/>
                  </a:lnTo>
                  <a:lnTo>
                    <a:pt x="2082800" y="35052"/>
                  </a:lnTo>
                  <a:lnTo>
                    <a:pt x="2095500" y="31242"/>
                  </a:lnTo>
                  <a:lnTo>
                    <a:pt x="2095500" y="12192"/>
                  </a:lnTo>
                  <a:lnTo>
                    <a:pt x="2108200" y="7620"/>
                  </a:lnTo>
                  <a:close/>
                </a:path>
                <a:path w="2222500" h="56514">
                  <a:moveTo>
                    <a:pt x="2082800" y="35052"/>
                  </a:moveTo>
                  <a:lnTo>
                    <a:pt x="2082800" y="15240"/>
                  </a:lnTo>
                  <a:lnTo>
                    <a:pt x="2070100" y="15240"/>
                  </a:lnTo>
                  <a:lnTo>
                    <a:pt x="2082800" y="35052"/>
                  </a:lnTo>
                  <a:close/>
                </a:path>
                <a:path w="2222500" h="56514">
                  <a:moveTo>
                    <a:pt x="2171700" y="28956"/>
                  </a:moveTo>
                  <a:lnTo>
                    <a:pt x="2171700" y="23622"/>
                  </a:lnTo>
                  <a:lnTo>
                    <a:pt x="2159000" y="27432"/>
                  </a:lnTo>
                  <a:lnTo>
                    <a:pt x="2159000" y="7620"/>
                  </a:lnTo>
                  <a:lnTo>
                    <a:pt x="2146300" y="12192"/>
                  </a:lnTo>
                  <a:lnTo>
                    <a:pt x="2133600" y="7620"/>
                  </a:lnTo>
                  <a:lnTo>
                    <a:pt x="2108200" y="7620"/>
                  </a:lnTo>
                  <a:lnTo>
                    <a:pt x="2095500" y="12192"/>
                  </a:lnTo>
                  <a:lnTo>
                    <a:pt x="2095500" y="24384"/>
                  </a:lnTo>
                  <a:lnTo>
                    <a:pt x="2105891" y="28124"/>
                  </a:lnTo>
                  <a:lnTo>
                    <a:pt x="2108200" y="27432"/>
                  </a:lnTo>
                  <a:lnTo>
                    <a:pt x="2108200" y="28956"/>
                  </a:lnTo>
                  <a:lnTo>
                    <a:pt x="2133600" y="28956"/>
                  </a:lnTo>
                  <a:lnTo>
                    <a:pt x="2146300" y="24384"/>
                  </a:lnTo>
                  <a:lnTo>
                    <a:pt x="2159000" y="28956"/>
                  </a:lnTo>
                  <a:lnTo>
                    <a:pt x="2159000" y="9144"/>
                  </a:lnTo>
                  <a:lnTo>
                    <a:pt x="2161540" y="7620"/>
                  </a:lnTo>
                  <a:lnTo>
                    <a:pt x="2161540" y="28956"/>
                  </a:lnTo>
                  <a:lnTo>
                    <a:pt x="2171700" y="28956"/>
                  </a:lnTo>
                  <a:close/>
                </a:path>
                <a:path w="2222500" h="56514">
                  <a:moveTo>
                    <a:pt x="2105891" y="28124"/>
                  </a:moveTo>
                  <a:lnTo>
                    <a:pt x="2095500" y="24384"/>
                  </a:lnTo>
                  <a:lnTo>
                    <a:pt x="2095500" y="31242"/>
                  </a:lnTo>
                  <a:lnTo>
                    <a:pt x="2105891" y="28124"/>
                  </a:lnTo>
                  <a:close/>
                </a:path>
                <a:path w="2222500" h="56514">
                  <a:moveTo>
                    <a:pt x="2108200" y="28956"/>
                  </a:moveTo>
                  <a:lnTo>
                    <a:pt x="2108200" y="27432"/>
                  </a:lnTo>
                  <a:lnTo>
                    <a:pt x="2105891" y="28124"/>
                  </a:lnTo>
                  <a:lnTo>
                    <a:pt x="2108200" y="28956"/>
                  </a:lnTo>
                  <a:close/>
                </a:path>
                <a:path w="2222500" h="56514">
                  <a:moveTo>
                    <a:pt x="2159000" y="7620"/>
                  </a:moveTo>
                  <a:lnTo>
                    <a:pt x="2133600" y="7620"/>
                  </a:lnTo>
                  <a:lnTo>
                    <a:pt x="2146300" y="12192"/>
                  </a:lnTo>
                  <a:lnTo>
                    <a:pt x="2159000" y="7620"/>
                  </a:lnTo>
                  <a:close/>
                </a:path>
                <a:path w="2222500" h="56514">
                  <a:moveTo>
                    <a:pt x="2159000" y="28956"/>
                  </a:moveTo>
                  <a:lnTo>
                    <a:pt x="2146300" y="24384"/>
                  </a:lnTo>
                  <a:lnTo>
                    <a:pt x="2133600" y="28956"/>
                  </a:lnTo>
                  <a:lnTo>
                    <a:pt x="2159000" y="28956"/>
                  </a:lnTo>
                  <a:close/>
                </a:path>
                <a:path w="2222500" h="56514">
                  <a:moveTo>
                    <a:pt x="2197100" y="0"/>
                  </a:moveTo>
                  <a:lnTo>
                    <a:pt x="2171700" y="0"/>
                  </a:lnTo>
                  <a:lnTo>
                    <a:pt x="2159000" y="4572"/>
                  </a:lnTo>
                  <a:lnTo>
                    <a:pt x="2159000" y="7620"/>
                  </a:lnTo>
                  <a:lnTo>
                    <a:pt x="2161540" y="7620"/>
                  </a:lnTo>
                  <a:lnTo>
                    <a:pt x="2171700" y="1524"/>
                  </a:lnTo>
                  <a:lnTo>
                    <a:pt x="2184400" y="19812"/>
                  </a:lnTo>
                  <a:lnTo>
                    <a:pt x="2184400" y="4572"/>
                  </a:lnTo>
                  <a:lnTo>
                    <a:pt x="2197100" y="0"/>
                  </a:lnTo>
                  <a:close/>
                </a:path>
                <a:path w="2222500" h="56514">
                  <a:moveTo>
                    <a:pt x="2171700" y="21336"/>
                  </a:moveTo>
                  <a:lnTo>
                    <a:pt x="2171700" y="7620"/>
                  </a:lnTo>
                  <a:lnTo>
                    <a:pt x="2161540" y="7620"/>
                  </a:lnTo>
                  <a:lnTo>
                    <a:pt x="2159000" y="9144"/>
                  </a:lnTo>
                  <a:lnTo>
                    <a:pt x="2159000" y="16764"/>
                  </a:lnTo>
                  <a:lnTo>
                    <a:pt x="2171700" y="21336"/>
                  </a:lnTo>
                  <a:close/>
                </a:path>
                <a:path w="2222500" h="56514">
                  <a:moveTo>
                    <a:pt x="2179320" y="21336"/>
                  </a:moveTo>
                  <a:lnTo>
                    <a:pt x="2171700" y="21336"/>
                  </a:lnTo>
                  <a:lnTo>
                    <a:pt x="2159000" y="16764"/>
                  </a:lnTo>
                  <a:lnTo>
                    <a:pt x="2159000" y="27432"/>
                  </a:lnTo>
                  <a:lnTo>
                    <a:pt x="2179320" y="21336"/>
                  </a:lnTo>
                  <a:close/>
                </a:path>
                <a:path w="2222500" h="56514">
                  <a:moveTo>
                    <a:pt x="2184400" y="19812"/>
                  </a:moveTo>
                  <a:lnTo>
                    <a:pt x="2171700" y="1524"/>
                  </a:lnTo>
                  <a:lnTo>
                    <a:pt x="2161540" y="7620"/>
                  </a:lnTo>
                  <a:lnTo>
                    <a:pt x="2171700" y="7620"/>
                  </a:lnTo>
                  <a:lnTo>
                    <a:pt x="2171700" y="21336"/>
                  </a:lnTo>
                  <a:lnTo>
                    <a:pt x="2179320" y="21336"/>
                  </a:lnTo>
                  <a:lnTo>
                    <a:pt x="2184400" y="19812"/>
                  </a:lnTo>
                  <a:close/>
                </a:path>
                <a:path w="2222500" h="56514">
                  <a:moveTo>
                    <a:pt x="2197100" y="21336"/>
                  </a:moveTo>
                  <a:lnTo>
                    <a:pt x="2184400" y="16764"/>
                  </a:lnTo>
                  <a:lnTo>
                    <a:pt x="2184400" y="19812"/>
                  </a:lnTo>
                  <a:lnTo>
                    <a:pt x="2179320" y="21336"/>
                  </a:lnTo>
                  <a:lnTo>
                    <a:pt x="2197100" y="21336"/>
                  </a:lnTo>
                  <a:close/>
                </a:path>
                <a:path w="2222500" h="56514">
                  <a:moveTo>
                    <a:pt x="2203450" y="2286"/>
                  </a:moveTo>
                  <a:lnTo>
                    <a:pt x="2197100" y="0"/>
                  </a:lnTo>
                  <a:lnTo>
                    <a:pt x="2184400" y="4572"/>
                  </a:lnTo>
                  <a:lnTo>
                    <a:pt x="2184400" y="16764"/>
                  </a:lnTo>
                  <a:lnTo>
                    <a:pt x="2197100" y="21336"/>
                  </a:lnTo>
                  <a:lnTo>
                    <a:pt x="2197100" y="4572"/>
                  </a:lnTo>
                  <a:lnTo>
                    <a:pt x="2203450" y="2286"/>
                  </a:lnTo>
                  <a:close/>
                </a:path>
                <a:path w="2222500" h="56514">
                  <a:moveTo>
                    <a:pt x="2209800" y="0"/>
                  </a:moveTo>
                  <a:lnTo>
                    <a:pt x="2197100" y="0"/>
                  </a:lnTo>
                  <a:lnTo>
                    <a:pt x="2203450" y="2286"/>
                  </a:lnTo>
                  <a:lnTo>
                    <a:pt x="2209800" y="0"/>
                  </a:lnTo>
                  <a:close/>
                </a:path>
                <a:path w="2222500" h="56514">
                  <a:moveTo>
                    <a:pt x="2205566" y="3048"/>
                  </a:moveTo>
                  <a:lnTo>
                    <a:pt x="2203450" y="2286"/>
                  </a:lnTo>
                  <a:lnTo>
                    <a:pt x="2197100" y="4572"/>
                  </a:lnTo>
                  <a:lnTo>
                    <a:pt x="2203450" y="3810"/>
                  </a:lnTo>
                  <a:lnTo>
                    <a:pt x="2205566" y="3048"/>
                  </a:lnTo>
                  <a:close/>
                </a:path>
                <a:path w="2222500" h="56514">
                  <a:moveTo>
                    <a:pt x="2203450" y="3810"/>
                  </a:moveTo>
                  <a:lnTo>
                    <a:pt x="2197100" y="4572"/>
                  </a:lnTo>
                  <a:lnTo>
                    <a:pt x="2201333" y="4572"/>
                  </a:lnTo>
                  <a:lnTo>
                    <a:pt x="2203450" y="3810"/>
                  </a:lnTo>
                  <a:close/>
                </a:path>
                <a:path w="2222500" h="56514">
                  <a:moveTo>
                    <a:pt x="2201333" y="4572"/>
                  </a:moveTo>
                  <a:lnTo>
                    <a:pt x="2197100" y="4572"/>
                  </a:lnTo>
                  <a:lnTo>
                    <a:pt x="2197100" y="6096"/>
                  </a:lnTo>
                  <a:lnTo>
                    <a:pt x="2201333" y="4572"/>
                  </a:lnTo>
                  <a:close/>
                </a:path>
                <a:path w="2222500" h="56514">
                  <a:moveTo>
                    <a:pt x="2209800" y="16764"/>
                  </a:moveTo>
                  <a:lnTo>
                    <a:pt x="2209800" y="4572"/>
                  </a:lnTo>
                  <a:lnTo>
                    <a:pt x="2201333" y="4572"/>
                  </a:lnTo>
                  <a:lnTo>
                    <a:pt x="2197100" y="6096"/>
                  </a:lnTo>
                  <a:lnTo>
                    <a:pt x="2197100" y="15240"/>
                  </a:lnTo>
                  <a:lnTo>
                    <a:pt x="2201333" y="16764"/>
                  </a:lnTo>
                  <a:lnTo>
                    <a:pt x="2209800" y="16764"/>
                  </a:lnTo>
                  <a:close/>
                </a:path>
                <a:path w="2222500" h="56514">
                  <a:moveTo>
                    <a:pt x="2201333" y="16764"/>
                  </a:moveTo>
                  <a:lnTo>
                    <a:pt x="2197100" y="15240"/>
                  </a:lnTo>
                  <a:lnTo>
                    <a:pt x="2197100" y="16764"/>
                  </a:lnTo>
                  <a:lnTo>
                    <a:pt x="2201333" y="16764"/>
                  </a:lnTo>
                  <a:close/>
                </a:path>
                <a:path w="2222500" h="56514">
                  <a:moveTo>
                    <a:pt x="2203450" y="17526"/>
                  </a:moveTo>
                  <a:lnTo>
                    <a:pt x="2201333" y="16764"/>
                  </a:lnTo>
                  <a:lnTo>
                    <a:pt x="2197100" y="16764"/>
                  </a:lnTo>
                  <a:lnTo>
                    <a:pt x="2203450" y="17526"/>
                  </a:lnTo>
                  <a:close/>
                </a:path>
                <a:path w="2222500" h="56514">
                  <a:moveTo>
                    <a:pt x="2205566" y="18288"/>
                  </a:moveTo>
                  <a:lnTo>
                    <a:pt x="2203450" y="17526"/>
                  </a:lnTo>
                  <a:lnTo>
                    <a:pt x="2197100" y="16764"/>
                  </a:lnTo>
                  <a:lnTo>
                    <a:pt x="2204720" y="18592"/>
                  </a:lnTo>
                  <a:lnTo>
                    <a:pt x="2205566" y="18288"/>
                  </a:lnTo>
                  <a:close/>
                </a:path>
                <a:path w="2222500" h="56514">
                  <a:moveTo>
                    <a:pt x="2204720" y="18592"/>
                  </a:moveTo>
                  <a:lnTo>
                    <a:pt x="2197100" y="16764"/>
                  </a:lnTo>
                  <a:lnTo>
                    <a:pt x="2197100" y="21336"/>
                  </a:lnTo>
                  <a:lnTo>
                    <a:pt x="2204720" y="18592"/>
                  </a:lnTo>
                  <a:close/>
                </a:path>
                <a:path w="2222500" h="56514">
                  <a:moveTo>
                    <a:pt x="2209800" y="21336"/>
                  </a:moveTo>
                  <a:lnTo>
                    <a:pt x="2209800" y="19812"/>
                  </a:lnTo>
                  <a:lnTo>
                    <a:pt x="2204720" y="18592"/>
                  </a:lnTo>
                  <a:lnTo>
                    <a:pt x="2197100" y="21336"/>
                  </a:lnTo>
                  <a:lnTo>
                    <a:pt x="2209800" y="21336"/>
                  </a:lnTo>
                  <a:close/>
                </a:path>
                <a:path w="2222500" h="56514">
                  <a:moveTo>
                    <a:pt x="2209800" y="4572"/>
                  </a:moveTo>
                  <a:lnTo>
                    <a:pt x="2206625" y="3429"/>
                  </a:lnTo>
                  <a:lnTo>
                    <a:pt x="2203450" y="3810"/>
                  </a:lnTo>
                  <a:lnTo>
                    <a:pt x="2201333" y="4572"/>
                  </a:lnTo>
                  <a:lnTo>
                    <a:pt x="2209800" y="4572"/>
                  </a:lnTo>
                  <a:close/>
                </a:path>
                <a:path w="2222500" h="56514">
                  <a:moveTo>
                    <a:pt x="2209800" y="16764"/>
                  </a:moveTo>
                  <a:lnTo>
                    <a:pt x="2201333" y="16764"/>
                  </a:lnTo>
                  <a:lnTo>
                    <a:pt x="2203450" y="17526"/>
                  </a:lnTo>
                  <a:lnTo>
                    <a:pt x="2206625" y="17907"/>
                  </a:lnTo>
                  <a:lnTo>
                    <a:pt x="2209800" y="16764"/>
                  </a:lnTo>
                  <a:close/>
                </a:path>
                <a:path w="2222500" h="56514">
                  <a:moveTo>
                    <a:pt x="2222500" y="6096"/>
                  </a:moveTo>
                  <a:lnTo>
                    <a:pt x="2222500" y="0"/>
                  </a:lnTo>
                  <a:lnTo>
                    <a:pt x="2209800" y="0"/>
                  </a:lnTo>
                  <a:lnTo>
                    <a:pt x="2203450" y="2286"/>
                  </a:lnTo>
                  <a:lnTo>
                    <a:pt x="2205566" y="3048"/>
                  </a:lnTo>
                  <a:lnTo>
                    <a:pt x="2209800" y="1524"/>
                  </a:lnTo>
                  <a:lnTo>
                    <a:pt x="2222500" y="6096"/>
                  </a:lnTo>
                  <a:close/>
                </a:path>
                <a:path w="2222500" h="56514">
                  <a:moveTo>
                    <a:pt x="2206625" y="3429"/>
                  </a:moveTo>
                  <a:lnTo>
                    <a:pt x="2205566" y="3048"/>
                  </a:lnTo>
                  <a:lnTo>
                    <a:pt x="2203450" y="3810"/>
                  </a:lnTo>
                  <a:lnTo>
                    <a:pt x="2206625" y="3429"/>
                  </a:lnTo>
                  <a:close/>
                </a:path>
                <a:path w="2222500" h="56514">
                  <a:moveTo>
                    <a:pt x="2206625" y="17907"/>
                  </a:moveTo>
                  <a:lnTo>
                    <a:pt x="2203450" y="17526"/>
                  </a:lnTo>
                  <a:lnTo>
                    <a:pt x="2205566" y="18288"/>
                  </a:lnTo>
                  <a:lnTo>
                    <a:pt x="2206625" y="17907"/>
                  </a:lnTo>
                  <a:close/>
                </a:path>
                <a:path w="2222500" h="56514">
                  <a:moveTo>
                    <a:pt x="2209800" y="19812"/>
                  </a:moveTo>
                  <a:lnTo>
                    <a:pt x="2205566" y="18288"/>
                  </a:lnTo>
                  <a:lnTo>
                    <a:pt x="2204720" y="18592"/>
                  </a:lnTo>
                  <a:lnTo>
                    <a:pt x="2209800" y="19812"/>
                  </a:lnTo>
                  <a:close/>
                </a:path>
                <a:path w="2222500" h="56514">
                  <a:moveTo>
                    <a:pt x="2222500" y="15240"/>
                  </a:moveTo>
                  <a:lnTo>
                    <a:pt x="2222500" y="6096"/>
                  </a:lnTo>
                  <a:lnTo>
                    <a:pt x="2209800" y="1524"/>
                  </a:lnTo>
                  <a:lnTo>
                    <a:pt x="2205566" y="3048"/>
                  </a:lnTo>
                  <a:lnTo>
                    <a:pt x="2206625" y="3429"/>
                  </a:lnTo>
                  <a:lnTo>
                    <a:pt x="2209800" y="3048"/>
                  </a:lnTo>
                  <a:lnTo>
                    <a:pt x="2209800" y="19812"/>
                  </a:lnTo>
                  <a:lnTo>
                    <a:pt x="2222500" y="15240"/>
                  </a:lnTo>
                  <a:close/>
                </a:path>
                <a:path w="2222500" h="56514">
                  <a:moveTo>
                    <a:pt x="2209800" y="19812"/>
                  </a:moveTo>
                  <a:lnTo>
                    <a:pt x="2209800" y="18288"/>
                  </a:lnTo>
                  <a:lnTo>
                    <a:pt x="2206625" y="17907"/>
                  </a:lnTo>
                  <a:lnTo>
                    <a:pt x="2205566" y="18288"/>
                  </a:lnTo>
                  <a:lnTo>
                    <a:pt x="2209800" y="19812"/>
                  </a:lnTo>
                  <a:close/>
                </a:path>
                <a:path w="2222500" h="56514">
                  <a:moveTo>
                    <a:pt x="2209800" y="4572"/>
                  </a:moveTo>
                  <a:lnTo>
                    <a:pt x="2209800" y="3048"/>
                  </a:lnTo>
                  <a:lnTo>
                    <a:pt x="2206625" y="3429"/>
                  </a:lnTo>
                  <a:lnTo>
                    <a:pt x="2209800" y="4572"/>
                  </a:lnTo>
                  <a:close/>
                </a:path>
                <a:path w="2222500" h="56514">
                  <a:moveTo>
                    <a:pt x="2209800" y="18288"/>
                  </a:moveTo>
                  <a:lnTo>
                    <a:pt x="2209800" y="16764"/>
                  </a:lnTo>
                  <a:lnTo>
                    <a:pt x="2206625" y="17907"/>
                  </a:lnTo>
                  <a:lnTo>
                    <a:pt x="2209800" y="18288"/>
                  </a:lnTo>
                  <a:close/>
                </a:path>
                <a:path w="2222500" h="56514">
                  <a:moveTo>
                    <a:pt x="2222500" y="19812"/>
                  </a:moveTo>
                  <a:lnTo>
                    <a:pt x="2222500" y="15240"/>
                  </a:lnTo>
                  <a:lnTo>
                    <a:pt x="2209800" y="19812"/>
                  </a:lnTo>
                  <a:lnTo>
                    <a:pt x="2222500" y="1981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FAF8BAFC-252E-810F-A886-D8947E2D029E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56048" y="4357116"/>
              <a:ext cx="614680" cy="207264"/>
            </a:xfrm>
            <a:prstGeom prst="rect">
              <a:avLst/>
            </a:prstGeom>
          </p:spPr>
        </p:pic>
      </p:grpSp>
      <p:pic>
        <p:nvPicPr>
          <p:cNvPr id="34" name="object 33">
            <a:extLst>
              <a:ext uri="{FF2B5EF4-FFF2-40B4-BE49-F238E27FC236}">
                <a16:creationId xmlns:a16="http://schemas.microsoft.com/office/drawing/2014/main" id="{1B77FA47-FCF6-6BDC-E4D5-5041C4E948D8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053599" y="6010840"/>
            <a:ext cx="237067" cy="286512"/>
          </a:xfrm>
          <a:prstGeom prst="rect">
            <a:avLst/>
          </a:prstGeom>
        </p:spPr>
      </p:pic>
      <p:pic>
        <p:nvPicPr>
          <p:cNvPr id="35" name="object 34">
            <a:extLst>
              <a:ext uri="{FF2B5EF4-FFF2-40B4-BE49-F238E27FC236}">
                <a16:creationId xmlns:a16="http://schemas.microsoft.com/office/drawing/2014/main" id="{631143AB-A2A4-AEE2-C0C6-63F84DF3D2FA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409998" y="5945121"/>
            <a:ext cx="440775" cy="300736"/>
          </a:xfrm>
          <a:prstGeom prst="rect">
            <a:avLst/>
          </a:prstGeom>
        </p:spPr>
      </p:pic>
      <p:pic>
        <p:nvPicPr>
          <p:cNvPr id="37" name="object 36">
            <a:extLst>
              <a:ext uri="{FF2B5EF4-FFF2-40B4-BE49-F238E27FC236}">
                <a16:creationId xmlns:a16="http://schemas.microsoft.com/office/drawing/2014/main" id="{B353C2DA-4124-E55F-32DD-85D0C6D847E4}"/>
              </a:ext>
            </a:extLst>
          </p:cNvPr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460284" y="6208250"/>
            <a:ext cx="203200" cy="294640"/>
          </a:xfrm>
          <a:prstGeom prst="rect">
            <a:avLst/>
          </a:prstGeom>
        </p:spPr>
      </p:pic>
      <p:pic>
        <p:nvPicPr>
          <p:cNvPr id="38" name="object 37">
            <a:extLst>
              <a:ext uri="{FF2B5EF4-FFF2-40B4-BE49-F238E27FC236}">
                <a16:creationId xmlns:a16="http://schemas.microsoft.com/office/drawing/2014/main" id="{84A1D171-10B4-5DD8-7EB5-C752ADE368E5}"/>
              </a:ext>
            </a:extLst>
          </p:cNvPr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774952" y="6168823"/>
            <a:ext cx="544576" cy="316992"/>
          </a:xfrm>
          <a:prstGeom prst="rect">
            <a:avLst/>
          </a:prstGeom>
        </p:spPr>
      </p:pic>
      <p:pic>
        <p:nvPicPr>
          <p:cNvPr id="39" name="object 38">
            <a:extLst>
              <a:ext uri="{FF2B5EF4-FFF2-40B4-BE49-F238E27FC236}">
                <a16:creationId xmlns:a16="http://schemas.microsoft.com/office/drawing/2014/main" id="{80ECE58B-5937-CFB1-A8AB-4B4166C5339C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634728" y="3584448"/>
            <a:ext cx="291253" cy="284480"/>
          </a:xfrm>
          <a:prstGeom prst="rect">
            <a:avLst/>
          </a:prstGeom>
        </p:spPr>
      </p:pic>
      <p:pic>
        <p:nvPicPr>
          <p:cNvPr id="40" name="object 39">
            <a:extLst>
              <a:ext uri="{FF2B5EF4-FFF2-40B4-BE49-F238E27FC236}">
                <a16:creationId xmlns:a16="http://schemas.microsoft.com/office/drawing/2014/main" id="{7DD64993-ACDD-FB41-AE14-B058C9BF02F5}"/>
              </a:ext>
            </a:extLst>
          </p:cNvPr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307576" y="3976624"/>
            <a:ext cx="1444752" cy="457200"/>
          </a:xfrm>
          <a:prstGeom prst="rect">
            <a:avLst/>
          </a:prstGeom>
        </p:spPr>
      </p:pic>
      <p:pic>
        <p:nvPicPr>
          <p:cNvPr id="41" name="object 40">
            <a:extLst>
              <a:ext uri="{FF2B5EF4-FFF2-40B4-BE49-F238E27FC236}">
                <a16:creationId xmlns:a16="http://schemas.microsoft.com/office/drawing/2014/main" id="{1D394206-0818-91BB-BF5C-6768ECE9A149}"/>
              </a:ext>
            </a:extLst>
          </p:cNvPr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563608" y="4543552"/>
            <a:ext cx="225213" cy="337312"/>
          </a:xfrm>
          <a:prstGeom prst="rect">
            <a:avLst/>
          </a:prstGeom>
        </p:spPr>
      </p:pic>
      <p:pic>
        <p:nvPicPr>
          <p:cNvPr id="42" name="object 41">
            <a:extLst>
              <a:ext uri="{FF2B5EF4-FFF2-40B4-BE49-F238E27FC236}">
                <a16:creationId xmlns:a16="http://schemas.microsoft.com/office/drawing/2014/main" id="{C1CAA678-17F9-0069-2A81-750CF35053EA}"/>
              </a:ext>
            </a:extLst>
          </p:cNvPr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0012681" y="4683760"/>
            <a:ext cx="1284055" cy="424688"/>
          </a:xfrm>
          <a:prstGeom prst="rect">
            <a:avLst/>
          </a:prstGeom>
        </p:spPr>
      </p:pic>
      <p:pic>
        <p:nvPicPr>
          <p:cNvPr id="43" name="object 42">
            <a:extLst>
              <a:ext uri="{FF2B5EF4-FFF2-40B4-BE49-F238E27FC236}">
                <a16:creationId xmlns:a16="http://schemas.microsoft.com/office/drawing/2014/main" id="{74718B60-9BC4-B812-13DC-4E032C212162}"/>
              </a:ext>
            </a:extLst>
          </p:cNvPr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394440" y="4519168"/>
            <a:ext cx="209973" cy="276352"/>
          </a:xfrm>
          <a:prstGeom prst="rect">
            <a:avLst/>
          </a:prstGeom>
        </p:spPr>
      </p:pic>
      <p:pic>
        <p:nvPicPr>
          <p:cNvPr id="44" name="object 43">
            <a:extLst>
              <a:ext uri="{FF2B5EF4-FFF2-40B4-BE49-F238E27FC236}">
                <a16:creationId xmlns:a16="http://schemas.microsoft.com/office/drawing/2014/main" id="{05E53B18-8107-9266-ED38-7B12C8611318}"/>
              </a:ext>
            </a:extLst>
          </p:cNvPr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870184" y="4055872"/>
            <a:ext cx="374904" cy="231648"/>
          </a:xfrm>
          <a:prstGeom prst="rect">
            <a:avLst/>
          </a:prstGeom>
        </p:spPr>
      </p:pic>
      <p:pic>
        <p:nvPicPr>
          <p:cNvPr id="45" name="object 35">
            <a:extLst>
              <a:ext uri="{FF2B5EF4-FFF2-40B4-BE49-F238E27FC236}">
                <a16:creationId xmlns:a16="http://schemas.microsoft.com/office/drawing/2014/main" id="{AD61845B-2FF0-9FB7-236F-4745DDC9FC48}"/>
              </a:ext>
            </a:extLst>
          </p:cNvPr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965724" y="6002940"/>
            <a:ext cx="284490" cy="18509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DFB636B-0B4A-BDB7-85B8-2AE4A4F8B8C8}"/>
              </a:ext>
            </a:extLst>
          </p:cNvPr>
          <p:cNvSpPr txBox="1"/>
          <p:nvPr/>
        </p:nvSpPr>
        <p:spPr>
          <a:xfrm>
            <a:off x="7213601" y="5381970"/>
            <a:ext cx="4083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Can choose a different activation function g(z) such as </a:t>
            </a:r>
            <a:r>
              <a:rPr lang="en-US" sz="2000" dirty="0" err="1">
                <a:latin typeface="Comic Sans MS" panose="030F0702030302020204" pitchFamily="66" charset="0"/>
              </a:rPr>
              <a:t>ReLu</a:t>
            </a:r>
            <a:r>
              <a:rPr lang="en-US" sz="2000" dirty="0">
                <a:latin typeface="Comic Sans MS" panose="030F0702030302020204" pitchFamily="66" charset="0"/>
              </a:rPr>
              <a:t>(z)</a:t>
            </a:r>
          </a:p>
        </p:txBody>
      </p:sp>
    </p:spTree>
    <p:extLst>
      <p:ext uri="{BB962C8B-B14F-4D97-AF65-F5344CB8AC3E}">
        <p14:creationId xmlns:p14="http://schemas.microsoft.com/office/powerpoint/2010/main" val="4109637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515272"/>
            <a:ext cx="6025986" cy="41827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9950" y="3277748"/>
            <a:ext cx="2697731" cy="3223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29149" y="1396725"/>
            <a:ext cx="9770110" cy="2952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omic Sans MS" panose="030F0702030302020204" pitchFamily="66" charset="0"/>
                <a:cs typeface="Arial"/>
              </a:rPr>
              <a:t>If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we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partially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differentiate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function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with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respect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to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x,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we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pretend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y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constant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00" dirty="0">
              <a:latin typeface="Comic Sans MS" panose="030F0702030302020204" pitchFamily="66" charset="0"/>
              <a:cs typeface="Arial"/>
            </a:endParaRPr>
          </a:p>
          <a:p>
            <a:pPr marL="6993255">
              <a:lnSpc>
                <a:spcPct val="100000"/>
              </a:lnSpc>
            </a:pPr>
            <a:r>
              <a:rPr sz="2500" b="1" spc="-10" dirty="0">
                <a:latin typeface="Comic Sans MS" panose="030F0702030302020204" pitchFamily="66" charset="0"/>
                <a:cs typeface="Arial"/>
              </a:rPr>
              <a:t>Task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:</a:t>
            </a:r>
            <a:r>
              <a:rPr sz="2500" spc="-1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given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</a:pPr>
            <a:endParaRPr sz="28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6993255">
              <a:lnSpc>
                <a:spcPct val="100000"/>
              </a:lnSpc>
              <a:spcBef>
                <a:spcPts val="5"/>
              </a:spcBef>
              <a:tabLst>
                <a:tab pos="8738870" algn="l"/>
              </a:tabLst>
            </a:pPr>
            <a:r>
              <a:rPr sz="2500" spc="-10" dirty="0">
                <a:latin typeface="Arial"/>
                <a:cs typeface="Arial"/>
              </a:rPr>
              <a:t>compute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25" dirty="0">
                <a:latin typeface="Arial"/>
                <a:cs typeface="Arial"/>
              </a:rPr>
              <a:t>and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97872" y="3850119"/>
            <a:ext cx="427137" cy="6667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9484" y="3831517"/>
            <a:ext cx="382699" cy="67206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lang="en-US" smtClean="0"/>
              <a:pPr marL="129539">
                <a:lnSpc>
                  <a:spcPts val="1535"/>
                </a:lnSpc>
              </a:pPr>
              <a:t>30</a:t>
            </a:fld>
            <a:endParaRPr spc="-25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D93A71D-05E1-FCC7-86B2-70EC3C459422}"/>
              </a:ext>
            </a:extLst>
          </p:cNvPr>
          <p:cNvSpPr txBox="1">
            <a:spLocks/>
          </p:cNvSpPr>
          <p:nvPr/>
        </p:nvSpPr>
        <p:spPr>
          <a:xfrm>
            <a:off x="647700" y="233444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Partial Derivative</a:t>
            </a:r>
            <a:endParaRPr lang="fr-FR" sz="2800" spc="-10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5A2901-6CD9-F139-EA89-09E0E79185A6}"/>
              </a:ext>
            </a:extLst>
          </p:cNvPr>
          <p:cNvCxnSpPr/>
          <p:nvPr/>
        </p:nvCxnSpPr>
        <p:spPr>
          <a:xfrm>
            <a:off x="647700" y="1007777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4260" y="1449170"/>
            <a:ext cx="1028954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two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tangent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lines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that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pass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through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point,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define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tangent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plane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that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point.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2875" y="2327424"/>
            <a:ext cx="7054020" cy="4262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BCFBC3C-B20D-3665-D6B4-9B48D2B6BB6A}"/>
              </a:ext>
            </a:extLst>
          </p:cNvPr>
          <p:cNvSpPr txBox="1">
            <a:spLocks/>
          </p:cNvSpPr>
          <p:nvPr/>
        </p:nvSpPr>
        <p:spPr>
          <a:xfrm>
            <a:off x="647700" y="233444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Partial Derivative – Tangent Plane</a:t>
            </a:r>
            <a:endParaRPr lang="fr-FR" sz="2800" spc="-10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E2C0AA-0CC7-3521-08C3-04BE78E832B2}"/>
              </a:ext>
            </a:extLst>
          </p:cNvPr>
          <p:cNvCxnSpPr/>
          <p:nvPr/>
        </p:nvCxnSpPr>
        <p:spPr>
          <a:xfrm>
            <a:off x="647700" y="1007777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149" y="1396725"/>
            <a:ext cx="1005967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vector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that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has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as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coordinates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partial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derivatives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function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3474" y="2718171"/>
            <a:ext cx="4489204" cy="5363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7757" y="3820738"/>
            <a:ext cx="6421612" cy="116295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35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1CF81BF-FC33-F6B5-D3D2-A3152D5DB426}"/>
              </a:ext>
            </a:extLst>
          </p:cNvPr>
          <p:cNvSpPr txBox="1">
            <a:spLocks/>
          </p:cNvSpPr>
          <p:nvPr/>
        </p:nvSpPr>
        <p:spPr>
          <a:xfrm>
            <a:off x="647700" y="233444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Gradient Vector</a:t>
            </a:r>
            <a:endParaRPr lang="fr-FR" sz="2800" spc="-10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CC6924-C8DD-2DEE-9ADC-022C6BFAC40A}"/>
              </a:ext>
            </a:extLst>
          </p:cNvPr>
          <p:cNvCxnSpPr/>
          <p:nvPr/>
        </p:nvCxnSpPr>
        <p:spPr>
          <a:xfrm>
            <a:off x="647700" y="1007777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3025" y="1245775"/>
            <a:ext cx="6060176" cy="4088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128905" indent="-5461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558165" algn="l"/>
              </a:tabLst>
            </a:pPr>
            <a:r>
              <a:rPr sz="2200" dirty="0">
                <a:latin typeface="Comic Sans MS" panose="030F0702030302020204" pitchFamily="66" charset="0"/>
                <a:cs typeface="Arial"/>
              </a:rPr>
              <a:t>It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good</a:t>
            </a:r>
            <a:r>
              <a:rPr sz="2200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2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finding</a:t>
            </a:r>
            <a:r>
              <a:rPr sz="22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global </a:t>
            </a:r>
            <a:r>
              <a:rPr sz="22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minima/maxima</a:t>
            </a:r>
            <a:r>
              <a:rPr sz="2200" spc="-3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if</a:t>
            </a:r>
            <a:r>
              <a:rPr lang="en-US" sz="22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function</a:t>
            </a:r>
            <a:r>
              <a:rPr sz="22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200" spc="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b="1" spc="-10" dirty="0">
                <a:solidFill>
                  <a:srgbClr val="6AA84F"/>
                </a:solidFill>
                <a:latin typeface="Comic Sans MS" panose="030F0702030302020204" pitchFamily="66" charset="0"/>
                <a:cs typeface="Arial"/>
              </a:rPr>
              <a:t>convex</a:t>
            </a:r>
            <a:endParaRPr lang="en-US" sz="2200" b="1" spc="-10" dirty="0">
              <a:solidFill>
                <a:srgbClr val="6AA84F"/>
              </a:solidFill>
              <a:latin typeface="Comic Sans MS" panose="030F0702030302020204" pitchFamily="66" charset="0"/>
              <a:cs typeface="Arial"/>
            </a:endParaRPr>
          </a:p>
          <a:p>
            <a:pPr marL="558165" marR="128905" indent="-5461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558165" algn="l"/>
              </a:tabLst>
            </a:pP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558165" marR="5080" indent="-546100">
              <a:lnSpc>
                <a:spcPct val="100000"/>
              </a:lnSpc>
              <a:buFont typeface="Wingdings" panose="05000000000000000000" pitchFamily="2" charset="2"/>
              <a:buChar char="q"/>
              <a:tabLst>
                <a:tab pos="558165" algn="l"/>
              </a:tabLst>
            </a:pPr>
            <a:r>
              <a:rPr sz="2200" dirty="0">
                <a:latin typeface="Comic Sans MS" panose="030F0702030302020204" pitchFamily="66" charset="0"/>
                <a:cs typeface="Arial"/>
              </a:rPr>
              <a:t>It</a:t>
            </a:r>
            <a:r>
              <a:rPr sz="22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good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finding </a:t>
            </a:r>
            <a:r>
              <a:rPr sz="22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local</a:t>
            </a:r>
            <a:r>
              <a:rPr sz="22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minima/maxima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if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function</a:t>
            </a:r>
            <a:r>
              <a:rPr sz="22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200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not</a:t>
            </a:r>
            <a:r>
              <a:rPr sz="2200" spc="-15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convex</a:t>
            </a:r>
            <a:endParaRPr lang="en-US" sz="2200" spc="-10" dirty="0">
              <a:solidFill>
                <a:srgbClr val="FF0000"/>
              </a:solidFill>
              <a:latin typeface="Comic Sans MS" panose="030F0702030302020204" pitchFamily="66" charset="0"/>
              <a:cs typeface="Arial"/>
            </a:endParaRPr>
          </a:p>
          <a:p>
            <a:pPr marL="558165" marR="5080" indent="-546100">
              <a:lnSpc>
                <a:spcPct val="100000"/>
              </a:lnSpc>
              <a:buFont typeface="Wingdings" panose="05000000000000000000" pitchFamily="2" charset="2"/>
              <a:buChar char="q"/>
              <a:tabLst>
                <a:tab pos="558165" algn="l"/>
              </a:tabLst>
            </a:pP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558165" marR="265430" indent="-546100">
              <a:lnSpc>
                <a:spcPct val="100000"/>
              </a:lnSpc>
              <a:buFont typeface="Wingdings" panose="05000000000000000000" pitchFamily="2" charset="2"/>
              <a:buChar char="q"/>
              <a:tabLst>
                <a:tab pos="558165" algn="l"/>
              </a:tabLst>
            </a:pPr>
            <a:r>
              <a:rPr sz="2200" dirty="0">
                <a:latin typeface="Comic Sans MS" panose="030F0702030302020204" pitchFamily="66" charset="0"/>
                <a:cs typeface="Arial"/>
              </a:rPr>
              <a:t>It</a:t>
            </a:r>
            <a:r>
              <a:rPr sz="22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2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used</a:t>
            </a:r>
            <a:r>
              <a:rPr sz="22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optimizing</a:t>
            </a:r>
            <a:r>
              <a:rPr sz="22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many</a:t>
            </a:r>
            <a:r>
              <a:rPr sz="2200" spc="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models</a:t>
            </a:r>
            <a:r>
              <a:rPr sz="22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25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Machine</a:t>
            </a:r>
            <a:r>
              <a:rPr sz="22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Arial"/>
              </a:rPr>
              <a:t>Learning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990600">
              <a:lnSpc>
                <a:spcPct val="100000"/>
              </a:lnSpc>
              <a:tabLst>
                <a:tab pos="1472565" algn="l"/>
              </a:tabLst>
            </a:pPr>
            <a:r>
              <a:rPr sz="22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2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Neural</a:t>
            </a:r>
            <a:r>
              <a:rPr sz="22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Arial"/>
              </a:rPr>
              <a:t>Networks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990600">
              <a:lnSpc>
                <a:spcPct val="100000"/>
              </a:lnSpc>
              <a:tabLst>
                <a:tab pos="1472565" algn="l"/>
                <a:tab pos="2457450" algn="l"/>
              </a:tabLst>
            </a:pPr>
            <a:r>
              <a:rPr sz="22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2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200" spc="-10" dirty="0">
                <a:latin typeface="Comic Sans MS" panose="030F0702030302020204" pitchFamily="66" charset="0"/>
                <a:cs typeface="Arial"/>
              </a:rPr>
              <a:t>Linear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	</a:t>
            </a:r>
            <a:r>
              <a:rPr sz="2200" spc="-10" dirty="0">
                <a:latin typeface="Comic Sans MS" panose="030F0702030302020204" pitchFamily="66" charset="0"/>
                <a:cs typeface="Arial"/>
              </a:rPr>
              <a:t>Regression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990600">
              <a:lnSpc>
                <a:spcPct val="100000"/>
              </a:lnSpc>
              <a:tabLst>
                <a:tab pos="1472565" algn="l"/>
              </a:tabLst>
            </a:pPr>
            <a:r>
              <a:rPr sz="22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2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Logistic</a:t>
            </a:r>
            <a:r>
              <a:rPr sz="2200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Arial"/>
              </a:rPr>
              <a:t>Regression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990600">
              <a:lnSpc>
                <a:spcPct val="100000"/>
              </a:lnSpc>
              <a:tabLst>
                <a:tab pos="1472565" algn="l"/>
              </a:tabLst>
            </a:pPr>
            <a:r>
              <a:rPr sz="22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2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Support</a:t>
            </a:r>
            <a:r>
              <a:rPr sz="2200" spc="-6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Arial"/>
              </a:rPr>
              <a:t>Vector</a:t>
            </a:r>
            <a:r>
              <a:rPr sz="2200" spc="-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Arial"/>
              </a:rPr>
              <a:t>Machines</a:t>
            </a:r>
            <a:endParaRPr sz="220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9166" y="4280341"/>
            <a:ext cx="6322408" cy="21074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3425" y="1222640"/>
            <a:ext cx="5211624" cy="27100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48800" y="1305590"/>
            <a:ext cx="23145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 panose="030F0702030302020204" pitchFamily="66" charset="0"/>
                <a:cs typeface="Arial"/>
              </a:rPr>
              <a:t>Convex</a:t>
            </a:r>
            <a:r>
              <a:rPr sz="2000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function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lang="en-US" smtClean="0"/>
              <a:pPr marL="129539">
                <a:lnSpc>
                  <a:spcPts val="1535"/>
                </a:lnSpc>
              </a:pPr>
              <a:t>33</a:t>
            </a:fld>
            <a:endParaRPr spc="-2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F48F546-EB2F-7DEF-9F79-7380A41F0B54}"/>
              </a:ext>
            </a:extLst>
          </p:cNvPr>
          <p:cNvSpPr txBox="1">
            <a:spLocks/>
          </p:cNvSpPr>
          <p:nvPr/>
        </p:nvSpPr>
        <p:spPr>
          <a:xfrm>
            <a:off x="647700" y="233444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Motivation of Gradient Descent</a:t>
            </a:r>
            <a:endParaRPr lang="fr-FR" sz="2800" spc="-10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95F02F-A3C4-7D0A-750C-52CB5E8896E4}"/>
              </a:ext>
            </a:extLst>
          </p:cNvPr>
          <p:cNvCxnSpPr/>
          <p:nvPr/>
        </p:nvCxnSpPr>
        <p:spPr>
          <a:xfrm>
            <a:off x="647700" y="1007777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C6AE3-A93E-51F7-FE8D-EE55EBF4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 and Walkthrough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56373BD-E267-4BAE-3E8F-771F0BA2E25A}"/>
              </a:ext>
            </a:extLst>
          </p:cNvPr>
          <p:cNvSpPr txBox="1"/>
          <p:nvPr/>
        </p:nvSpPr>
        <p:spPr>
          <a:xfrm>
            <a:off x="740299" y="1396725"/>
            <a:ext cx="5794375" cy="34906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latin typeface="Comic Sans MS" panose="030F0702030302020204" pitchFamily="66" charset="0"/>
                <a:cs typeface="Arial"/>
              </a:rPr>
              <a:t>Idea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: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25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start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somewhere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 marL="558165" marR="623570" indent="-546100">
              <a:lnSpc>
                <a:spcPct val="100000"/>
              </a:lnSpc>
              <a:tabLst>
                <a:tab pos="558165" algn="l"/>
              </a:tabLst>
            </a:pPr>
            <a:r>
              <a:rPr sz="25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take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steps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based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on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gradient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vector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current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position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till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convergence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Comic Sans MS" panose="030F0702030302020204" pitchFamily="66" charset="0"/>
              <a:cs typeface="Arial"/>
            </a:endParaRPr>
          </a:p>
          <a:p>
            <a:pPr marL="100965">
              <a:lnSpc>
                <a:spcPct val="100000"/>
              </a:lnSpc>
            </a:pPr>
            <a:r>
              <a:rPr sz="2500" b="1" spc="-10" dirty="0">
                <a:latin typeface="Comic Sans MS" panose="030F0702030302020204" pitchFamily="66" charset="0"/>
                <a:cs typeface="Arial"/>
              </a:rPr>
              <a:t>Convergence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: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 marL="558165" marR="5080" indent="-546100">
              <a:lnSpc>
                <a:spcPct val="100000"/>
              </a:lnSpc>
              <a:tabLst>
                <a:tab pos="558165" algn="l"/>
              </a:tabLst>
            </a:pPr>
            <a:r>
              <a:rPr sz="25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happens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when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changes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between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two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steps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&lt;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50" dirty="0">
                <a:latin typeface="Comic Sans MS" panose="030F0702030302020204" pitchFamily="66" charset="0"/>
                <a:cs typeface="Arial"/>
              </a:rPr>
              <a:t>ɛ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A388160F-8DE0-9EE5-DD4D-E8F5EBF4BC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5924" y="1698475"/>
            <a:ext cx="4901044" cy="4461999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4CB77D49-EDA1-D784-115A-8F2CB262A8DB}"/>
              </a:ext>
            </a:extLst>
          </p:cNvPr>
          <p:cNvSpPr txBox="1"/>
          <p:nvPr/>
        </p:nvSpPr>
        <p:spPr>
          <a:xfrm>
            <a:off x="8091600" y="1399264"/>
            <a:ext cx="1140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start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point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8" name="object 7">
            <a:extLst>
              <a:ext uri="{FF2B5EF4-FFF2-40B4-BE49-F238E27FC236}">
                <a16:creationId xmlns:a16="http://schemas.microsoft.com/office/drawing/2014/main" id="{023BE98D-4212-E153-A4C0-94BFC8CE8608}"/>
              </a:ext>
            </a:extLst>
          </p:cNvPr>
          <p:cNvGrpSpPr/>
          <p:nvPr/>
        </p:nvGrpSpPr>
        <p:grpSpPr>
          <a:xfrm>
            <a:off x="8125423" y="1937612"/>
            <a:ext cx="224154" cy="517525"/>
            <a:chOff x="8125423" y="1937612"/>
            <a:chExt cx="224154" cy="517525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918B659-BE3D-B57F-F6E9-11B291F47B38}"/>
                </a:ext>
              </a:extLst>
            </p:cNvPr>
            <p:cNvSpPr/>
            <p:nvPr/>
          </p:nvSpPr>
          <p:spPr>
            <a:xfrm>
              <a:off x="8187859" y="1951900"/>
              <a:ext cx="147320" cy="368300"/>
            </a:xfrm>
            <a:custGeom>
              <a:avLst/>
              <a:gdLst/>
              <a:ahLst/>
              <a:cxnLst/>
              <a:rect l="l" t="t" r="r" b="b"/>
              <a:pathLst>
                <a:path w="147320" h="368300">
                  <a:moveTo>
                    <a:pt x="147240" y="0"/>
                  </a:moveTo>
                  <a:lnTo>
                    <a:pt x="0" y="368206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0D24D8A9-1FEA-2D20-532B-B7BCC702E4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5423" y="2288294"/>
              <a:ext cx="120547" cy="166505"/>
            </a:xfrm>
            <a:prstGeom prst="rect">
              <a:avLst/>
            </a:prstGeom>
          </p:spPr>
        </p:pic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CB8AC236-3D1B-8516-C229-BC5B87BC2458}"/>
              </a:ext>
            </a:extLst>
          </p:cNvPr>
          <p:cNvSpPr txBox="1"/>
          <p:nvPr/>
        </p:nvSpPr>
        <p:spPr>
          <a:xfrm>
            <a:off x="9234600" y="2008864"/>
            <a:ext cx="1605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9900FF"/>
                </a:solidFill>
                <a:latin typeface="Arial"/>
                <a:cs typeface="Arial"/>
              </a:rPr>
              <a:t>look</a:t>
            </a:r>
            <a:r>
              <a:rPr sz="2000" spc="-1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00FF"/>
                </a:solidFill>
                <a:latin typeface="Arial"/>
                <a:cs typeface="Arial"/>
              </a:rPr>
              <a:t>for</a:t>
            </a:r>
            <a:r>
              <a:rPr sz="2000" spc="-1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9900FF"/>
                </a:solidFill>
                <a:latin typeface="Arial"/>
                <a:cs typeface="Arial"/>
              </a:rPr>
              <a:t>a</a:t>
            </a:r>
            <a:r>
              <a:rPr sz="2000" spc="-1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9900FF"/>
                </a:solidFill>
                <a:latin typeface="Arial"/>
                <a:cs typeface="Arial"/>
              </a:rPr>
              <a:t>new </a:t>
            </a:r>
            <a:r>
              <a:rPr sz="2000" spc="-10" dirty="0">
                <a:solidFill>
                  <a:srgbClr val="9900FF"/>
                </a:solidFill>
                <a:latin typeface="Arial"/>
                <a:cs typeface="Arial"/>
              </a:rPr>
              <a:t>direction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A0FDFBE0-760C-3827-60F6-F80565C37F8D}"/>
              </a:ext>
            </a:extLst>
          </p:cNvPr>
          <p:cNvGrpSpPr/>
          <p:nvPr/>
        </p:nvGrpSpPr>
        <p:grpSpPr>
          <a:xfrm>
            <a:off x="9149460" y="2658562"/>
            <a:ext cx="699770" cy="3264535"/>
            <a:chOff x="9149460" y="2658562"/>
            <a:chExt cx="699770" cy="3264535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4B7526B4-B3EE-6E29-869E-856021E6EDD8}"/>
                </a:ext>
              </a:extLst>
            </p:cNvPr>
            <p:cNvSpPr/>
            <p:nvPr/>
          </p:nvSpPr>
          <p:spPr>
            <a:xfrm>
              <a:off x="9224894" y="2672850"/>
              <a:ext cx="323850" cy="605155"/>
            </a:xfrm>
            <a:custGeom>
              <a:avLst/>
              <a:gdLst/>
              <a:ahLst/>
              <a:cxnLst/>
              <a:rect l="l" t="t" r="r" b="b"/>
              <a:pathLst>
                <a:path w="323850" h="605154">
                  <a:moveTo>
                    <a:pt x="323555" y="0"/>
                  </a:moveTo>
                  <a:lnTo>
                    <a:pt x="0" y="605106"/>
                  </a:lnTo>
                </a:path>
              </a:pathLst>
            </a:custGeom>
            <a:ln w="28574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9BB0FC6E-AC8D-72F0-60B6-7DE39D6AFB1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9460" y="3241414"/>
              <a:ext cx="131342" cy="165185"/>
            </a:xfrm>
            <a:prstGeom prst="rect">
              <a:avLst/>
            </a:prstGeom>
          </p:spPr>
        </p:pic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C3F2E35-86A1-2DE1-2392-243EB178F505}"/>
                </a:ext>
              </a:extLst>
            </p:cNvPr>
            <p:cNvSpPr/>
            <p:nvPr/>
          </p:nvSpPr>
          <p:spPr>
            <a:xfrm>
              <a:off x="9689125" y="5216554"/>
              <a:ext cx="99060" cy="692150"/>
            </a:xfrm>
            <a:custGeom>
              <a:avLst/>
              <a:gdLst/>
              <a:ahLst/>
              <a:cxnLst/>
              <a:rect l="l" t="t" r="r" b="b"/>
              <a:pathLst>
                <a:path w="99059" h="692150">
                  <a:moveTo>
                    <a:pt x="0" y="691870"/>
                  </a:moveTo>
                  <a:lnTo>
                    <a:pt x="98769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095B31F1-9438-8BAC-7BA7-3B2DCD47727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6882" y="5073892"/>
              <a:ext cx="122024" cy="163619"/>
            </a:xfrm>
            <a:prstGeom prst="rect">
              <a:avLst/>
            </a:prstGeom>
          </p:spPr>
        </p:pic>
      </p:grpSp>
      <p:sp>
        <p:nvSpPr>
          <p:cNvPr id="17" name="object 16">
            <a:extLst>
              <a:ext uri="{FF2B5EF4-FFF2-40B4-BE49-F238E27FC236}">
                <a16:creationId xmlns:a16="http://schemas.microsoft.com/office/drawing/2014/main" id="{69AD5F22-C699-DDC3-183C-98B01C7F6958}"/>
              </a:ext>
            </a:extLst>
          </p:cNvPr>
          <p:cNvSpPr txBox="1"/>
          <p:nvPr/>
        </p:nvSpPr>
        <p:spPr>
          <a:xfrm>
            <a:off x="7769225" y="6004790"/>
            <a:ext cx="2339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r>
              <a:rPr sz="2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point</a:t>
            </a:r>
            <a:r>
              <a:rPr sz="2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</a:rPr>
              <a:t>(minimum)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075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DADD-71A3-F76C-6314-584345B7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1F7EFE-9CD3-4992-6639-ED47AB970FB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6012" y="1858221"/>
            <a:ext cx="1501527" cy="552529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A65A33AB-AA0F-3BFC-D0A7-14EF80CE3870}"/>
              </a:ext>
            </a:extLst>
          </p:cNvPr>
          <p:cNvSpPr txBox="1"/>
          <p:nvPr/>
        </p:nvSpPr>
        <p:spPr>
          <a:xfrm>
            <a:off x="1012949" y="1332274"/>
            <a:ext cx="9726295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omic Sans MS" panose="030F0702030302020204" pitchFamily="66" charset="0"/>
                <a:cs typeface="Arial"/>
              </a:rPr>
              <a:t>Suppose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we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want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to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solve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</a:pP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mic Sans MS" panose="030F0702030302020204" pitchFamily="66" charset="0"/>
                <a:cs typeface="Arial"/>
              </a:rPr>
              <a:t>In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many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machine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learning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problems,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we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have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that</a:t>
            </a:r>
            <a:r>
              <a:rPr sz="2400" spc="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i="1" spc="65" dirty="0">
                <a:latin typeface="Comic Sans MS" panose="030F0702030302020204" pitchFamily="66" charset="0"/>
                <a:cs typeface="Times New Roman"/>
              </a:rPr>
              <a:t>L</a:t>
            </a:r>
            <a:r>
              <a:rPr sz="2400" spc="65" dirty="0">
                <a:latin typeface="Comic Sans MS" panose="030F0702030302020204" pitchFamily="66" charset="0"/>
                <a:cs typeface="Arial"/>
              </a:rPr>
              <a:t>(</a:t>
            </a:r>
            <a:r>
              <a:rPr sz="2400" i="1" spc="65" dirty="0">
                <a:latin typeface="Comic Sans MS" panose="030F0702030302020204" pitchFamily="66" charset="0"/>
                <a:cs typeface="Georgia"/>
              </a:rPr>
              <a:t>w</a:t>
            </a:r>
            <a:r>
              <a:rPr sz="2400" spc="65" dirty="0">
                <a:latin typeface="Comic Sans MS" panose="030F0702030302020204" pitchFamily="66" charset="0"/>
                <a:cs typeface="Arial"/>
              </a:rPr>
              <a:t>)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form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1C0BB551-948C-C102-1939-25E037CA2A5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8289" y="3352979"/>
            <a:ext cx="4295423" cy="937520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779D4708-17CE-2789-35FC-F873D79D8DA2}"/>
              </a:ext>
            </a:extLst>
          </p:cNvPr>
          <p:cNvSpPr txBox="1"/>
          <p:nvPr/>
        </p:nvSpPr>
        <p:spPr>
          <a:xfrm>
            <a:off x="1034337" y="4509225"/>
            <a:ext cx="492502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latin typeface="Comic Sans MS" panose="030F0702030302020204" pitchFamily="66" charset="0"/>
                <a:cs typeface="Arial"/>
              </a:rPr>
              <a:t>Gradient</a:t>
            </a:r>
            <a:r>
              <a:rPr sz="2500" b="1" spc="-5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1" dirty="0">
                <a:latin typeface="Comic Sans MS" panose="030F0702030302020204" pitchFamily="66" charset="0"/>
                <a:cs typeface="Arial"/>
              </a:rPr>
              <a:t>descent</a:t>
            </a:r>
            <a:r>
              <a:rPr sz="2500" b="1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1" spc="-10" dirty="0">
                <a:latin typeface="Comic Sans MS" panose="030F0702030302020204" pitchFamily="66" charset="0"/>
                <a:cs typeface="Arial"/>
              </a:rPr>
              <a:t>(GD)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: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8" name="object 7">
            <a:extLst>
              <a:ext uri="{FF2B5EF4-FFF2-40B4-BE49-F238E27FC236}">
                <a16:creationId xmlns:a16="http://schemas.microsoft.com/office/drawing/2014/main" id="{81413AE6-81DA-88B6-2DD1-3948D7C605D6}"/>
              </a:ext>
            </a:extLst>
          </p:cNvPr>
          <p:cNvGrpSpPr/>
          <p:nvPr/>
        </p:nvGrpSpPr>
        <p:grpSpPr>
          <a:xfrm>
            <a:off x="3023316" y="5300098"/>
            <a:ext cx="5495290" cy="737235"/>
            <a:chOff x="3023316" y="5300098"/>
            <a:chExt cx="5495290" cy="737235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FDE4F94-E110-B198-2280-605D3583DA5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3316" y="5334587"/>
              <a:ext cx="5495186" cy="702750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085B5266-7832-9B9B-40F5-CDCF289207B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0787" y="5309623"/>
              <a:ext cx="5361836" cy="569399"/>
            </a:xfrm>
            <a:prstGeom prst="rect">
              <a:avLst/>
            </a:prstGeom>
          </p:spPr>
        </p:pic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8F697376-491E-E308-675E-C21485843173}"/>
                </a:ext>
              </a:extLst>
            </p:cNvPr>
            <p:cNvSpPr/>
            <p:nvPr/>
          </p:nvSpPr>
          <p:spPr>
            <a:xfrm>
              <a:off x="3136025" y="5304861"/>
              <a:ext cx="5371465" cy="579120"/>
            </a:xfrm>
            <a:custGeom>
              <a:avLst/>
              <a:gdLst/>
              <a:ahLst/>
              <a:cxnLst/>
              <a:rect l="l" t="t" r="r" b="b"/>
              <a:pathLst>
                <a:path w="5371465" h="579120">
                  <a:moveTo>
                    <a:pt x="0" y="0"/>
                  </a:moveTo>
                  <a:lnTo>
                    <a:pt x="5371361" y="0"/>
                  </a:lnTo>
                  <a:lnTo>
                    <a:pt x="5371361" y="578924"/>
                  </a:lnTo>
                  <a:lnTo>
                    <a:pt x="0" y="5789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C155BA1B-77E0-7611-2CA3-1C74EF27F821}"/>
              </a:ext>
            </a:extLst>
          </p:cNvPr>
          <p:cNvSpPr txBox="1"/>
          <p:nvPr/>
        </p:nvSpPr>
        <p:spPr>
          <a:xfrm>
            <a:off x="3813224" y="5447075"/>
            <a:ext cx="6638290" cy="1076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780" algn="r">
              <a:lnSpc>
                <a:spcPct val="100000"/>
              </a:lnSpc>
              <a:spcBef>
                <a:spcPts val="100"/>
              </a:spcBef>
            </a:pPr>
            <a:r>
              <a:rPr sz="2500" i="1" spc="-10" dirty="0">
                <a:latin typeface="Georgia"/>
                <a:cs typeface="Georgia"/>
              </a:rPr>
              <a:t>t</a:t>
            </a:r>
            <a:r>
              <a:rPr sz="2500" spc="-10" dirty="0">
                <a:latin typeface="Arial"/>
                <a:cs typeface="Arial"/>
              </a:rPr>
              <a:t>=0,1,2,3,…</a:t>
            </a:r>
            <a:endParaRPr sz="25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210"/>
              </a:spcBef>
            </a:pPr>
            <a:r>
              <a:rPr sz="2550" dirty="0">
                <a:latin typeface="Comic Sans MS" panose="030F0702030302020204" pitchFamily="66" charset="0"/>
                <a:cs typeface="Cambria"/>
              </a:rPr>
              <a:t>⍺</a:t>
            </a:r>
            <a:r>
              <a:rPr sz="2475" i="1" baseline="-31986" dirty="0">
                <a:latin typeface="Comic Sans MS" panose="030F0702030302020204" pitchFamily="66" charset="0"/>
                <a:cs typeface="Georgia"/>
              </a:rPr>
              <a:t>t</a:t>
            </a:r>
            <a:r>
              <a:rPr sz="2475" i="1" spc="434" baseline="-31986" dirty="0">
                <a:latin typeface="Comic Sans MS" panose="030F0702030302020204" pitchFamily="66" charset="0"/>
                <a:cs typeface="Georgia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5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called</a:t>
            </a:r>
            <a:r>
              <a:rPr sz="25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“step size”</a:t>
            </a:r>
            <a:r>
              <a:rPr sz="25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or</a:t>
            </a:r>
            <a:r>
              <a:rPr sz="25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“learning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rate”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253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6C78-F0A4-E82F-6B4C-F293BF70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Issues of Gradient Descent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3F5F138E-9633-6617-F8E6-4696C170F3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2325" y="1055376"/>
            <a:ext cx="6661440" cy="5337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E48C2E-1B65-E6AA-2E87-85BC9FBE4554}"/>
              </a:ext>
            </a:extLst>
          </p:cNvPr>
          <p:cNvSpPr txBox="1"/>
          <p:nvPr/>
        </p:nvSpPr>
        <p:spPr>
          <a:xfrm>
            <a:off x="718235" y="2299165"/>
            <a:ext cx="34964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4036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omic Sans MS" panose="030F0702030302020204" pitchFamily="66" charset="0"/>
                <a:cs typeface="Arial"/>
              </a:rPr>
              <a:t>In</a:t>
            </a:r>
            <a:r>
              <a:rPr lang="en-US"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lang="en-US" sz="2400" dirty="0">
                <a:latin typeface="Comic Sans MS" panose="030F0702030302020204" pitchFamily="66" charset="0"/>
                <a:cs typeface="Arial"/>
              </a:rPr>
              <a:t>real</a:t>
            </a:r>
            <a:r>
              <a:rPr lang="en-US"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lang="en-US" sz="2400" dirty="0">
                <a:latin typeface="Comic Sans MS" panose="030F0702030302020204" pitchFamily="66" charset="0"/>
                <a:cs typeface="Arial"/>
              </a:rPr>
              <a:t>world,</a:t>
            </a:r>
            <a:r>
              <a:rPr lang="en-US"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lang="en-US" sz="2400" dirty="0">
                <a:latin typeface="Comic Sans MS" panose="030F0702030302020204" pitchFamily="66" charset="0"/>
                <a:cs typeface="Arial"/>
              </a:rPr>
              <a:t>we</a:t>
            </a:r>
            <a:r>
              <a:rPr lang="en-US" sz="2400" spc="-10" dirty="0">
                <a:latin typeface="Comic Sans MS" panose="030F0702030302020204" pitchFamily="66" charset="0"/>
                <a:cs typeface="Arial"/>
              </a:rPr>
              <a:t> often </a:t>
            </a:r>
            <a:r>
              <a:rPr lang="en-US" sz="2400" dirty="0">
                <a:latin typeface="Comic Sans MS" panose="030F0702030302020204" pitchFamily="66" charset="0"/>
                <a:cs typeface="Arial"/>
              </a:rPr>
              <a:t>cannot</a:t>
            </a:r>
            <a:r>
              <a:rPr lang="en-US"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lang="en-US" sz="2400" dirty="0">
                <a:latin typeface="Comic Sans MS" panose="030F0702030302020204" pitchFamily="66" charset="0"/>
                <a:cs typeface="Arial"/>
              </a:rPr>
              <a:t>get</a:t>
            </a:r>
            <a:r>
              <a:rPr lang="en-US" sz="2400" spc="-10" dirty="0">
                <a:latin typeface="Comic Sans MS" panose="030F0702030302020204" pitchFamily="66" charset="0"/>
                <a:cs typeface="Arial"/>
              </a:rPr>
              <a:t> convex function,</a:t>
            </a:r>
            <a:endParaRPr lang="en-US" sz="2400" dirty="0">
              <a:latin typeface="Comic Sans MS" panose="030F0702030302020204" pitchFamily="66" charset="0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en-US" sz="2400" dirty="0">
                <a:latin typeface="Comic Sans MS" panose="030F0702030302020204" pitchFamily="66" charset="0"/>
                <a:cs typeface="Arial"/>
              </a:rPr>
              <a:t>so</a:t>
            </a:r>
            <a:r>
              <a:rPr lang="en-US"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lang="en-US" sz="2400" dirty="0">
                <a:latin typeface="Comic Sans MS" panose="030F0702030302020204" pitchFamily="66" charset="0"/>
                <a:cs typeface="Arial"/>
              </a:rPr>
              <a:t>we</a:t>
            </a:r>
            <a:r>
              <a:rPr lang="en-US"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lang="en-US" sz="2400" dirty="0">
                <a:latin typeface="Comic Sans MS" panose="030F0702030302020204" pitchFamily="66" charset="0"/>
                <a:cs typeface="Arial"/>
              </a:rPr>
              <a:t>can</a:t>
            </a:r>
            <a:r>
              <a:rPr lang="en-US"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lang="en-US" sz="2400" dirty="0">
                <a:latin typeface="Comic Sans MS" panose="030F0702030302020204" pitchFamily="66" charset="0"/>
                <a:cs typeface="Arial"/>
              </a:rPr>
              <a:t>only</a:t>
            </a:r>
            <a:r>
              <a:rPr lang="en-US"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lang="en-US" sz="2400" dirty="0">
                <a:latin typeface="Comic Sans MS" panose="030F0702030302020204" pitchFamily="66" charset="0"/>
                <a:cs typeface="Arial"/>
              </a:rPr>
              <a:t>find</a:t>
            </a:r>
            <a:r>
              <a:rPr lang="en-US" sz="2400" spc="-10" dirty="0">
                <a:latin typeface="Comic Sans MS" panose="030F0702030302020204" pitchFamily="66" charset="0"/>
                <a:cs typeface="Arial"/>
              </a:rPr>
              <a:t> local minimum</a:t>
            </a:r>
            <a:endParaRPr lang="en-US" sz="2400" dirty="0">
              <a:latin typeface="Comic Sans MS" panose="030F0702030302020204" pitchFamily="66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781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E474-54B2-197A-E168-2B1E15FC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Issues of Gradient Descent: Get stuck in local minimum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E0D4D141-8A19-66D3-2A25-A33C4AC6DD1F}"/>
              </a:ext>
            </a:extLst>
          </p:cNvPr>
          <p:cNvGrpSpPr/>
          <p:nvPr/>
        </p:nvGrpSpPr>
        <p:grpSpPr>
          <a:xfrm>
            <a:off x="342950" y="1330675"/>
            <a:ext cx="11790680" cy="4886960"/>
            <a:chOff x="342950" y="1330675"/>
            <a:chExt cx="11790680" cy="488696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25F01C41-FE80-0431-FD01-CBAB3AFCB0F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50" y="1330675"/>
              <a:ext cx="4935799" cy="2934799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109F46A3-AA65-9DCC-CB0F-C5965D336AC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3339" y="3440825"/>
              <a:ext cx="6820185" cy="2776799"/>
            </a:xfrm>
            <a:prstGeom prst="rect">
              <a:avLst/>
            </a:prstGeom>
          </p:spPr>
        </p:pic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id="{13D9332B-D2A5-7447-BDB6-4C1916A3A7B3}"/>
              </a:ext>
            </a:extLst>
          </p:cNvPr>
          <p:cNvSpPr txBox="1"/>
          <p:nvPr/>
        </p:nvSpPr>
        <p:spPr>
          <a:xfrm>
            <a:off x="5578117" y="1893505"/>
            <a:ext cx="6014720" cy="412292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75"/>
              </a:spcBef>
            </a:pPr>
            <a:r>
              <a:rPr sz="2200" dirty="0">
                <a:latin typeface="Comic Sans MS" panose="030F0702030302020204" pitchFamily="66" charset="0"/>
                <a:cs typeface="Arial"/>
              </a:rPr>
              <a:t>Bigger</a:t>
            </a:r>
            <a:r>
              <a:rPr sz="22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steps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lead</a:t>
            </a:r>
            <a:r>
              <a:rPr sz="22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to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dirty="0">
                <a:latin typeface="Comic Sans MS" panose="030F0702030302020204" pitchFamily="66" charset="0"/>
                <a:cs typeface="Arial"/>
              </a:rPr>
              <a:t>faster</a:t>
            </a:r>
            <a:r>
              <a:rPr sz="22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Arial"/>
              </a:rPr>
              <a:t>convergence?</a:t>
            </a:r>
            <a:endParaRPr sz="2200" dirty="0">
              <a:latin typeface="Comic Sans MS" panose="030F0702030302020204" pitchFamily="66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8003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1EC402-99B4-2171-C85C-B593DF20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76225"/>
            <a:ext cx="10931525" cy="639763"/>
          </a:xfrm>
        </p:spPr>
        <p:txBody>
          <a:bodyPr/>
          <a:lstStyle/>
          <a:p>
            <a:r>
              <a:rPr lang="en-US" dirty="0"/>
              <a:t>Potential Issues of Gradient Descent: Computationally Expensive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73AC6A4C-4C98-A4EE-B662-D35518FE12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8289" y="1981379"/>
            <a:ext cx="4295423" cy="937520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0C9489AF-5D75-C638-2079-B0A46F9CAEA7}"/>
              </a:ext>
            </a:extLst>
          </p:cNvPr>
          <p:cNvGrpSpPr/>
          <p:nvPr/>
        </p:nvGrpSpPr>
        <p:grpSpPr>
          <a:xfrm>
            <a:off x="3023316" y="3928498"/>
            <a:ext cx="5495290" cy="737235"/>
            <a:chOff x="3023316" y="3928498"/>
            <a:chExt cx="5495290" cy="73723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95EEEAE-DD07-7F3D-6B42-3E7E4BFAF39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3316" y="3962986"/>
              <a:ext cx="5495186" cy="70275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2C44C00B-F75B-6A46-1A3D-53E4A81EA2D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0787" y="3938023"/>
              <a:ext cx="5361836" cy="569399"/>
            </a:xfrm>
            <a:prstGeom prst="rect">
              <a:avLst/>
            </a:prstGeom>
          </p:spPr>
        </p:pic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CC2D988-FC00-8C80-478F-CF690100DDBD}"/>
                </a:ext>
              </a:extLst>
            </p:cNvPr>
            <p:cNvSpPr/>
            <p:nvPr/>
          </p:nvSpPr>
          <p:spPr>
            <a:xfrm>
              <a:off x="3136025" y="3933261"/>
              <a:ext cx="5371465" cy="579120"/>
            </a:xfrm>
            <a:custGeom>
              <a:avLst/>
              <a:gdLst/>
              <a:ahLst/>
              <a:cxnLst/>
              <a:rect l="l" t="t" r="r" b="b"/>
              <a:pathLst>
                <a:path w="5371465" h="579120">
                  <a:moveTo>
                    <a:pt x="0" y="0"/>
                  </a:moveTo>
                  <a:lnTo>
                    <a:pt x="5371361" y="0"/>
                  </a:lnTo>
                  <a:lnTo>
                    <a:pt x="5371361" y="578924"/>
                  </a:lnTo>
                  <a:lnTo>
                    <a:pt x="0" y="5789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5D338FA2-7331-A75E-7EBC-E41D1D3CB7E3}"/>
              </a:ext>
            </a:extLst>
          </p:cNvPr>
          <p:cNvSpPr txBox="1"/>
          <p:nvPr/>
        </p:nvSpPr>
        <p:spPr>
          <a:xfrm>
            <a:off x="1530550" y="5537525"/>
            <a:ext cx="81133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 panose="030F0702030302020204" pitchFamily="66" charset="0"/>
                <a:cs typeface="Arial"/>
              </a:rPr>
              <a:t>One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practical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difficulty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that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computing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gradient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itself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can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be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costly,</a:t>
            </a:r>
            <a:r>
              <a:rPr sz="2400" spc="-3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particularly</a:t>
            </a:r>
            <a:r>
              <a:rPr sz="2400" spc="-3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when</a:t>
            </a:r>
            <a:r>
              <a:rPr sz="2400" spc="-3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n</a:t>
            </a:r>
            <a:r>
              <a:rPr sz="2400" spc="-3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is</a:t>
            </a:r>
            <a:r>
              <a:rPr sz="2400" spc="-3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large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744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DE8D-A170-689C-2267-4A9681F5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Solutions 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E1AD9C03-5B82-02D1-D106-1964AE437B42}"/>
              </a:ext>
            </a:extLst>
          </p:cNvPr>
          <p:cNvGrpSpPr/>
          <p:nvPr/>
        </p:nvGrpSpPr>
        <p:grpSpPr>
          <a:xfrm>
            <a:off x="2271675" y="1832087"/>
            <a:ext cx="8170545" cy="1804670"/>
            <a:chOff x="2271675" y="1832087"/>
            <a:chExt cx="8170545" cy="180467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E323E1A2-0AEB-ED8B-D78A-10B6B572C0E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1675" y="1933375"/>
              <a:ext cx="8018536" cy="855313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B027CDEF-3754-04F6-A4E0-5CB792F39F45}"/>
                </a:ext>
              </a:extLst>
            </p:cNvPr>
            <p:cNvSpPr/>
            <p:nvPr/>
          </p:nvSpPr>
          <p:spPr>
            <a:xfrm>
              <a:off x="7631724" y="1846375"/>
              <a:ext cx="2796540" cy="1776095"/>
            </a:xfrm>
            <a:custGeom>
              <a:avLst/>
              <a:gdLst/>
              <a:ahLst/>
              <a:cxnLst/>
              <a:rect l="l" t="t" r="r" b="b"/>
              <a:pathLst>
                <a:path w="2796540" h="1776095">
                  <a:moveTo>
                    <a:pt x="0" y="172903"/>
                  </a:moveTo>
                  <a:lnTo>
                    <a:pt x="6176" y="126938"/>
                  </a:lnTo>
                  <a:lnTo>
                    <a:pt x="23606" y="85635"/>
                  </a:lnTo>
                  <a:lnTo>
                    <a:pt x="50642" y="50642"/>
                  </a:lnTo>
                  <a:lnTo>
                    <a:pt x="85635" y="23606"/>
                  </a:lnTo>
                  <a:lnTo>
                    <a:pt x="126938" y="6176"/>
                  </a:lnTo>
                  <a:lnTo>
                    <a:pt x="172902" y="0"/>
                  </a:lnTo>
                  <a:lnTo>
                    <a:pt x="2623096" y="0"/>
                  </a:lnTo>
                  <a:lnTo>
                    <a:pt x="2689263" y="13161"/>
                  </a:lnTo>
                  <a:lnTo>
                    <a:pt x="2745357" y="50642"/>
                  </a:lnTo>
                  <a:lnTo>
                    <a:pt x="2782838" y="106736"/>
                  </a:lnTo>
                  <a:lnTo>
                    <a:pt x="2795999" y="172903"/>
                  </a:lnTo>
                  <a:lnTo>
                    <a:pt x="2795999" y="864496"/>
                  </a:lnTo>
                  <a:lnTo>
                    <a:pt x="2789823" y="910461"/>
                  </a:lnTo>
                  <a:lnTo>
                    <a:pt x="2772393" y="951764"/>
                  </a:lnTo>
                  <a:lnTo>
                    <a:pt x="2745357" y="986757"/>
                  </a:lnTo>
                  <a:lnTo>
                    <a:pt x="2710364" y="1013793"/>
                  </a:lnTo>
                  <a:lnTo>
                    <a:pt x="2669061" y="1031223"/>
                  </a:lnTo>
                  <a:lnTo>
                    <a:pt x="2623096" y="1037399"/>
                  </a:lnTo>
                  <a:lnTo>
                    <a:pt x="172902" y="1037399"/>
                  </a:lnTo>
                  <a:lnTo>
                    <a:pt x="126938" y="1031223"/>
                  </a:lnTo>
                  <a:lnTo>
                    <a:pt x="85635" y="1013793"/>
                  </a:lnTo>
                  <a:lnTo>
                    <a:pt x="50642" y="986757"/>
                  </a:lnTo>
                  <a:lnTo>
                    <a:pt x="23606" y="951764"/>
                  </a:lnTo>
                  <a:lnTo>
                    <a:pt x="6176" y="910461"/>
                  </a:lnTo>
                  <a:lnTo>
                    <a:pt x="0" y="864496"/>
                  </a:lnTo>
                  <a:lnTo>
                    <a:pt x="0" y="172903"/>
                  </a:lnTo>
                  <a:close/>
                </a:path>
                <a:path w="2796540" h="1776095">
                  <a:moveTo>
                    <a:pt x="1644199" y="1775999"/>
                  </a:moveTo>
                  <a:lnTo>
                    <a:pt x="1452136" y="1200045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72289AA5-5A68-6F0B-3CFB-73FC6D637B4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4799" y="2909116"/>
              <a:ext cx="118124" cy="166522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1DCA010-2964-F684-9C73-FD3E0B0EEEAF}"/>
                </a:ext>
              </a:extLst>
            </p:cNvPr>
            <p:cNvSpPr/>
            <p:nvPr/>
          </p:nvSpPr>
          <p:spPr>
            <a:xfrm>
              <a:off x="6793524" y="1846375"/>
              <a:ext cx="838200" cy="1776095"/>
            </a:xfrm>
            <a:custGeom>
              <a:avLst/>
              <a:gdLst/>
              <a:ahLst/>
              <a:cxnLst/>
              <a:rect l="l" t="t" r="r" b="b"/>
              <a:pathLst>
                <a:path w="838200" h="1776095">
                  <a:moveTo>
                    <a:pt x="0" y="139702"/>
                  </a:moveTo>
                  <a:lnTo>
                    <a:pt x="7122" y="95545"/>
                  </a:lnTo>
                  <a:lnTo>
                    <a:pt x="26954" y="57196"/>
                  </a:lnTo>
                  <a:lnTo>
                    <a:pt x="57196" y="26954"/>
                  </a:lnTo>
                  <a:lnTo>
                    <a:pt x="95545" y="7122"/>
                  </a:lnTo>
                  <a:lnTo>
                    <a:pt x="139702" y="0"/>
                  </a:lnTo>
                  <a:lnTo>
                    <a:pt x="698496" y="0"/>
                  </a:lnTo>
                  <a:lnTo>
                    <a:pt x="751958" y="10634"/>
                  </a:lnTo>
                  <a:lnTo>
                    <a:pt x="797281" y="40917"/>
                  </a:lnTo>
                  <a:lnTo>
                    <a:pt x="827565" y="86240"/>
                  </a:lnTo>
                  <a:lnTo>
                    <a:pt x="838199" y="139702"/>
                  </a:lnTo>
                  <a:lnTo>
                    <a:pt x="838199" y="897697"/>
                  </a:lnTo>
                  <a:lnTo>
                    <a:pt x="831077" y="941854"/>
                  </a:lnTo>
                  <a:lnTo>
                    <a:pt x="811245" y="980203"/>
                  </a:lnTo>
                  <a:lnTo>
                    <a:pt x="781003" y="1010445"/>
                  </a:lnTo>
                  <a:lnTo>
                    <a:pt x="742654" y="1030277"/>
                  </a:lnTo>
                  <a:lnTo>
                    <a:pt x="698496" y="1037399"/>
                  </a:lnTo>
                  <a:lnTo>
                    <a:pt x="139702" y="1037399"/>
                  </a:lnTo>
                  <a:lnTo>
                    <a:pt x="95545" y="1030277"/>
                  </a:lnTo>
                  <a:lnTo>
                    <a:pt x="57196" y="1010445"/>
                  </a:lnTo>
                  <a:lnTo>
                    <a:pt x="26954" y="980203"/>
                  </a:lnTo>
                  <a:lnTo>
                    <a:pt x="7122" y="941854"/>
                  </a:lnTo>
                  <a:lnTo>
                    <a:pt x="0" y="897697"/>
                  </a:lnTo>
                  <a:lnTo>
                    <a:pt x="0" y="139702"/>
                  </a:lnTo>
                  <a:close/>
                </a:path>
                <a:path w="838200" h="1776095">
                  <a:moveTo>
                    <a:pt x="208124" y="1775999"/>
                  </a:moveTo>
                  <a:lnTo>
                    <a:pt x="371950" y="120226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E702ABC9-33D5-E405-D967-6DA40B9CCE2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5803" y="2909655"/>
              <a:ext cx="119343" cy="166226"/>
            </a:xfrm>
            <a:prstGeom prst="rect">
              <a:avLst/>
            </a:prstGeom>
          </p:spPr>
        </p:pic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A9D05D2A-7B0A-748B-E7B7-156C57E98AF0}"/>
              </a:ext>
            </a:extLst>
          </p:cNvPr>
          <p:cNvSpPr txBox="1"/>
          <p:nvPr/>
        </p:nvSpPr>
        <p:spPr>
          <a:xfrm>
            <a:off x="8398684" y="3682700"/>
            <a:ext cx="211518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100"/>
              </a:spcBef>
              <a:tabLst>
                <a:tab pos="628650" algn="l"/>
              </a:tabLst>
            </a:pPr>
            <a:r>
              <a:rPr sz="2500" spc="-25" dirty="0">
                <a:solidFill>
                  <a:srgbClr val="0000FF"/>
                </a:solidFill>
                <a:latin typeface="Arial"/>
                <a:cs typeface="Arial"/>
              </a:rPr>
              <a:t>(1)</a:t>
            </a:r>
            <a:r>
              <a:rPr sz="2500" dirty="0">
                <a:solidFill>
                  <a:srgbClr val="0000FF"/>
                </a:solidFill>
                <a:latin typeface="Arial"/>
                <a:cs typeface="Arial"/>
              </a:rPr>
              <a:t>	use</a:t>
            </a:r>
            <a:r>
              <a:rPr sz="25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500" spc="-35" dirty="0">
                <a:solidFill>
                  <a:srgbClr val="0000FF"/>
                </a:solidFill>
                <a:latin typeface="Arial"/>
                <a:cs typeface="Arial"/>
              </a:rPr>
              <a:t>an </a:t>
            </a:r>
            <a:r>
              <a:rPr sz="2500" spc="-10" dirty="0">
                <a:solidFill>
                  <a:srgbClr val="0000FF"/>
                </a:solidFill>
                <a:latin typeface="Arial"/>
                <a:cs typeface="Arial"/>
              </a:rPr>
              <a:t>approximation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AECBA92-F7FB-981A-A30C-A2D53A882F3F}"/>
              </a:ext>
            </a:extLst>
          </p:cNvPr>
          <p:cNvSpPr txBox="1"/>
          <p:nvPr/>
        </p:nvSpPr>
        <p:spPr>
          <a:xfrm>
            <a:off x="6106583" y="3682700"/>
            <a:ext cx="1790064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(2)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Arial"/>
                <a:cs typeface="Arial"/>
              </a:rPr>
              <a:t>adaptive 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sz="25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0000"/>
                </a:solidFill>
                <a:latin typeface="Arial"/>
                <a:cs typeface="Arial"/>
              </a:rPr>
              <a:t>rate</a:t>
            </a:r>
            <a:endParaRPr sz="2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899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0493-840E-A500-2113-B7158C2E0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4F485C2-3940-6C62-CE5C-EA17D3CB7AE0}"/>
              </a:ext>
            </a:extLst>
          </p:cNvPr>
          <p:cNvSpPr txBox="1"/>
          <p:nvPr/>
        </p:nvSpPr>
        <p:spPr>
          <a:xfrm>
            <a:off x="5354997" y="5543599"/>
            <a:ext cx="1536771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Comic Sans MS" panose="030F0702030302020204" pitchFamily="66" charset="0"/>
                <a:cs typeface="Calibri"/>
              </a:rPr>
              <a:t>Layer</a:t>
            </a:r>
            <a:r>
              <a:rPr sz="2400" spc="-11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67" dirty="0">
                <a:latin typeface="Comic Sans MS" panose="030F0702030302020204" pitchFamily="66" charset="0"/>
                <a:cs typeface="Calibri"/>
              </a:rPr>
              <a:t>3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976C88EE-ECFE-0DB0-E1F7-15CB8A413CC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830" y="3327687"/>
            <a:ext cx="924449" cy="402578"/>
          </a:xfrm>
          <a:prstGeom prst="rect">
            <a:avLst/>
          </a:prstGeom>
        </p:spPr>
      </p:pic>
      <p:grpSp>
        <p:nvGrpSpPr>
          <p:cNvPr id="6" name="object 5">
            <a:extLst>
              <a:ext uri="{FF2B5EF4-FFF2-40B4-BE49-F238E27FC236}">
                <a16:creationId xmlns:a16="http://schemas.microsoft.com/office/drawing/2014/main" id="{15C8485D-E904-D30F-F277-83BB95ACF38F}"/>
              </a:ext>
            </a:extLst>
          </p:cNvPr>
          <p:cNvGrpSpPr/>
          <p:nvPr/>
        </p:nvGrpSpPr>
        <p:grpSpPr>
          <a:xfrm>
            <a:off x="1311535" y="1213648"/>
            <a:ext cx="6789195" cy="5222204"/>
            <a:chOff x="1156709" y="662933"/>
            <a:chExt cx="6293111" cy="4419559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1E38F211-C8D9-EFEF-0974-A304ECF7DCE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001" y="1632204"/>
              <a:ext cx="5378202" cy="2647188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214D4E56-127F-A045-35A6-8C0F19DBD8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3889" y="1895855"/>
              <a:ext cx="300227" cy="205740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1EB6E31-A8C1-00E2-738B-7DCC7821BCA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3889" y="2851404"/>
              <a:ext cx="309372" cy="205740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D9148824-0E78-D9AE-9D19-9329C597D24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889" y="3799331"/>
              <a:ext cx="309372" cy="210311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DB0B1E07-FFED-0821-C83C-911EA737B08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5471" y="1830323"/>
              <a:ext cx="350520" cy="324611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FDCF42BF-6CD8-F335-86E5-97182A9A7ED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8519" y="2785871"/>
              <a:ext cx="347472" cy="321563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BDECE162-B06C-845C-2EFD-868E68012B8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3091" y="3741420"/>
              <a:ext cx="350520" cy="326136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63D0B848-F919-BCA4-AC53-AB2781C5F9E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6709" y="736085"/>
              <a:ext cx="2204218" cy="2051310"/>
            </a:xfrm>
            <a:prstGeom prst="rect">
              <a:avLst/>
            </a:prstGeom>
          </p:spPr>
        </p:pic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24FB6C25-2102-A72A-862B-F7BEFEC9F126}"/>
                </a:ext>
              </a:extLst>
            </p:cNvPr>
            <p:cNvSpPr/>
            <p:nvPr/>
          </p:nvSpPr>
          <p:spPr>
            <a:xfrm>
              <a:off x="1644396" y="1246625"/>
              <a:ext cx="1498600" cy="2364105"/>
            </a:xfrm>
            <a:custGeom>
              <a:avLst/>
              <a:gdLst/>
              <a:ahLst/>
              <a:cxnLst/>
              <a:rect l="l" t="t" r="r" b="b"/>
              <a:pathLst>
                <a:path w="1498600" h="2364104">
                  <a:moveTo>
                    <a:pt x="12700" y="9144"/>
                  </a:moveTo>
                  <a:lnTo>
                    <a:pt x="12700" y="3048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12700" y="9144"/>
                  </a:lnTo>
                  <a:close/>
                </a:path>
                <a:path w="1498600" h="2364104">
                  <a:moveTo>
                    <a:pt x="20320" y="13716"/>
                  </a:moveTo>
                  <a:lnTo>
                    <a:pt x="0" y="1524"/>
                  </a:lnTo>
                  <a:lnTo>
                    <a:pt x="0" y="12192"/>
                  </a:lnTo>
                  <a:lnTo>
                    <a:pt x="1154" y="13438"/>
                  </a:lnTo>
                  <a:lnTo>
                    <a:pt x="12700" y="10668"/>
                  </a:lnTo>
                  <a:lnTo>
                    <a:pt x="12700" y="13716"/>
                  </a:lnTo>
                  <a:lnTo>
                    <a:pt x="20320" y="13716"/>
                  </a:lnTo>
                  <a:close/>
                </a:path>
                <a:path w="1498600" h="2364104">
                  <a:moveTo>
                    <a:pt x="1154" y="13438"/>
                  </a:moveTo>
                  <a:lnTo>
                    <a:pt x="0" y="12192"/>
                  </a:lnTo>
                  <a:lnTo>
                    <a:pt x="0" y="13716"/>
                  </a:lnTo>
                  <a:lnTo>
                    <a:pt x="1154" y="13438"/>
                  </a:lnTo>
                  <a:close/>
                </a:path>
                <a:path w="1498600" h="2364104">
                  <a:moveTo>
                    <a:pt x="19050" y="21336"/>
                  </a:moveTo>
                  <a:lnTo>
                    <a:pt x="12700" y="21336"/>
                  </a:lnTo>
                  <a:lnTo>
                    <a:pt x="12700" y="10668"/>
                  </a:lnTo>
                  <a:lnTo>
                    <a:pt x="1154" y="13438"/>
                  </a:lnTo>
                  <a:lnTo>
                    <a:pt x="12700" y="25908"/>
                  </a:lnTo>
                  <a:lnTo>
                    <a:pt x="19050" y="21336"/>
                  </a:lnTo>
                  <a:close/>
                </a:path>
                <a:path w="1498600" h="2364104">
                  <a:moveTo>
                    <a:pt x="25400" y="16764"/>
                  </a:moveTo>
                  <a:lnTo>
                    <a:pt x="20320" y="13716"/>
                  </a:lnTo>
                  <a:lnTo>
                    <a:pt x="12700" y="13716"/>
                  </a:lnTo>
                  <a:lnTo>
                    <a:pt x="12700" y="21336"/>
                  </a:lnTo>
                  <a:lnTo>
                    <a:pt x="19050" y="21336"/>
                  </a:lnTo>
                  <a:lnTo>
                    <a:pt x="25400" y="16764"/>
                  </a:lnTo>
                  <a:close/>
                </a:path>
                <a:path w="1498600" h="2364104">
                  <a:moveTo>
                    <a:pt x="25400" y="22860"/>
                  </a:moveTo>
                  <a:lnTo>
                    <a:pt x="25400" y="21336"/>
                  </a:lnTo>
                  <a:lnTo>
                    <a:pt x="19050" y="21336"/>
                  </a:lnTo>
                  <a:lnTo>
                    <a:pt x="12700" y="25908"/>
                  </a:lnTo>
                  <a:lnTo>
                    <a:pt x="12700" y="28956"/>
                  </a:lnTo>
                  <a:lnTo>
                    <a:pt x="18142" y="28956"/>
                  </a:lnTo>
                  <a:lnTo>
                    <a:pt x="25400" y="22860"/>
                  </a:lnTo>
                  <a:close/>
                </a:path>
                <a:path w="1498600" h="2364104">
                  <a:moveTo>
                    <a:pt x="18142" y="28956"/>
                  </a:moveTo>
                  <a:lnTo>
                    <a:pt x="12700" y="28956"/>
                  </a:lnTo>
                  <a:lnTo>
                    <a:pt x="12700" y="33528"/>
                  </a:lnTo>
                  <a:lnTo>
                    <a:pt x="18142" y="28956"/>
                  </a:lnTo>
                  <a:close/>
                </a:path>
                <a:path w="1498600" h="2364104">
                  <a:moveTo>
                    <a:pt x="25400" y="35052"/>
                  </a:moveTo>
                  <a:lnTo>
                    <a:pt x="25400" y="28956"/>
                  </a:lnTo>
                  <a:lnTo>
                    <a:pt x="18142" y="28956"/>
                  </a:lnTo>
                  <a:lnTo>
                    <a:pt x="12700" y="33528"/>
                  </a:lnTo>
                  <a:lnTo>
                    <a:pt x="14111" y="35052"/>
                  </a:lnTo>
                  <a:lnTo>
                    <a:pt x="25400" y="35052"/>
                  </a:lnTo>
                  <a:close/>
                </a:path>
                <a:path w="1498600" h="2364104">
                  <a:moveTo>
                    <a:pt x="14111" y="35052"/>
                  </a:moveTo>
                  <a:lnTo>
                    <a:pt x="12700" y="33528"/>
                  </a:lnTo>
                  <a:lnTo>
                    <a:pt x="12700" y="35052"/>
                  </a:lnTo>
                  <a:lnTo>
                    <a:pt x="14111" y="35052"/>
                  </a:lnTo>
                  <a:close/>
                </a:path>
                <a:path w="1498600" h="2364104">
                  <a:moveTo>
                    <a:pt x="38100" y="38100"/>
                  </a:moveTo>
                  <a:lnTo>
                    <a:pt x="37041" y="36830"/>
                  </a:lnTo>
                  <a:lnTo>
                    <a:pt x="25400" y="39624"/>
                  </a:lnTo>
                  <a:lnTo>
                    <a:pt x="25400" y="35052"/>
                  </a:lnTo>
                  <a:lnTo>
                    <a:pt x="14111" y="35052"/>
                  </a:lnTo>
                  <a:lnTo>
                    <a:pt x="25400" y="47244"/>
                  </a:lnTo>
                  <a:lnTo>
                    <a:pt x="38100" y="38100"/>
                  </a:lnTo>
                  <a:close/>
                </a:path>
                <a:path w="1498600" h="2364104">
                  <a:moveTo>
                    <a:pt x="37041" y="36830"/>
                  </a:moveTo>
                  <a:lnTo>
                    <a:pt x="25400" y="22860"/>
                  </a:lnTo>
                  <a:lnTo>
                    <a:pt x="18142" y="28956"/>
                  </a:lnTo>
                  <a:lnTo>
                    <a:pt x="25400" y="28956"/>
                  </a:lnTo>
                  <a:lnTo>
                    <a:pt x="25400" y="39624"/>
                  </a:lnTo>
                  <a:lnTo>
                    <a:pt x="37041" y="36830"/>
                  </a:lnTo>
                  <a:close/>
                </a:path>
                <a:path w="1498600" h="2364104">
                  <a:moveTo>
                    <a:pt x="25400" y="21336"/>
                  </a:moveTo>
                  <a:lnTo>
                    <a:pt x="25400" y="16764"/>
                  </a:lnTo>
                  <a:lnTo>
                    <a:pt x="19050" y="21336"/>
                  </a:lnTo>
                  <a:lnTo>
                    <a:pt x="25400" y="21336"/>
                  </a:lnTo>
                  <a:close/>
                </a:path>
                <a:path w="1498600" h="2364104">
                  <a:moveTo>
                    <a:pt x="25400" y="16764"/>
                  </a:moveTo>
                  <a:lnTo>
                    <a:pt x="25400" y="13716"/>
                  </a:lnTo>
                  <a:lnTo>
                    <a:pt x="20320" y="13716"/>
                  </a:lnTo>
                  <a:lnTo>
                    <a:pt x="25400" y="16764"/>
                  </a:lnTo>
                  <a:close/>
                </a:path>
                <a:path w="1498600" h="2364104">
                  <a:moveTo>
                    <a:pt x="50800" y="62484"/>
                  </a:moveTo>
                  <a:lnTo>
                    <a:pt x="50800" y="51816"/>
                  </a:lnTo>
                  <a:lnTo>
                    <a:pt x="38100" y="38100"/>
                  </a:lnTo>
                  <a:lnTo>
                    <a:pt x="25400" y="47244"/>
                  </a:lnTo>
                  <a:lnTo>
                    <a:pt x="38100" y="50292"/>
                  </a:lnTo>
                  <a:lnTo>
                    <a:pt x="38100" y="54864"/>
                  </a:lnTo>
                  <a:lnTo>
                    <a:pt x="50800" y="62484"/>
                  </a:lnTo>
                  <a:close/>
                </a:path>
                <a:path w="1498600" h="2364104">
                  <a:moveTo>
                    <a:pt x="38100" y="54864"/>
                  </a:moveTo>
                  <a:lnTo>
                    <a:pt x="38100" y="50292"/>
                  </a:lnTo>
                  <a:lnTo>
                    <a:pt x="25400" y="47244"/>
                  </a:lnTo>
                  <a:lnTo>
                    <a:pt x="38100" y="54864"/>
                  </a:lnTo>
                  <a:close/>
                </a:path>
                <a:path w="1498600" h="2364104">
                  <a:moveTo>
                    <a:pt x="38100" y="38100"/>
                  </a:moveTo>
                  <a:lnTo>
                    <a:pt x="38100" y="36576"/>
                  </a:lnTo>
                  <a:lnTo>
                    <a:pt x="37041" y="36830"/>
                  </a:lnTo>
                  <a:lnTo>
                    <a:pt x="38100" y="38100"/>
                  </a:lnTo>
                  <a:close/>
                </a:path>
                <a:path w="1498600" h="2364104">
                  <a:moveTo>
                    <a:pt x="63500" y="53340"/>
                  </a:moveTo>
                  <a:lnTo>
                    <a:pt x="50800" y="50292"/>
                  </a:lnTo>
                  <a:lnTo>
                    <a:pt x="50800" y="60960"/>
                  </a:lnTo>
                  <a:lnTo>
                    <a:pt x="63500" y="53340"/>
                  </a:lnTo>
                  <a:close/>
                </a:path>
                <a:path w="1498600" h="2364104">
                  <a:moveTo>
                    <a:pt x="76200" y="74676"/>
                  </a:moveTo>
                  <a:lnTo>
                    <a:pt x="63500" y="53340"/>
                  </a:lnTo>
                  <a:lnTo>
                    <a:pt x="50800" y="60960"/>
                  </a:lnTo>
                  <a:lnTo>
                    <a:pt x="52387" y="63627"/>
                  </a:lnTo>
                  <a:lnTo>
                    <a:pt x="63500" y="60960"/>
                  </a:lnTo>
                  <a:lnTo>
                    <a:pt x="63500" y="71628"/>
                  </a:lnTo>
                  <a:lnTo>
                    <a:pt x="76200" y="74676"/>
                  </a:lnTo>
                  <a:close/>
                </a:path>
                <a:path w="1498600" h="2364104">
                  <a:moveTo>
                    <a:pt x="52387" y="63627"/>
                  </a:moveTo>
                  <a:lnTo>
                    <a:pt x="50800" y="60960"/>
                  </a:lnTo>
                  <a:lnTo>
                    <a:pt x="50800" y="64008"/>
                  </a:lnTo>
                  <a:lnTo>
                    <a:pt x="52387" y="63627"/>
                  </a:lnTo>
                  <a:close/>
                </a:path>
                <a:path w="1498600" h="2364104">
                  <a:moveTo>
                    <a:pt x="76200" y="74676"/>
                  </a:moveTo>
                  <a:lnTo>
                    <a:pt x="63500" y="71628"/>
                  </a:lnTo>
                  <a:lnTo>
                    <a:pt x="63500" y="60960"/>
                  </a:lnTo>
                  <a:lnTo>
                    <a:pt x="52387" y="63627"/>
                  </a:lnTo>
                  <a:lnTo>
                    <a:pt x="63500" y="82296"/>
                  </a:lnTo>
                  <a:lnTo>
                    <a:pt x="76200" y="74676"/>
                  </a:lnTo>
                  <a:close/>
                </a:path>
                <a:path w="1498600" h="2364104">
                  <a:moveTo>
                    <a:pt x="87085" y="92964"/>
                  </a:moveTo>
                  <a:lnTo>
                    <a:pt x="76200" y="74676"/>
                  </a:lnTo>
                  <a:lnTo>
                    <a:pt x="63500" y="82296"/>
                  </a:lnTo>
                  <a:lnTo>
                    <a:pt x="65087" y="84963"/>
                  </a:lnTo>
                  <a:lnTo>
                    <a:pt x="76200" y="82296"/>
                  </a:lnTo>
                  <a:lnTo>
                    <a:pt x="76200" y="92964"/>
                  </a:lnTo>
                  <a:lnTo>
                    <a:pt x="87085" y="92964"/>
                  </a:lnTo>
                  <a:close/>
                </a:path>
                <a:path w="1498600" h="2364104">
                  <a:moveTo>
                    <a:pt x="65087" y="84963"/>
                  </a:moveTo>
                  <a:lnTo>
                    <a:pt x="63500" y="82296"/>
                  </a:lnTo>
                  <a:lnTo>
                    <a:pt x="63500" y="85344"/>
                  </a:lnTo>
                  <a:lnTo>
                    <a:pt x="65087" y="84963"/>
                  </a:lnTo>
                  <a:close/>
                </a:path>
                <a:path w="1498600" h="2364104">
                  <a:moveTo>
                    <a:pt x="88900" y="96012"/>
                  </a:moveTo>
                  <a:lnTo>
                    <a:pt x="87085" y="92964"/>
                  </a:lnTo>
                  <a:lnTo>
                    <a:pt x="76200" y="92964"/>
                  </a:lnTo>
                  <a:lnTo>
                    <a:pt x="76200" y="82296"/>
                  </a:lnTo>
                  <a:lnTo>
                    <a:pt x="65087" y="84963"/>
                  </a:lnTo>
                  <a:lnTo>
                    <a:pt x="76200" y="103632"/>
                  </a:lnTo>
                  <a:lnTo>
                    <a:pt x="88900" y="96012"/>
                  </a:lnTo>
                  <a:close/>
                </a:path>
                <a:path w="1498600" h="2364104">
                  <a:moveTo>
                    <a:pt x="99785" y="114300"/>
                  </a:moveTo>
                  <a:lnTo>
                    <a:pt x="88900" y="96012"/>
                  </a:lnTo>
                  <a:lnTo>
                    <a:pt x="76200" y="103632"/>
                  </a:lnTo>
                  <a:lnTo>
                    <a:pt x="78014" y="106680"/>
                  </a:lnTo>
                  <a:lnTo>
                    <a:pt x="88900" y="106680"/>
                  </a:lnTo>
                  <a:lnTo>
                    <a:pt x="88900" y="114300"/>
                  </a:lnTo>
                  <a:lnTo>
                    <a:pt x="99785" y="114300"/>
                  </a:lnTo>
                  <a:close/>
                </a:path>
                <a:path w="1498600" h="2364104">
                  <a:moveTo>
                    <a:pt x="78014" y="106680"/>
                  </a:moveTo>
                  <a:lnTo>
                    <a:pt x="76200" y="103632"/>
                  </a:lnTo>
                  <a:lnTo>
                    <a:pt x="76200" y="106680"/>
                  </a:lnTo>
                  <a:lnTo>
                    <a:pt x="78014" y="106680"/>
                  </a:lnTo>
                  <a:close/>
                </a:path>
                <a:path w="1498600" h="2364104">
                  <a:moveTo>
                    <a:pt x="101600" y="117348"/>
                  </a:moveTo>
                  <a:lnTo>
                    <a:pt x="99785" y="114300"/>
                  </a:lnTo>
                  <a:lnTo>
                    <a:pt x="88900" y="114300"/>
                  </a:lnTo>
                  <a:lnTo>
                    <a:pt x="88900" y="106680"/>
                  </a:lnTo>
                  <a:lnTo>
                    <a:pt x="78014" y="106680"/>
                  </a:lnTo>
                  <a:lnTo>
                    <a:pt x="88900" y="124968"/>
                  </a:lnTo>
                  <a:lnTo>
                    <a:pt x="101600" y="117348"/>
                  </a:lnTo>
                  <a:close/>
                </a:path>
                <a:path w="1498600" h="2364104">
                  <a:moveTo>
                    <a:pt x="88900" y="96012"/>
                  </a:moveTo>
                  <a:lnTo>
                    <a:pt x="88900" y="92964"/>
                  </a:lnTo>
                  <a:lnTo>
                    <a:pt x="87085" y="92964"/>
                  </a:lnTo>
                  <a:lnTo>
                    <a:pt x="88900" y="96012"/>
                  </a:lnTo>
                  <a:close/>
                </a:path>
                <a:path w="1498600" h="2364104">
                  <a:moveTo>
                    <a:pt x="112485" y="135636"/>
                  </a:moveTo>
                  <a:lnTo>
                    <a:pt x="101600" y="117348"/>
                  </a:lnTo>
                  <a:lnTo>
                    <a:pt x="88900" y="124968"/>
                  </a:lnTo>
                  <a:lnTo>
                    <a:pt x="90714" y="128016"/>
                  </a:lnTo>
                  <a:lnTo>
                    <a:pt x="101600" y="128016"/>
                  </a:lnTo>
                  <a:lnTo>
                    <a:pt x="101600" y="135636"/>
                  </a:lnTo>
                  <a:lnTo>
                    <a:pt x="112485" y="135636"/>
                  </a:lnTo>
                  <a:close/>
                </a:path>
                <a:path w="1498600" h="2364104">
                  <a:moveTo>
                    <a:pt x="90714" y="128016"/>
                  </a:moveTo>
                  <a:lnTo>
                    <a:pt x="88900" y="124968"/>
                  </a:lnTo>
                  <a:lnTo>
                    <a:pt x="88900" y="128016"/>
                  </a:lnTo>
                  <a:lnTo>
                    <a:pt x="90714" y="128016"/>
                  </a:lnTo>
                  <a:close/>
                </a:path>
                <a:path w="1498600" h="2364104">
                  <a:moveTo>
                    <a:pt x="114300" y="138684"/>
                  </a:moveTo>
                  <a:lnTo>
                    <a:pt x="112485" y="135636"/>
                  </a:lnTo>
                  <a:lnTo>
                    <a:pt x="101600" y="135636"/>
                  </a:lnTo>
                  <a:lnTo>
                    <a:pt x="101600" y="128016"/>
                  </a:lnTo>
                  <a:lnTo>
                    <a:pt x="90714" y="128016"/>
                  </a:lnTo>
                  <a:lnTo>
                    <a:pt x="101600" y="146304"/>
                  </a:lnTo>
                  <a:lnTo>
                    <a:pt x="114300" y="138684"/>
                  </a:lnTo>
                  <a:close/>
                </a:path>
                <a:path w="1498600" h="2364104">
                  <a:moveTo>
                    <a:pt x="101600" y="117348"/>
                  </a:moveTo>
                  <a:lnTo>
                    <a:pt x="101600" y="114300"/>
                  </a:lnTo>
                  <a:lnTo>
                    <a:pt x="99785" y="114300"/>
                  </a:lnTo>
                  <a:lnTo>
                    <a:pt x="101600" y="117348"/>
                  </a:lnTo>
                  <a:close/>
                </a:path>
                <a:path w="1498600" h="2364104">
                  <a:moveTo>
                    <a:pt x="139700" y="167640"/>
                  </a:moveTo>
                  <a:lnTo>
                    <a:pt x="114300" y="138684"/>
                  </a:lnTo>
                  <a:lnTo>
                    <a:pt x="101600" y="146304"/>
                  </a:lnTo>
                  <a:lnTo>
                    <a:pt x="104273" y="149352"/>
                  </a:lnTo>
                  <a:lnTo>
                    <a:pt x="114300" y="149352"/>
                  </a:lnTo>
                  <a:lnTo>
                    <a:pt x="114300" y="160782"/>
                  </a:lnTo>
                  <a:lnTo>
                    <a:pt x="127000" y="175260"/>
                  </a:lnTo>
                  <a:lnTo>
                    <a:pt x="127000" y="164592"/>
                  </a:lnTo>
                  <a:lnTo>
                    <a:pt x="139700" y="167640"/>
                  </a:lnTo>
                  <a:close/>
                </a:path>
                <a:path w="1498600" h="2364104">
                  <a:moveTo>
                    <a:pt x="104273" y="149352"/>
                  </a:moveTo>
                  <a:lnTo>
                    <a:pt x="101600" y="146304"/>
                  </a:lnTo>
                  <a:lnTo>
                    <a:pt x="101600" y="149352"/>
                  </a:lnTo>
                  <a:lnTo>
                    <a:pt x="104273" y="149352"/>
                  </a:lnTo>
                  <a:close/>
                </a:path>
                <a:path w="1498600" h="2364104">
                  <a:moveTo>
                    <a:pt x="114300" y="160782"/>
                  </a:moveTo>
                  <a:lnTo>
                    <a:pt x="114300" y="149352"/>
                  </a:lnTo>
                  <a:lnTo>
                    <a:pt x="104273" y="149352"/>
                  </a:lnTo>
                  <a:lnTo>
                    <a:pt x="114300" y="160782"/>
                  </a:lnTo>
                  <a:close/>
                </a:path>
                <a:path w="1498600" h="2364104">
                  <a:moveTo>
                    <a:pt x="114300" y="138684"/>
                  </a:moveTo>
                  <a:lnTo>
                    <a:pt x="114300" y="135636"/>
                  </a:lnTo>
                  <a:lnTo>
                    <a:pt x="112485" y="135636"/>
                  </a:lnTo>
                  <a:lnTo>
                    <a:pt x="114300" y="138684"/>
                  </a:lnTo>
                  <a:close/>
                </a:path>
                <a:path w="1498600" h="2364104">
                  <a:moveTo>
                    <a:pt x="139700" y="167640"/>
                  </a:moveTo>
                  <a:lnTo>
                    <a:pt x="127000" y="164592"/>
                  </a:lnTo>
                  <a:lnTo>
                    <a:pt x="127000" y="173736"/>
                  </a:lnTo>
                  <a:lnTo>
                    <a:pt x="133350" y="171450"/>
                  </a:lnTo>
                  <a:lnTo>
                    <a:pt x="139700" y="167640"/>
                  </a:lnTo>
                  <a:close/>
                </a:path>
                <a:path w="1498600" h="2364104">
                  <a:moveTo>
                    <a:pt x="133350" y="171450"/>
                  </a:moveTo>
                  <a:lnTo>
                    <a:pt x="127000" y="173736"/>
                  </a:lnTo>
                  <a:lnTo>
                    <a:pt x="127529" y="174942"/>
                  </a:lnTo>
                  <a:lnTo>
                    <a:pt x="133350" y="171450"/>
                  </a:lnTo>
                  <a:close/>
                </a:path>
                <a:path w="1498600" h="2364104">
                  <a:moveTo>
                    <a:pt x="127529" y="174942"/>
                  </a:moveTo>
                  <a:lnTo>
                    <a:pt x="127000" y="173736"/>
                  </a:lnTo>
                  <a:lnTo>
                    <a:pt x="127000" y="175260"/>
                  </a:lnTo>
                  <a:lnTo>
                    <a:pt x="127529" y="174942"/>
                  </a:lnTo>
                  <a:close/>
                </a:path>
                <a:path w="1498600" h="2364104">
                  <a:moveTo>
                    <a:pt x="128814" y="177872"/>
                  </a:moveTo>
                  <a:lnTo>
                    <a:pt x="127529" y="174942"/>
                  </a:lnTo>
                  <a:lnTo>
                    <a:pt x="127000" y="175260"/>
                  </a:lnTo>
                  <a:lnTo>
                    <a:pt x="127000" y="178308"/>
                  </a:lnTo>
                  <a:lnTo>
                    <a:pt x="128814" y="177872"/>
                  </a:lnTo>
                  <a:close/>
                </a:path>
                <a:path w="1498600" h="2364104">
                  <a:moveTo>
                    <a:pt x="150988" y="193548"/>
                  </a:moveTo>
                  <a:lnTo>
                    <a:pt x="139700" y="169164"/>
                  </a:lnTo>
                  <a:lnTo>
                    <a:pt x="133350" y="171450"/>
                  </a:lnTo>
                  <a:lnTo>
                    <a:pt x="127529" y="174942"/>
                  </a:lnTo>
                  <a:lnTo>
                    <a:pt x="128814" y="177872"/>
                  </a:lnTo>
                  <a:lnTo>
                    <a:pt x="139700" y="175260"/>
                  </a:lnTo>
                  <a:lnTo>
                    <a:pt x="139700" y="193548"/>
                  </a:lnTo>
                  <a:lnTo>
                    <a:pt x="150988" y="193548"/>
                  </a:lnTo>
                  <a:close/>
                </a:path>
                <a:path w="1498600" h="2364104">
                  <a:moveTo>
                    <a:pt x="152400" y="196596"/>
                  </a:moveTo>
                  <a:lnTo>
                    <a:pt x="150988" y="193548"/>
                  </a:lnTo>
                  <a:lnTo>
                    <a:pt x="139700" y="193548"/>
                  </a:lnTo>
                  <a:lnTo>
                    <a:pt x="139700" y="175260"/>
                  </a:lnTo>
                  <a:lnTo>
                    <a:pt x="128814" y="177872"/>
                  </a:lnTo>
                  <a:lnTo>
                    <a:pt x="139700" y="202692"/>
                  </a:lnTo>
                  <a:lnTo>
                    <a:pt x="152400" y="196596"/>
                  </a:lnTo>
                  <a:close/>
                </a:path>
                <a:path w="1498600" h="2364104">
                  <a:moveTo>
                    <a:pt x="139700" y="169164"/>
                  </a:moveTo>
                  <a:lnTo>
                    <a:pt x="139700" y="167640"/>
                  </a:lnTo>
                  <a:lnTo>
                    <a:pt x="133350" y="171450"/>
                  </a:lnTo>
                  <a:lnTo>
                    <a:pt x="139700" y="169164"/>
                  </a:lnTo>
                  <a:close/>
                </a:path>
                <a:path w="1498600" h="2364104">
                  <a:moveTo>
                    <a:pt x="152400" y="196596"/>
                  </a:moveTo>
                  <a:lnTo>
                    <a:pt x="139700" y="202692"/>
                  </a:lnTo>
                  <a:lnTo>
                    <a:pt x="139700" y="204216"/>
                  </a:lnTo>
                  <a:lnTo>
                    <a:pt x="152400" y="196596"/>
                  </a:lnTo>
                  <a:close/>
                </a:path>
                <a:path w="1498600" h="2364104">
                  <a:moveTo>
                    <a:pt x="163890" y="222794"/>
                  </a:moveTo>
                  <a:lnTo>
                    <a:pt x="152400" y="196596"/>
                  </a:lnTo>
                  <a:lnTo>
                    <a:pt x="139700" y="204216"/>
                  </a:lnTo>
                  <a:lnTo>
                    <a:pt x="141036" y="205740"/>
                  </a:lnTo>
                  <a:lnTo>
                    <a:pt x="152400" y="205740"/>
                  </a:lnTo>
                  <a:lnTo>
                    <a:pt x="152400" y="218694"/>
                  </a:lnTo>
                  <a:lnTo>
                    <a:pt x="157369" y="224359"/>
                  </a:lnTo>
                  <a:lnTo>
                    <a:pt x="163890" y="222794"/>
                  </a:lnTo>
                  <a:close/>
                </a:path>
                <a:path w="1498600" h="2364104">
                  <a:moveTo>
                    <a:pt x="141036" y="205740"/>
                  </a:moveTo>
                  <a:lnTo>
                    <a:pt x="139700" y="204216"/>
                  </a:lnTo>
                  <a:lnTo>
                    <a:pt x="139700" y="205740"/>
                  </a:lnTo>
                  <a:lnTo>
                    <a:pt x="141036" y="205740"/>
                  </a:lnTo>
                  <a:close/>
                </a:path>
                <a:path w="1498600" h="2364104">
                  <a:moveTo>
                    <a:pt x="152400" y="218694"/>
                  </a:moveTo>
                  <a:lnTo>
                    <a:pt x="152400" y="205740"/>
                  </a:lnTo>
                  <a:lnTo>
                    <a:pt x="141036" y="205740"/>
                  </a:lnTo>
                  <a:lnTo>
                    <a:pt x="152400" y="218694"/>
                  </a:lnTo>
                  <a:close/>
                </a:path>
                <a:path w="1498600" h="2364104">
                  <a:moveTo>
                    <a:pt x="152400" y="196596"/>
                  </a:moveTo>
                  <a:lnTo>
                    <a:pt x="152400" y="193548"/>
                  </a:lnTo>
                  <a:lnTo>
                    <a:pt x="150988" y="193548"/>
                  </a:lnTo>
                  <a:lnTo>
                    <a:pt x="152400" y="196596"/>
                  </a:lnTo>
                  <a:close/>
                </a:path>
                <a:path w="1498600" h="2364104">
                  <a:moveTo>
                    <a:pt x="166309" y="234405"/>
                  </a:moveTo>
                  <a:lnTo>
                    <a:pt x="165100" y="231648"/>
                  </a:lnTo>
                  <a:lnTo>
                    <a:pt x="165100" y="233172"/>
                  </a:lnTo>
                  <a:lnTo>
                    <a:pt x="157369" y="224359"/>
                  </a:lnTo>
                  <a:lnTo>
                    <a:pt x="152400" y="225552"/>
                  </a:lnTo>
                  <a:lnTo>
                    <a:pt x="152400" y="231648"/>
                  </a:lnTo>
                  <a:lnTo>
                    <a:pt x="165100" y="234696"/>
                  </a:lnTo>
                  <a:lnTo>
                    <a:pt x="166309" y="234405"/>
                  </a:lnTo>
                  <a:close/>
                </a:path>
                <a:path w="1498600" h="2364104">
                  <a:moveTo>
                    <a:pt x="171726" y="233105"/>
                  </a:moveTo>
                  <a:lnTo>
                    <a:pt x="165100" y="225552"/>
                  </a:lnTo>
                  <a:lnTo>
                    <a:pt x="163890" y="222794"/>
                  </a:lnTo>
                  <a:lnTo>
                    <a:pt x="157369" y="224359"/>
                  </a:lnTo>
                  <a:lnTo>
                    <a:pt x="165100" y="233172"/>
                  </a:lnTo>
                  <a:lnTo>
                    <a:pt x="165100" y="231648"/>
                  </a:lnTo>
                  <a:lnTo>
                    <a:pt x="166309" y="234405"/>
                  </a:lnTo>
                  <a:lnTo>
                    <a:pt x="171726" y="233105"/>
                  </a:lnTo>
                  <a:close/>
                </a:path>
                <a:path w="1498600" h="2364104">
                  <a:moveTo>
                    <a:pt x="177800" y="231648"/>
                  </a:moveTo>
                  <a:lnTo>
                    <a:pt x="177800" y="225552"/>
                  </a:lnTo>
                  <a:lnTo>
                    <a:pt x="165100" y="222504"/>
                  </a:lnTo>
                  <a:lnTo>
                    <a:pt x="163890" y="222794"/>
                  </a:lnTo>
                  <a:lnTo>
                    <a:pt x="165100" y="225552"/>
                  </a:lnTo>
                  <a:lnTo>
                    <a:pt x="171726" y="233105"/>
                  </a:lnTo>
                  <a:lnTo>
                    <a:pt x="177800" y="231648"/>
                  </a:lnTo>
                  <a:close/>
                </a:path>
                <a:path w="1498600" h="2364104">
                  <a:moveTo>
                    <a:pt x="188806" y="252577"/>
                  </a:moveTo>
                  <a:lnTo>
                    <a:pt x="171726" y="233105"/>
                  </a:lnTo>
                  <a:lnTo>
                    <a:pt x="166309" y="234405"/>
                  </a:lnTo>
                  <a:lnTo>
                    <a:pt x="177800" y="260604"/>
                  </a:lnTo>
                  <a:lnTo>
                    <a:pt x="177800" y="249936"/>
                  </a:lnTo>
                  <a:lnTo>
                    <a:pt x="188806" y="252577"/>
                  </a:lnTo>
                  <a:close/>
                </a:path>
                <a:path w="1498600" h="2364104">
                  <a:moveTo>
                    <a:pt x="190500" y="254508"/>
                  </a:moveTo>
                  <a:lnTo>
                    <a:pt x="188806" y="252577"/>
                  </a:lnTo>
                  <a:lnTo>
                    <a:pt x="177800" y="249936"/>
                  </a:lnTo>
                  <a:lnTo>
                    <a:pt x="177800" y="260604"/>
                  </a:lnTo>
                  <a:lnTo>
                    <a:pt x="190500" y="254508"/>
                  </a:lnTo>
                  <a:close/>
                </a:path>
                <a:path w="1498600" h="2364104">
                  <a:moveTo>
                    <a:pt x="202095" y="286518"/>
                  </a:moveTo>
                  <a:lnTo>
                    <a:pt x="190500" y="254508"/>
                  </a:lnTo>
                  <a:lnTo>
                    <a:pt x="177800" y="260604"/>
                  </a:lnTo>
                  <a:lnTo>
                    <a:pt x="178776" y="263417"/>
                  </a:lnTo>
                  <a:lnTo>
                    <a:pt x="190500" y="260604"/>
                  </a:lnTo>
                  <a:lnTo>
                    <a:pt x="190500" y="286518"/>
                  </a:lnTo>
                  <a:lnTo>
                    <a:pt x="202095" y="286518"/>
                  </a:lnTo>
                  <a:close/>
                </a:path>
                <a:path w="1498600" h="2364104">
                  <a:moveTo>
                    <a:pt x="178776" y="263417"/>
                  </a:moveTo>
                  <a:lnTo>
                    <a:pt x="177800" y="260604"/>
                  </a:lnTo>
                  <a:lnTo>
                    <a:pt x="177800" y="263652"/>
                  </a:lnTo>
                  <a:lnTo>
                    <a:pt x="178776" y="263417"/>
                  </a:lnTo>
                  <a:close/>
                </a:path>
                <a:path w="1498600" h="2364104">
                  <a:moveTo>
                    <a:pt x="203200" y="289566"/>
                  </a:moveTo>
                  <a:lnTo>
                    <a:pt x="202095" y="286518"/>
                  </a:lnTo>
                  <a:lnTo>
                    <a:pt x="190500" y="286518"/>
                  </a:lnTo>
                  <a:lnTo>
                    <a:pt x="190500" y="260604"/>
                  </a:lnTo>
                  <a:lnTo>
                    <a:pt x="178776" y="263417"/>
                  </a:lnTo>
                  <a:lnTo>
                    <a:pt x="190500" y="297186"/>
                  </a:lnTo>
                  <a:lnTo>
                    <a:pt x="203200" y="289566"/>
                  </a:lnTo>
                  <a:close/>
                </a:path>
                <a:path w="1498600" h="2364104">
                  <a:moveTo>
                    <a:pt x="190500" y="254508"/>
                  </a:moveTo>
                  <a:lnTo>
                    <a:pt x="190500" y="252984"/>
                  </a:lnTo>
                  <a:lnTo>
                    <a:pt x="188806" y="252577"/>
                  </a:lnTo>
                  <a:lnTo>
                    <a:pt x="190500" y="254508"/>
                  </a:lnTo>
                  <a:close/>
                </a:path>
                <a:path w="1498600" h="2364104">
                  <a:moveTo>
                    <a:pt x="226391" y="321570"/>
                  </a:moveTo>
                  <a:lnTo>
                    <a:pt x="203200" y="289566"/>
                  </a:lnTo>
                  <a:lnTo>
                    <a:pt x="190500" y="297186"/>
                  </a:lnTo>
                  <a:lnTo>
                    <a:pt x="192708" y="300234"/>
                  </a:lnTo>
                  <a:lnTo>
                    <a:pt x="203200" y="300234"/>
                  </a:lnTo>
                  <a:lnTo>
                    <a:pt x="203200" y="314712"/>
                  </a:lnTo>
                  <a:lnTo>
                    <a:pt x="215900" y="332238"/>
                  </a:lnTo>
                  <a:lnTo>
                    <a:pt x="215900" y="321570"/>
                  </a:lnTo>
                  <a:lnTo>
                    <a:pt x="226391" y="321570"/>
                  </a:lnTo>
                  <a:close/>
                </a:path>
                <a:path w="1498600" h="2364104">
                  <a:moveTo>
                    <a:pt x="192708" y="300234"/>
                  </a:moveTo>
                  <a:lnTo>
                    <a:pt x="190500" y="297186"/>
                  </a:lnTo>
                  <a:lnTo>
                    <a:pt x="190500" y="300234"/>
                  </a:lnTo>
                  <a:lnTo>
                    <a:pt x="192708" y="300234"/>
                  </a:lnTo>
                  <a:close/>
                </a:path>
                <a:path w="1498600" h="2364104">
                  <a:moveTo>
                    <a:pt x="203200" y="314712"/>
                  </a:moveTo>
                  <a:lnTo>
                    <a:pt x="203200" y="300234"/>
                  </a:lnTo>
                  <a:lnTo>
                    <a:pt x="192708" y="300234"/>
                  </a:lnTo>
                  <a:lnTo>
                    <a:pt x="203200" y="314712"/>
                  </a:lnTo>
                  <a:close/>
                </a:path>
                <a:path w="1498600" h="2364104">
                  <a:moveTo>
                    <a:pt x="203200" y="289566"/>
                  </a:moveTo>
                  <a:lnTo>
                    <a:pt x="203200" y="286518"/>
                  </a:lnTo>
                  <a:lnTo>
                    <a:pt x="202095" y="286518"/>
                  </a:lnTo>
                  <a:lnTo>
                    <a:pt x="203200" y="289566"/>
                  </a:lnTo>
                  <a:close/>
                </a:path>
                <a:path w="1498600" h="2364104">
                  <a:moveTo>
                    <a:pt x="228600" y="324618"/>
                  </a:moveTo>
                  <a:lnTo>
                    <a:pt x="226391" y="321570"/>
                  </a:lnTo>
                  <a:lnTo>
                    <a:pt x="215900" y="321570"/>
                  </a:lnTo>
                  <a:lnTo>
                    <a:pt x="215900" y="332238"/>
                  </a:lnTo>
                  <a:lnTo>
                    <a:pt x="228600" y="324618"/>
                  </a:lnTo>
                  <a:close/>
                </a:path>
                <a:path w="1498600" h="2364104">
                  <a:moveTo>
                    <a:pt x="228600" y="326142"/>
                  </a:moveTo>
                  <a:lnTo>
                    <a:pt x="228600" y="324618"/>
                  </a:lnTo>
                  <a:lnTo>
                    <a:pt x="215900" y="332238"/>
                  </a:lnTo>
                  <a:lnTo>
                    <a:pt x="228600" y="326142"/>
                  </a:lnTo>
                  <a:close/>
                </a:path>
                <a:path w="1498600" h="2364104">
                  <a:moveTo>
                    <a:pt x="251278" y="364242"/>
                  </a:moveTo>
                  <a:lnTo>
                    <a:pt x="228600" y="326142"/>
                  </a:lnTo>
                  <a:lnTo>
                    <a:pt x="215900" y="332238"/>
                  </a:lnTo>
                  <a:lnTo>
                    <a:pt x="217714" y="335286"/>
                  </a:lnTo>
                  <a:lnTo>
                    <a:pt x="228600" y="335286"/>
                  </a:lnTo>
                  <a:lnTo>
                    <a:pt x="228600" y="353574"/>
                  </a:lnTo>
                  <a:lnTo>
                    <a:pt x="241300" y="374910"/>
                  </a:lnTo>
                  <a:lnTo>
                    <a:pt x="241300" y="364242"/>
                  </a:lnTo>
                  <a:lnTo>
                    <a:pt x="251278" y="364242"/>
                  </a:lnTo>
                  <a:close/>
                </a:path>
                <a:path w="1498600" h="2364104">
                  <a:moveTo>
                    <a:pt x="217714" y="335286"/>
                  </a:moveTo>
                  <a:lnTo>
                    <a:pt x="215900" y="332238"/>
                  </a:lnTo>
                  <a:lnTo>
                    <a:pt x="215900" y="335286"/>
                  </a:lnTo>
                  <a:lnTo>
                    <a:pt x="217714" y="335286"/>
                  </a:lnTo>
                  <a:close/>
                </a:path>
                <a:path w="1498600" h="2364104">
                  <a:moveTo>
                    <a:pt x="228600" y="353574"/>
                  </a:moveTo>
                  <a:lnTo>
                    <a:pt x="228600" y="335286"/>
                  </a:lnTo>
                  <a:lnTo>
                    <a:pt x="217714" y="335286"/>
                  </a:lnTo>
                  <a:lnTo>
                    <a:pt x="228600" y="353574"/>
                  </a:lnTo>
                  <a:close/>
                </a:path>
                <a:path w="1498600" h="2364104">
                  <a:moveTo>
                    <a:pt x="228600" y="324618"/>
                  </a:moveTo>
                  <a:lnTo>
                    <a:pt x="228600" y="321570"/>
                  </a:lnTo>
                  <a:lnTo>
                    <a:pt x="226391" y="321570"/>
                  </a:lnTo>
                  <a:lnTo>
                    <a:pt x="228600" y="324618"/>
                  </a:lnTo>
                  <a:close/>
                </a:path>
                <a:path w="1498600" h="2364104">
                  <a:moveTo>
                    <a:pt x="253331" y="367691"/>
                  </a:moveTo>
                  <a:lnTo>
                    <a:pt x="251278" y="364242"/>
                  </a:lnTo>
                  <a:lnTo>
                    <a:pt x="241300" y="364242"/>
                  </a:lnTo>
                  <a:lnTo>
                    <a:pt x="241300" y="374910"/>
                  </a:lnTo>
                  <a:lnTo>
                    <a:pt x="253331" y="367691"/>
                  </a:lnTo>
                  <a:close/>
                </a:path>
                <a:path w="1498600" h="2364104">
                  <a:moveTo>
                    <a:pt x="254000" y="368814"/>
                  </a:moveTo>
                  <a:lnTo>
                    <a:pt x="253331" y="367691"/>
                  </a:lnTo>
                  <a:lnTo>
                    <a:pt x="241300" y="374910"/>
                  </a:lnTo>
                  <a:lnTo>
                    <a:pt x="254000" y="368814"/>
                  </a:lnTo>
                  <a:close/>
                </a:path>
                <a:path w="1498600" h="2364104">
                  <a:moveTo>
                    <a:pt x="254000" y="379482"/>
                  </a:moveTo>
                  <a:lnTo>
                    <a:pt x="254000" y="368814"/>
                  </a:lnTo>
                  <a:lnTo>
                    <a:pt x="241300" y="374910"/>
                  </a:lnTo>
                  <a:lnTo>
                    <a:pt x="243927" y="379482"/>
                  </a:lnTo>
                  <a:lnTo>
                    <a:pt x="254000" y="379482"/>
                  </a:lnTo>
                  <a:close/>
                </a:path>
                <a:path w="1498600" h="2364104">
                  <a:moveTo>
                    <a:pt x="243927" y="379482"/>
                  </a:moveTo>
                  <a:lnTo>
                    <a:pt x="241300" y="374910"/>
                  </a:lnTo>
                  <a:lnTo>
                    <a:pt x="241300" y="379482"/>
                  </a:lnTo>
                  <a:lnTo>
                    <a:pt x="243927" y="379482"/>
                  </a:lnTo>
                  <a:close/>
                </a:path>
                <a:path w="1498600" h="2364104">
                  <a:moveTo>
                    <a:pt x="254000" y="397008"/>
                  </a:moveTo>
                  <a:lnTo>
                    <a:pt x="254000" y="379482"/>
                  </a:lnTo>
                  <a:lnTo>
                    <a:pt x="243927" y="379482"/>
                  </a:lnTo>
                  <a:lnTo>
                    <a:pt x="254000" y="397008"/>
                  </a:lnTo>
                  <a:close/>
                </a:path>
                <a:path w="1498600" h="2364104">
                  <a:moveTo>
                    <a:pt x="254000" y="367290"/>
                  </a:moveTo>
                  <a:lnTo>
                    <a:pt x="254000" y="364242"/>
                  </a:lnTo>
                  <a:lnTo>
                    <a:pt x="251278" y="364242"/>
                  </a:lnTo>
                  <a:lnTo>
                    <a:pt x="253331" y="367691"/>
                  </a:lnTo>
                  <a:lnTo>
                    <a:pt x="254000" y="367290"/>
                  </a:lnTo>
                  <a:close/>
                </a:path>
                <a:path w="1498600" h="2364104">
                  <a:moveTo>
                    <a:pt x="277585" y="406914"/>
                  </a:moveTo>
                  <a:lnTo>
                    <a:pt x="254000" y="367290"/>
                  </a:lnTo>
                  <a:lnTo>
                    <a:pt x="253331" y="367691"/>
                  </a:lnTo>
                  <a:lnTo>
                    <a:pt x="254000" y="368814"/>
                  </a:lnTo>
                  <a:lnTo>
                    <a:pt x="254000" y="397008"/>
                  </a:lnTo>
                  <a:lnTo>
                    <a:pt x="266700" y="419106"/>
                  </a:lnTo>
                  <a:lnTo>
                    <a:pt x="266700" y="406914"/>
                  </a:lnTo>
                  <a:lnTo>
                    <a:pt x="277585" y="406914"/>
                  </a:lnTo>
                  <a:close/>
                </a:path>
                <a:path w="1498600" h="2364104">
                  <a:moveTo>
                    <a:pt x="279400" y="409962"/>
                  </a:moveTo>
                  <a:lnTo>
                    <a:pt x="277585" y="406914"/>
                  </a:lnTo>
                  <a:lnTo>
                    <a:pt x="266700" y="406914"/>
                  </a:lnTo>
                  <a:lnTo>
                    <a:pt x="266700" y="417582"/>
                  </a:lnTo>
                  <a:lnTo>
                    <a:pt x="273050" y="414534"/>
                  </a:lnTo>
                  <a:lnTo>
                    <a:pt x="279400" y="409962"/>
                  </a:lnTo>
                  <a:close/>
                </a:path>
                <a:path w="1498600" h="2364104">
                  <a:moveTo>
                    <a:pt x="273050" y="414534"/>
                  </a:moveTo>
                  <a:lnTo>
                    <a:pt x="266700" y="417582"/>
                  </a:lnTo>
                  <a:lnTo>
                    <a:pt x="267252" y="418708"/>
                  </a:lnTo>
                  <a:lnTo>
                    <a:pt x="273050" y="414534"/>
                  </a:lnTo>
                  <a:close/>
                </a:path>
                <a:path w="1498600" h="2364104">
                  <a:moveTo>
                    <a:pt x="267252" y="418708"/>
                  </a:moveTo>
                  <a:lnTo>
                    <a:pt x="266700" y="417582"/>
                  </a:lnTo>
                  <a:lnTo>
                    <a:pt x="266700" y="419106"/>
                  </a:lnTo>
                  <a:lnTo>
                    <a:pt x="267252" y="418708"/>
                  </a:lnTo>
                  <a:close/>
                </a:path>
                <a:path w="1498600" h="2364104">
                  <a:moveTo>
                    <a:pt x="268941" y="422154"/>
                  </a:moveTo>
                  <a:lnTo>
                    <a:pt x="267252" y="418708"/>
                  </a:lnTo>
                  <a:lnTo>
                    <a:pt x="266700" y="419106"/>
                  </a:lnTo>
                  <a:lnTo>
                    <a:pt x="266700" y="422154"/>
                  </a:lnTo>
                  <a:lnTo>
                    <a:pt x="268941" y="422154"/>
                  </a:lnTo>
                  <a:close/>
                </a:path>
                <a:path w="1498600" h="2364104">
                  <a:moveTo>
                    <a:pt x="302490" y="457206"/>
                  </a:moveTo>
                  <a:lnTo>
                    <a:pt x="279400" y="411486"/>
                  </a:lnTo>
                  <a:lnTo>
                    <a:pt x="273050" y="414534"/>
                  </a:lnTo>
                  <a:lnTo>
                    <a:pt x="267252" y="418708"/>
                  </a:lnTo>
                  <a:lnTo>
                    <a:pt x="268941" y="422154"/>
                  </a:lnTo>
                  <a:lnTo>
                    <a:pt x="279400" y="422154"/>
                  </a:lnTo>
                  <a:lnTo>
                    <a:pt x="279400" y="443490"/>
                  </a:lnTo>
                  <a:lnTo>
                    <a:pt x="292100" y="469398"/>
                  </a:lnTo>
                  <a:lnTo>
                    <a:pt x="292100" y="457206"/>
                  </a:lnTo>
                  <a:lnTo>
                    <a:pt x="302490" y="457206"/>
                  </a:lnTo>
                  <a:close/>
                </a:path>
                <a:path w="1498600" h="2364104">
                  <a:moveTo>
                    <a:pt x="279400" y="443490"/>
                  </a:moveTo>
                  <a:lnTo>
                    <a:pt x="279400" y="422154"/>
                  </a:lnTo>
                  <a:lnTo>
                    <a:pt x="268941" y="422154"/>
                  </a:lnTo>
                  <a:lnTo>
                    <a:pt x="279400" y="443490"/>
                  </a:lnTo>
                  <a:close/>
                </a:path>
                <a:path w="1498600" h="2364104">
                  <a:moveTo>
                    <a:pt x="279400" y="411486"/>
                  </a:moveTo>
                  <a:lnTo>
                    <a:pt x="279400" y="409962"/>
                  </a:lnTo>
                  <a:lnTo>
                    <a:pt x="273050" y="414534"/>
                  </a:lnTo>
                  <a:lnTo>
                    <a:pt x="279400" y="411486"/>
                  </a:lnTo>
                  <a:close/>
                </a:path>
                <a:path w="1498600" h="2364104">
                  <a:moveTo>
                    <a:pt x="279400" y="409962"/>
                  </a:moveTo>
                  <a:lnTo>
                    <a:pt x="279400" y="406914"/>
                  </a:lnTo>
                  <a:lnTo>
                    <a:pt x="277585" y="406914"/>
                  </a:lnTo>
                  <a:lnTo>
                    <a:pt x="279400" y="409962"/>
                  </a:lnTo>
                  <a:close/>
                </a:path>
                <a:path w="1498600" h="2364104">
                  <a:moveTo>
                    <a:pt x="304800" y="461778"/>
                  </a:moveTo>
                  <a:lnTo>
                    <a:pt x="302490" y="457206"/>
                  </a:lnTo>
                  <a:lnTo>
                    <a:pt x="292100" y="457206"/>
                  </a:lnTo>
                  <a:lnTo>
                    <a:pt x="292100" y="469398"/>
                  </a:lnTo>
                  <a:lnTo>
                    <a:pt x="304800" y="461778"/>
                  </a:lnTo>
                  <a:close/>
                </a:path>
                <a:path w="1498600" h="2364104">
                  <a:moveTo>
                    <a:pt x="328788" y="507836"/>
                  </a:moveTo>
                  <a:lnTo>
                    <a:pt x="304800" y="461778"/>
                  </a:lnTo>
                  <a:lnTo>
                    <a:pt x="292100" y="469398"/>
                  </a:lnTo>
                  <a:lnTo>
                    <a:pt x="293687" y="472446"/>
                  </a:lnTo>
                  <a:lnTo>
                    <a:pt x="304800" y="472446"/>
                  </a:lnTo>
                  <a:lnTo>
                    <a:pt x="304800" y="493782"/>
                  </a:lnTo>
                  <a:lnTo>
                    <a:pt x="317500" y="518166"/>
                  </a:lnTo>
                  <a:lnTo>
                    <a:pt x="317500" y="510546"/>
                  </a:lnTo>
                  <a:lnTo>
                    <a:pt x="328788" y="507836"/>
                  </a:lnTo>
                  <a:close/>
                </a:path>
                <a:path w="1498600" h="2364104">
                  <a:moveTo>
                    <a:pt x="293687" y="472446"/>
                  </a:moveTo>
                  <a:lnTo>
                    <a:pt x="292100" y="469398"/>
                  </a:lnTo>
                  <a:lnTo>
                    <a:pt x="292100" y="472446"/>
                  </a:lnTo>
                  <a:lnTo>
                    <a:pt x="293687" y="472446"/>
                  </a:lnTo>
                  <a:close/>
                </a:path>
                <a:path w="1498600" h="2364104">
                  <a:moveTo>
                    <a:pt x="304800" y="493782"/>
                  </a:moveTo>
                  <a:lnTo>
                    <a:pt x="304800" y="472446"/>
                  </a:lnTo>
                  <a:lnTo>
                    <a:pt x="293687" y="472446"/>
                  </a:lnTo>
                  <a:lnTo>
                    <a:pt x="304800" y="493782"/>
                  </a:lnTo>
                  <a:close/>
                </a:path>
                <a:path w="1498600" h="2364104">
                  <a:moveTo>
                    <a:pt x="304800" y="461778"/>
                  </a:moveTo>
                  <a:lnTo>
                    <a:pt x="304800" y="457206"/>
                  </a:lnTo>
                  <a:lnTo>
                    <a:pt x="302490" y="457206"/>
                  </a:lnTo>
                  <a:lnTo>
                    <a:pt x="304800" y="461778"/>
                  </a:lnTo>
                  <a:close/>
                </a:path>
                <a:path w="1498600" h="2364104">
                  <a:moveTo>
                    <a:pt x="330200" y="510546"/>
                  </a:moveTo>
                  <a:lnTo>
                    <a:pt x="328788" y="507836"/>
                  </a:lnTo>
                  <a:lnTo>
                    <a:pt x="317500" y="510546"/>
                  </a:lnTo>
                  <a:lnTo>
                    <a:pt x="317500" y="518166"/>
                  </a:lnTo>
                  <a:lnTo>
                    <a:pt x="330200" y="510546"/>
                  </a:lnTo>
                  <a:close/>
                </a:path>
                <a:path w="1498600" h="2364104">
                  <a:moveTo>
                    <a:pt x="338015" y="520862"/>
                  </a:moveTo>
                  <a:lnTo>
                    <a:pt x="330200" y="510546"/>
                  </a:lnTo>
                  <a:lnTo>
                    <a:pt x="317500" y="518166"/>
                  </a:lnTo>
                  <a:lnTo>
                    <a:pt x="318911" y="520028"/>
                  </a:lnTo>
                  <a:lnTo>
                    <a:pt x="330200" y="522738"/>
                  </a:lnTo>
                  <a:lnTo>
                    <a:pt x="338015" y="520862"/>
                  </a:lnTo>
                  <a:close/>
                </a:path>
                <a:path w="1498600" h="2364104">
                  <a:moveTo>
                    <a:pt x="318911" y="520028"/>
                  </a:moveTo>
                  <a:lnTo>
                    <a:pt x="317500" y="518166"/>
                  </a:lnTo>
                  <a:lnTo>
                    <a:pt x="317500" y="519690"/>
                  </a:lnTo>
                  <a:lnTo>
                    <a:pt x="318911" y="520028"/>
                  </a:lnTo>
                  <a:close/>
                </a:path>
                <a:path w="1498600" h="2364104">
                  <a:moveTo>
                    <a:pt x="364836" y="556266"/>
                  </a:moveTo>
                  <a:lnTo>
                    <a:pt x="338015" y="520862"/>
                  </a:lnTo>
                  <a:lnTo>
                    <a:pt x="330200" y="522738"/>
                  </a:lnTo>
                  <a:lnTo>
                    <a:pt x="318911" y="520028"/>
                  </a:lnTo>
                  <a:lnTo>
                    <a:pt x="355600" y="568458"/>
                  </a:lnTo>
                  <a:lnTo>
                    <a:pt x="355600" y="556266"/>
                  </a:lnTo>
                  <a:lnTo>
                    <a:pt x="364836" y="556266"/>
                  </a:lnTo>
                  <a:close/>
                </a:path>
                <a:path w="1498600" h="2364104">
                  <a:moveTo>
                    <a:pt x="342900" y="519690"/>
                  </a:moveTo>
                  <a:lnTo>
                    <a:pt x="342900" y="510546"/>
                  </a:lnTo>
                  <a:lnTo>
                    <a:pt x="330200" y="507498"/>
                  </a:lnTo>
                  <a:lnTo>
                    <a:pt x="328788" y="507836"/>
                  </a:lnTo>
                  <a:lnTo>
                    <a:pt x="330200" y="510546"/>
                  </a:lnTo>
                  <a:lnTo>
                    <a:pt x="338015" y="520862"/>
                  </a:lnTo>
                  <a:lnTo>
                    <a:pt x="342900" y="519690"/>
                  </a:lnTo>
                  <a:close/>
                </a:path>
                <a:path w="1498600" h="2364104">
                  <a:moveTo>
                    <a:pt x="368300" y="560838"/>
                  </a:moveTo>
                  <a:lnTo>
                    <a:pt x="364836" y="556266"/>
                  </a:lnTo>
                  <a:lnTo>
                    <a:pt x="355600" y="556266"/>
                  </a:lnTo>
                  <a:lnTo>
                    <a:pt x="355600" y="568458"/>
                  </a:lnTo>
                  <a:lnTo>
                    <a:pt x="368300" y="560838"/>
                  </a:lnTo>
                  <a:close/>
                </a:path>
                <a:path w="1498600" h="2364104">
                  <a:moveTo>
                    <a:pt x="391390" y="606558"/>
                  </a:moveTo>
                  <a:lnTo>
                    <a:pt x="368300" y="560838"/>
                  </a:lnTo>
                  <a:lnTo>
                    <a:pt x="355600" y="568458"/>
                  </a:lnTo>
                  <a:lnTo>
                    <a:pt x="357909" y="573030"/>
                  </a:lnTo>
                  <a:lnTo>
                    <a:pt x="368300" y="573030"/>
                  </a:lnTo>
                  <a:lnTo>
                    <a:pt x="368300" y="593604"/>
                  </a:lnTo>
                  <a:lnTo>
                    <a:pt x="381000" y="618750"/>
                  </a:lnTo>
                  <a:lnTo>
                    <a:pt x="381000" y="606558"/>
                  </a:lnTo>
                  <a:lnTo>
                    <a:pt x="391390" y="606558"/>
                  </a:lnTo>
                  <a:close/>
                </a:path>
                <a:path w="1498600" h="2364104">
                  <a:moveTo>
                    <a:pt x="357909" y="573030"/>
                  </a:moveTo>
                  <a:lnTo>
                    <a:pt x="355600" y="568458"/>
                  </a:lnTo>
                  <a:lnTo>
                    <a:pt x="355600" y="573030"/>
                  </a:lnTo>
                  <a:lnTo>
                    <a:pt x="357909" y="573030"/>
                  </a:lnTo>
                  <a:close/>
                </a:path>
                <a:path w="1498600" h="2364104">
                  <a:moveTo>
                    <a:pt x="368300" y="593604"/>
                  </a:moveTo>
                  <a:lnTo>
                    <a:pt x="368300" y="573030"/>
                  </a:lnTo>
                  <a:lnTo>
                    <a:pt x="357909" y="573030"/>
                  </a:lnTo>
                  <a:lnTo>
                    <a:pt x="368300" y="593604"/>
                  </a:lnTo>
                  <a:close/>
                </a:path>
                <a:path w="1498600" h="2364104">
                  <a:moveTo>
                    <a:pt x="368300" y="560838"/>
                  </a:moveTo>
                  <a:lnTo>
                    <a:pt x="368300" y="556266"/>
                  </a:lnTo>
                  <a:lnTo>
                    <a:pt x="364836" y="556266"/>
                  </a:lnTo>
                  <a:lnTo>
                    <a:pt x="368300" y="560838"/>
                  </a:lnTo>
                  <a:close/>
                </a:path>
                <a:path w="1498600" h="2364104">
                  <a:moveTo>
                    <a:pt x="393700" y="611130"/>
                  </a:moveTo>
                  <a:lnTo>
                    <a:pt x="391390" y="606558"/>
                  </a:lnTo>
                  <a:lnTo>
                    <a:pt x="381000" y="606558"/>
                  </a:lnTo>
                  <a:lnTo>
                    <a:pt x="381000" y="618750"/>
                  </a:lnTo>
                  <a:lnTo>
                    <a:pt x="393700" y="611130"/>
                  </a:lnTo>
                  <a:close/>
                </a:path>
                <a:path w="1498600" h="2364104">
                  <a:moveTo>
                    <a:pt x="429740" y="664470"/>
                  </a:moveTo>
                  <a:lnTo>
                    <a:pt x="393700" y="611130"/>
                  </a:lnTo>
                  <a:lnTo>
                    <a:pt x="381000" y="618750"/>
                  </a:lnTo>
                  <a:lnTo>
                    <a:pt x="384007" y="623322"/>
                  </a:lnTo>
                  <a:lnTo>
                    <a:pt x="393700" y="623322"/>
                  </a:lnTo>
                  <a:lnTo>
                    <a:pt x="393700" y="638054"/>
                  </a:lnTo>
                  <a:lnTo>
                    <a:pt x="419100" y="676662"/>
                  </a:lnTo>
                  <a:lnTo>
                    <a:pt x="419100" y="664470"/>
                  </a:lnTo>
                  <a:lnTo>
                    <a:pt x="429740" y="664470"/>
                  </a:lnTo>
                  <a:close/>
                </a:path>
                <a:path w="1498600" h="2364104">
                  <a:moveTo>
                    <a:pt x="384007" y="623322"/>
                  </a:moveTo>
                  <a:lnTo>
                    <a:pt x="381000" y="618750"/>
                  </a:lnTo>
                  <a:lnTo>
                    <a:pt x="381000" y="623322"/>
                  </a:lnTo>
                  <a:lnTo>
                    <a:pt x="384007" y="623322"/>
                  </a:lnTo>
                  <a:close/>
                </a:path>
                <a:path w="1498600" h="2364104">
                  <a:moveTo>
                    <a:pt x="393700" y="638054"/>
                  </a:moveTo>
                  <a:lnTo>
                    <a:pt x="393700" y="623322"/>
                  </a:lnTo>
                  <a:lnTo>
                    <a:pt x="384007" y="623322"/>
                  </a:lnTo>
                  <a:lnTo>
                    <a:pt x="393700" y="638054"/>
                  </a:lnTo>
                  <a:close/>
                </a:path>
                <a:path w="1498600" h="2364104">
                  <a:moveTo>
                    <a:pt x="393700" y="611130"/>
                  </a:moveTo>
                  <a:lnTo>
                    <a:pt x="393700" y="606558"/>
                  </a:lnTo>
                  <a:lnTo>
                    <a:pt x="391390" y="606558"/>
                  </a:lnTo>
                  <a:lnTo>
                    <a:pt x="393700" y="611130"/>
                  </a:lnTo>
                  <a:close/>
                </a:path>
                <a:path w="1498600" h="2364104">
                  <a:moveTo>
                    <a:pt x="431800" y="667518"/>
                  </a:moveTo>
                  <a:lnTo>
                    <a:pt x="429740" y="664470"/>
                  </a:lnTo>
                  <a:lnTo>
                    <a:pt x="419100" y="664470"/>
                  </a:lnTo>
                  <a:lnTo>
                    <a:pt x="419100" y="676662"/>
                  </a:lnTo>
                  <a:lnTo>
                    <a:pt x="431800" y="667518"/>
                  </a:lnTo>
                  <a:close/>
                </a:path>
                <a:path w="1498600" h="2364104">
                  <a:moveTo>
                    <a:pt x="469900" y="725430"/>
                  </a:moveTo>
                  <a:lnTo>
                    <a:pt x="431800" y="667518"/>
                  </a:lnTo>
                  <a:lnTo>
                    <a:pt x="419100" y="676662"/>
                  </a:lnTo>
                  <a:lnTo>
                    <a:pt x="421105" y="681234"/>
                  </a:lnTo>
                  <a:lnTo>
                    <a:pt x="431800" y="681234"/>
                  </a:lnTo>
                  <a:lnTo>
                    <a:pt x="431800" y="705618"/>
                  </a:lnTo>
                  <a:lnTo>
                    <a:pt x="444500" y="734574"/>
                  </a:lnTo>
                  <a:lnTo>
                    <a:pt x="444500" y="725430"/>
                  </a:lnTo>
                  <a:lnTo>
                    <a:pt x="457200" y="720858"/>
                  </a:lnTo>
                  <a:lnTo>
                    <a:pt x="469900" y="725430"/>
                  </a:lnTo>
                  <a:close/>
                </a:path>
                <a:path w="1498600" h="2364104">
                  <a:moveTo>
                    <a:pt x="421105" y="681234"/>
                  </a:moveTo>
                  <a:lnTo>
                    <a:pt x="419100" y="676662"/>
                  </a:lnTo>
                  <a:lnTo>
                    <a:pt x="419100" y="681234"/>
                  </a:lnTo>
                  <a:lnTo>
                    <a:pt x="421105" y="681234"/>
                  </a:lnTo>
                  <a:close/>
                </a:path>
                <a:path w="1498600" h="2364104">
                  <a:moveTo>
                    <a:pt x="431800" y="705618"/>
                  </a:moveTo>
                  <a:lnTo>
                    <a:pt x="431800" y="681234"/>
                  </a:lnTo>
                  <a:lnTo>
                    <a:pt x="421105" y="681234"/>
                  </a:lnTo>
                  <a:lnTo>
                    <a:pt x="431800" y="705618"/>
                  </a:lnTo>
                  <a:close/>
                </a:path>
                <a:path w="1498600" h="2364104">
                  <a:moveTo>
                    <a:pt x="431800" y="667518"/>
                  </a:moveTo>
                  <a:lnTo>
                    <a:pt x="431800" y="664470"/>
                  </a:lnTo>
                  <a:lnTo>
                    <a:pt x="429740" y="664470"/>
                  </a:lnTo>
                  <a:lnTo>
                    <a:pt x="431800" y="667518"/>
                  </a:lnTo>
                  <a:close/>
                </a:path>
                <a:path w="1498600" h="2364104">
                  <a:moveTo>
                    <a:pt x="469900" y="725430"/>
                  </a:moveTo>
                  <a:lnTo>
                    <a:pt x="457200" y="720858"/>
                  </a:lnTo>
                  <a:lnTo>
                    <a:pt x="444500" y="725430"/>
                  </a:lnTo>
                  <a:lnTo>
                    <a:pt x="444500" y="734574"/>
                  </a:lnTo>
                  <a:lnTo>
                    <a:pt x="469900" y="725430"/>
                  </a:lnTo>
                  <a:close/>
                </a:path>
                <a:path w="1498600" h="2364104">
                  <a:moveTo>
                    <a:pt x="493927" y="778770"/>
                  </a:moveTo>
                  <a:lnTo>
                    <a:pt x="469900" y="725430"/>
                  </a:lnTo>
                  <a:lnTo>
                    <a:pt x="444500" y="734574"/>
                  </a:lnTo>
                  <a:lnTo>
                    <a:pt x="457200" y="737622"/>
                  </a:lnTo>
                  <a:lnTo>
                    <a:pt x="469900" y="734574"/>
                  </a:lnTo>
                  <a:lnTo>
                    <a:pt x="469900" y="772166"/>
                  </a:lnTo>
                  <a:lnTo>
                    <a:pt x="482600" y="790962"/>
                  </a:lnTo>
                  <a:lnTo>
                    <a:pt x="482600" y="778770"/>
                  </a:lnTo>
                  <a:lnTo>
                    <a:pt x="493927" y="778770"/>
                  </a:lnTo>
                  <a:close/>
                </a:path>
                <a:path w="1498600" h="2364104">
                  <a:moveTo>
                    <a:pt x="469900" y="772166"/>
                  </a:moveTo>
                  <a:lnTo>
                    <a:pt x="469900" y="734574"/>
                  </a:lnTo>
                  <a:lnTo>
                    <a:pt x="457200" y="737622"/>
                  </a:lnTo>
                  <a:lnTo>
                    <a:pt x="444500" y="734574"/>
                  </a:lnTo>
                  <a:lnTo>
                    <a:pt x="469900" y="772166"/>
                  </a:lnTo>
                  <a:close/>
                </a:path>
                <a:path w="1498600" h="2364104">
                  <a:moveTo>
                    <a:pt x="495300" y="781818"/>
                  </a:moveTo>
                  <a:lnTo>
                    <a:pt x="493927" y="778770"/>
                  </a:lnTo>
                  <a:lnTo>
                    <a:pt x="482600" y="778770"/>
                  </a:lnTo>
                  <a:lnTo>
                    <a:pt x="482600" y="790962"/>
                  </a:lnTo>
                  <a:lnTo>
                    <a:pt x="495300" y="781818"/>
                  </a:lnTo>
                  <a:close/>
                </a:path>
                <a:path w="1498600" h="2364104">
                  <a:moveTo>
                    <a:pt x="495300" y="781818"/>
                  </a:moveTo>
                  <a:lnTo>
                    <a:pt x="482600" y="790962"/>
                  </a:lnTo>
                  <a:lnTo>
                    <a:pt x="482600" y="792486"/>
                  </a:lnTo>
                  <a:lnTo>
                    <a:pt x="495300" y="781818"/>
                  </a:lnTo>
                  <a:close/>
                </a:path>
                <a:path w="1498600" h="2364104">
                  <a:moveTo>
                    <a:pt x="504444" y="792242"/>
                  </a:moveTo>
                  <a:lnTo>
                    <a:pt x="495300" y="781818"/>
                  </a:lnTo>
                  <a:lnTo>
                    <a:pt x="482600" y="792486"/>
                  </a:lnTo>
                  <a:lnTo>
                    <a:pt x="485345" y="795534"/>
                  </a:lnTo>
                  <a:lnTo>
                    <a:pt x="495300" y="795534"/>
                  </a:lnTo>
                  <a:lnTo>
                    <a:pt x="504444" y="792242"/>
                  </a:lnTo>
                  <a:close/>
                </a:path>
                <a:path w="1498600" h="2364104">
                  <a:moveTo>
                    <a:pt x="485345" y="795534"/>
                  </a:moveTo>
                  <a:lnTo>
                    <a:pt x="482600" y="792486"/>
                  </a:lnTo>
                  <a:lnTo>
                    <a:pt x="482600" y="795534"/>
                  </a:lnTo>
                  <a:lnTo>
                    <a:pt x="485345" y="795534"/>
                  </a:lnTo>
                  <a:close/>
                </a:path>
                <a:path w="1498600" h="2364104">
                  <a:moveTo>
                    <a:pt x="542089" y="835158"/>
                  </a:moveTo>
                  <a:lnTo>
                    <a:pt x="504444" y="792242"/>
                  </a:lnTo>
                  <a:lnTo>
                    <a:pt x="495300" y="795534"/>
                  </a:lnTo>
                  <a:lnTo>
                    <a:pt x="485345" y="795534"/>
                  </a:lnTo>
                  <a:lnTo>
                    <a:pt x="533400" y="848874"/>
                  </a:lnTo>
                  <a:lnTo>
                    <a:pt x="533400" y="835158"/>
                  </a:lnTo>
                  <a:lnTo>
                    <a:pt x="542089" y="835158"/>
                  </a:lnTo>
                  <a:close/>
                </a:path>
                <a:path w="1498600" h="2364104">
                  <a:moveTo>
                    <a:pt x="508000" y="790962"/>
                  </a:moveTo>
                  <a:lnTo>
                    <a:pt x="508000" y="781818"/>
                  </a:lnTo>
                  <a:lnTo>
                    <a:pt x="495300" y="778770"/>
                  </a:lnTo>
                  <a:lnTo>
                    <a:pt x="493927" y="778770"/>
                  </a:lnTo>
                  <a:lnTo>
                    <a:pt x="495300" y="781818"/>
                  </a:lnTo>
                  <a:lnTo>
                    <a:pt x="504444" y="792242"/>
                  </a:lnTo>
                  <a:lnTo>
                    <a:pt x="508000" y="790962"/>
                  </a:lnTo>
                  <a:close/>
                </a:path>
                <a:path w="1498600" h="2364104">
                  <a:moveTo>
                    <a:pt x="546100" y="839730"/>
                  </a:moveTo>
                  <a:lnTo>
                    <a:pt x="542089" y="835158"/>
                  </a:lnTo>
                  <a:lnTo>
                    <a:pt x="533400" y="835158"/>
                  </a:lnTo>
                  <a:lnTo>
                    <a:pt x="533400" y="848874"/>
                  </a:lnTo>
                  <a:lnTo>
                    <a:pt x="546100" y="839730"/>
                  </a:lnTo>
                  <a:close/>
                </a:path>
                <a:path w="1498600" h="2364104">
                  <a:moveTo>
                    <a:pt x="584200" y="896118"/>
                  </a:moveTo>
                  <a:lnTo>
                    <a:pt x="546100" y="839730"/>
                  </a:lnTo>
                  <a:lnTo>
                    <a:pt x="533400" y="848874"/>
                  </a:lnTo>
                  <a:lnTo>
                    <a:pt x="535459" y="853446"/>
                  </a:lnTo>
                  <a:lnTo>
                    <a:pt x="546100" y="853446"/>
                  </a:lnTo>
                  <a:lnTo>
                    <a:pt x="546100" y="877068"/>
                  </a:lnTo>
                  <a:lnTo>
                    <a:pt x="558800" y="905262"/>
                  </a:lnTo>
                  <a:lnTo>
                    <a:pt x="558800" y="896118"/>
                  </a:lnTo>
                  <a:lnTo>
                    <a:pt x="571500" y="893070"/>
                  </a:lnTo>
                  <a:lnTo>
                    <a:pt x="584200" y="896118"/>
                  </a:lnTo>
                  <a:close/>
                </a:path>
                <a:path w="1498600" h="2364104">
                  <a:moveTo>
                    <a:pt x="535459" y="853446"/>
                  </a:moveTo>
                  <a:lnTo>
                    <a:pt x="533400" y="848874"/>
                  </a:lnTo>
                  <a:lnTo>
                    <a:pt x="533400" y="853446"/>
                  </a:lnTo>
                  <a:lnTo>
                    <a:pt x="535459" y="853446"/>
                  </a:lnTo>
                  <a:close/>
                </a:path>
                <a:path w="1498600" h="2364104">
                  <a:moveTo>
                    <a:pt x="546100" y="877068"/>
                  </a:moveTo>
                  <a:lnTo>
                    <a:pt x="546100" y="853446"/>
                  </a:lnTo>
                  <a:lnTo>
                    <a:pt x="535459" y="853446"/>
                  </a:lnTo>
                  <a:lnTo>
                    <a:pt x="546100" y="877068"/>
                  </a:lnTo>
                  <a:close/>
                </a:path>
                <a:path w="1498600" h="2364104">
                  <a:moveTo>
                    <a:pt x="546100" y="839730"/>
                  </a:moveTo>
                  <a:lnTo>
                    <a:pt x="546100" y="835158"/>
                  </a:lnTo>
                  <a:lnTo>
                    <a:pt x="542089" y="835158"/>
                  </a:lnTo>
                  <a:lnTo>
                    <a:pt x="546100" y="839730"/>
                  </a:lnTo>
                  <a:close/>
                </a:path>
                <a:path w="1498600" h="2364104">
                  <a:moveTo>
                    <a:pt x="584200" y="896118"/>
                  </a:moveTo>
                  <a:lnTo>
                    <a:pt x="571500" y="893070"/>
                  </a:lnTo>
                  <a:lnTo>
                    <a:pt x="558800" y="896118"/>
                  </a:lnTo>
                  <a:lnTo>
                    <a:pt x="558800" y="905262"/>
                  </a:lnTo>
                  <a:lnTo>
                    <a:pt x="584200" y="896118"/>
                  </a:lnTo>
                  <a:close/>
                </a:path>
                <a:path w="1498600" h="2364104">
                  <a:moveTo>
                    <a:pt x="584200" y="896118"/>
                  </a:moveTo>
                  <a:lnTo>
                    <a:pt x="558800" y="905262"/>
                  </a:lnTo>
                  <a:lnTo>
                    <a:pt x="560753" y="905965"/>
                  </a:lnTo>
                  <a:lnTo>
                    <a:pt x="584200" y="896118"/>
                  </a:lnTo>
                  <a:close/>
                </a:path>
                <a:path w="1498600" h="2364104">
                  <a:moveTo>
                    <a:pt x="584200" y="938790"/>
                  </a:moveTo>
                  <a:lnTo>
                    <a:pt x="584200" y="905262"/>
                  </a:lnTo>
                  <a:lnTo>
                    <a:pt x="571500" y="909834"/>
                  </a:lnTo>
                  <a:lnTo>
                    <a:pt x="560753" y="905965"/>
                  </a:lnTo>
                  <a:lnTo>
                    <a:pt x="558800" y="906786"/>
                  </a:lnTo>
                  <a:lnTo>
                    <a:pt x="584200" y="938790"/>
                  </a:lnTo>
                  <a:close/>
                </a:path>
                <a:path w="1498600" h="2364104">
                  <a:moveTo>
                    <a:pt x="620485" y="957078"/>
                  </a:moveTo>
                  <a:lnTo>
                    <a:pt x="584200" y="896118"/>
                  </a:lnTo>
                  <a:lnTo>
                    <a:pt x="560753" y="905965"/>
                  </a:lnTo>
                  <a:lnTo>
                    <a:pt x="571500" y="909834"/>
                  </a:lnTo>
                  <a:lnTo>
                    <a:pt x="584200" y="905262"/>
                  </a:lnTo>
                  <a:lnTo>
                    <a:pt x="584200" y="938790"/>
                  </a:lnTo>
                  <a:lnTo>
                    <a:pt x="609600" y="970794"/>
                  </a:lnTo>
                  <a:lnTo>
                    <a:pt x="609600" y="957078"/>
                  </a:lnTo>
                  <a:lnTo>
                    <a:pt x="620485" y="957078"/>
                  </a:lnTo>
                  <a:close/>
                </a:path>
                <a:path w="1498600" h="2364104">
                  <a:moveTo>
                    <a:pt x="622300" y="960126"/>
                  </a:moveTo>
                  <a:lnTo>
                    <a:pt x="620485" y="957078"/>
                  </a:lnTo>
                  <a:lnTo>
                    <a:pt x="609600" y="957078"/>
                  </a:lnTo>
                  <a:lnTo>
                    <a:pt x="609600" y="970794"/>
                  </a:lnTo>
                  <a:lnTo>
                    <a:pt x="622300" y="960126"/>
                  </a:lnTo>
                  <a:close/>
                </a:path>
                <a:path w="1498600" h="2364104">
                  <a:moveTo>
                    <a:pt x="657392" y="1013466"/>
                  </a:moveTo>
                  <a:lnTo>
                    <a:pt x="622300" y="960126"/>
                  </a:lnTo>
                  <a:lnTo>
                    <a:pt x="609600" y="970794"/>
                  </a:lnTo>
                  <a:lnTo>
                    <a:pt x="611605" y="973842"/>
                  </a:lnTo>
                  <a:lnTo>
                    <a:pt x="622300" y="973842"/>
                  </a:lnTo>
                  <a:lnTo>
                    <a:pt x="622300" y="990098"/>
                  </a:lnTo>
                  <a:lnTo>
                    <a:pt x="647700" y="1028706"/>
                  </a:lnTo>
                  <a:lnTo>
                    <a:pt x="647700" y="1013466"/>
                  </a:lnTo>
                  <a:lnTo>
                    <a:pt x="657392" y="1013466"/>
                  </a:lnTo>
                  <a:close/>
                </a:path>
                <a:path w="1498600" h="2364104">
                  <a:moveTo>
                    <a:pt x="611605" y="973842"/>
                  </a:moveTo>
                  <a:lnTo>
                    <a:pt x="609600" y="970794"/>
                  </a:lnTo>
                  <a:lnTo>
                    <a:pt x="609600" y="973842"/>
                  </a:lnTo>
                  <a:lnTo>
                    <a:pt x="611605" y="973842"/>
                  </a:lnTo>
                  <a:close/>
                </a:path>
                <a:path w="1498600" h="2364104">
                  <a:moveTo>
                    <a:pt x="622300" y="990098"/>
                  </a:moveTo>
                  <a:lnTo>
                    <a:pt x="622300" y="973842"/>
                  </a:lnTo>
                  <a:lnTo>
                    <a:pt x="611605" y="973842"/>
                  </a:lnTo>
                  <a:lnTo>
                    <a:pt x="622300" y="990098"/>
                  </a:lnTo>
                  <a:close/>
                </a:path>
                <a:path w="1498600" h="2364104">
                  <a:moveTo>
                    <a:pt x="622300" y="960126"/>
                  </a:moveTo>
                  <a:lnTo>
                    <a:pt x="622300" y="957078"/>
                  </a:lnTo>
                  <a:lnTo>
                    <a:pt x="620485" y="957078"/>
                  </a:lnTo>
                  <a:lnTo>
                    <a:pt x="622300" y="960126"/>
                  </a:lnTo>
                  <a:close/>
                </a:path>
                <a:path w="1498600" h="2364104">
                  <a:moveTo>
                    <a:pt x="660400" y="1018038"/>
                  </a:moveTo>
                  <a:lnTo>
                    <a:pt x="657392" y="1013466"/>
                  </a:lnTo>
                  <a:lnTo>
                    <a:pt x="647700" y="1013466"/>
                  </a:lnTo>
                  <a:lnTo>
                    <a:pt x="647700" y="1028706"/>
                  </a:lnTo>
                  <a:lnTo>
                    <a:pt x="660400" y="1018038"/>
                  </a:lnTo>
                  <a:close/>
                </a:path>
                <a:path w="1498600" h="2364104">
                  <a:moveTo>
                    <a:pt x="670560" y="1029315"/>
                  </a:moveTo>
                  <a:lnTo>
                    <a:pt x="660400" y="1018038"/>
                  </a:lnTo>
                  <a:lnTo>
                    <a:pt x="647700" y="1028706"/>
                  </a:lnTo>
                  <a:lnTo>
                    <a:pt x="650445" y="1031754"/>
                  </a:lnTo>
                  <a:lnTo>
                    <a:pt x="660400" y="1031754"/>
                  </a:lnTo>
                  <a:lnTo>
                    <a:pt x="670560" y="1029315"/>
                  </a:lnTo>
                  <a:close/>
                </a:path>
                <a:path w="1498600" h="2364104">
                  <a:moveTo>
                    <a:pt x="650445" y="1031754"/>
                  </a:moveTo>
                  <a:lnTo>
                    <a:pt x="647700" y="1028706"/>
                  </a:lnTo>
                  <a:lnTo>
                    <a:pt x="647700" y="1031754"/>
                  </a:lnTo>
                  <a:lnTo>
                    <a:pt x="650445" y="1031754"/>
                  </a:lnTo>
                  <a:close/>
                </a:path>
                <a:path w="1498600" h="2364104">
                  <a:moveTo>
                    <a:pt x="708454" y="1071378"/>
                  </a:moveTo>
                  <a:lnTo>
                    <a:pt x="670560" y="1029315"/>
                  </a:lnTo>
                  <a:lnTo>
                    <a:pt x="660400" y="1031754"/>
                  </a:lnTo>
                  <a:lnTo>
                    <a:pt x="650445" y="1031754"/>
                  </a:lnTo>
                  <a:lnTo>
                    <a:pt x="688340" y="1073816"/>
                  </a:lnTo>
                  <a:lnTo>
                    <a:pt x="698500" y="1071378"/>
                  </a:lnTo>
                  <a:lnTo>
                    <a:pt x="708454" y="1071378"/>
                  </a:lnTo>
                  <a:close/>
                </a:path>
                <a:path w="1498600" h="2364104">
                  <a:moveTo>
                    <a:pt x="673100" y="1028706"/>
                  </a:moveTo>
                  <a:lnTo>
                    <a:pt x="673100" y="1018038"/>
                  </a:lnTo>
                  <a:lnTo>
                    <a:pt x="660400" y="1013466"/>
                  </a:lnTo>
                  <a:lnTo>
                    <a:pt x="657392" y="1013466"/>
                  </a:lnTo>
                  <a:lnTo>
                    <a:pt x="660400" y="1018038"/>
                  </a:lnTo>
                  <a:lnTo>
                    <a:pt x="670560" y="1029315"/>
                  </a:lnTo>
                  <a:lnTo>
                    <a:pt x="673100" y="1028706"/>
                  </a:lnTo>
                  <a:close/>
                </a:path>
                <a:path w="1498600" h="2364104">
                  <a:moveTo>
                    <a:pt x="700505" y="1089666"/>
                  </a:moveTo>
                  <a:lnTo>
                    <a:pt x="698500" y="1085094"/>
                  </a:lnTo>
                  <a:lnTo>
                    <a:pt x="688340" y="1073816"/>
                  </a:lnTo>
                  <a:lnTo>
                    <a:pt x="685800" y="1074426"/>
                  </a:lnTo>
                  <a:lnTo>
                    <a:pt x="685800" y="1085094"/>
                  </a:lnTo>
                  <a:lnTo>
                    <a:pt x="698500" y="1089666"/>
                  </a:lnTo>
                  <a:lnTo>
                    <a:pt x="700505" y="1089666"/>
                  </a:lnTo>
                  <a:close/>
                </a:path>
                <a:path w="1498600" h="2364104">
                  <a:moveTo>
                    <a:pt x="711200" y="1074426"/>
                  </a:moveTo>
                  <a:lnTo>
                    <a:pt x="708454" y="1071378"/>
                  </a:lnTo>
                  <a:lnTo>
                    <a:pt x="698500" y="1071378"/>
                  </a:lnTo>
                  <a:lnTo>
                    <a:pt x="688340" y="1073816"/>
                  </a:lnTo>
                  <a:lnTo>
                    <a:pt x="698500" y="1085094"/>
                  </a:lnTo>
                  <a:lnTo>
                    <a:pt x="711200" y="1074426"/>
                  </a:lnTo>
                  <a:close/>
                </a:path>
                <a:path w="1498600" h="2364104">
                  <a:moveTo>
                    <a:pt x="749300" y="1132338"/>
                  </a:moveTo>
                  <a:lnTo>
                    <a:pt x="711200" y="1074426"/>
                  </a:lnTo>
                  <a:lnTo>
                    <a:pt x="698500" y="1085094"/>
                  </a:lnTo>
                  <a:lnTo>
                    <a:pt x="700505" y="1089666"/>
                  </a:lnTo>
                  <a:lnTo>
                    <a:pt x="711200" y="1089666"/>
                  </a:lnTo>
                  <a:lnTo>
                    <a:pt x="711200" y="1114050"/>
                  </a:lnTo>
                  <a:lnTo>
                    <a:pt x="723900" y="1143006"/>
                  </a:lnTo>
                  <a:lnTo>
                    <a:pt x="723900" y="1132338"/>
                  </a:lnTo>
                  <a:lnTo>
                    <a:pt x="736600" y="1127766"/>
                  </a:lnTo>
                  <a:lnTo>
                    <a:pt x="749300" y="1132338"/>
                  </a:lnTo>
                  <a:close/>
                </a:path>
                <a:path w="1498600" h="2364104">
                  <a:moveTo>
                    <a:pt x="711200" y="1114050"/>
                  </a:moveTo>
                  <a:lnTo>
                    <a:pt x="711200" y="1089666"/>
                  </a:lnTo>
                  <a:lnTo>
                    <a:pt x="700505" y="1089666"/>
                  </a:lnTo>
                  <a:lnTo>
                    <a:pt x="711200" y="1114050"/>
                  </a:lnTo>
                  <a:close/>
                </a:path>
                <a:path w="1498600" h="2364104">
                  <a:moveTo>
                    <a:pt x="711200" y="1074426"/>
                  </a:moveTo>
                  <a:lnTo>
                    <a:pt x="711200" y="1071378"/>
                  </a:lnTo>
                  <a:lnTo>
                    <a:pt x="708454" y="1071378"/>
                  </a:lnTo>
                  <a:lnTo>
                    <a:pt x="711200" y="1074426"/>
                  </a:lnTo>
                  <a:close/>
                </a:path>
                <a:path w="1498600" h="2364104">
                  <a:moveTo>
                    <a:pt x="749300" y="1132338"/>
                  </a:moveTo>
                  <a:lnTo>
                    <a:pt x="736600" y="1127766"/>
                  </a:lnTo>
                  <a:lnTo>
                    <a:pt x="723900" y="1132338"/>
                  </a:lnTo>
                  <a:lnTo>
                    <a:pt x="723900" y="1143006"/>
                  </a:lnTo>
                  <a:lnTo>
                    <a:pt x="749300" y="1132338"/>
                  </a:lnTo>
                  <a:close/>
                </a:path>
                <a:path w="1498600" h="2364104">
                  <a:moveTo>
                    <a:pt x="784310" y="1184154"/>
                  </a:moveTo>
                  <a:lnTo>
                    <a:pt x="749300" y="1132338"/>
                  </a:lnTo>
                  <a:lnTo>
                    <a:pt x="723900" y="1143006"/>
                  </a:lnTo>
                  <a:lnTo>
                    <a:pt x="736600" y="1147578"/>
                  </a:lnTo>
                  <a:lnTo>
                    <a:pt x="749300" y="1143006"/>
                  </a:lnTo>
                  <a:lnTo>
                    <a:pt x="749300" y="1171962"/>
                  </a:lnTo>
                  <a:lnTo>
                    <a:pt x="774700" y="1200918"/>
                  </a:lnTo>
                  <a:lnTo>
                    <a:pt x="774700" y="1184154"/>
                  </a:lnTo>
                  <a:lnTo>
                    <a:pt x="784310" y="1184154"/>
                  </a:lnTo>
                  <a:close/>
                </a:path>
                <a:path w="1498600" h="2364104">
                  <a:moveTo>
                    <a:pt x="749300" y="1171962"/>
                  </a:moveTo>
                  <a:lnTo>
                    <a:pt x="749300" y="1143006"/>
                  </a:lnTo>
                  <a:lnTo>
                    <a:pt x="736600" y="1147578"/>
                  </a:lnTo>
                  <a:lnTo>
                    <a:pt x="723900" y="1143006"/>
                  </a:lnTo>
                  <a:lnTo>
                    <a:pt x="749300" y="1171962"/>
                  </a:lnTo>
                  <a:close/>
                </a:path>
                <a:path w="1498600" h="2364104">
                  <a:moveTo>
                    <a:pt x="787400" y="1188726"/>
                  </a:moveTo>
                  <a:lnTo>
                    <a:pt x="784310" y="1184154"/>
                  </a:lnTo>
                  <a:lnTo>
                    <a:pt x="774700" y="1184154"/>
                  </a:lnTo>
                  <a:lnTo>
                    <a:pt x="774700" y="1200918"/>
                  </a:lnTo>
                  <a:lnTo>
                    <a:pt x="787400" y="1188726"/>
                  </a:lnTo>
                  <a:close/>
                </a:path>
                <a:path w="1498600" h="2364104">
                  <a:moveTo>
                    <a:pt x="822492" y="1242066"/>
                  </a:moveTo>
                  <a:lnTo>
                    <a:pt x="787400" y="1188726"/>
                  </a:lnTo>
                  <a:lnTo>
                    <a:pt x="774700" y="1200918"/>
                  </a:lnTo>
                  <a:lnTo>
                    <a:pt x="776759" y="1203966"/>
                  </a:lnTo>
                  <a:lnTo>
                    <a:pt x="787400" y="1203966"/>
                  </a:lnTo>
                  <a:lnTo>
                    <a:pt x="787400" y="1219714"/>
                  </a:lnTo>
                  <a:lnTo>
                    <a:pt x="812800" y="1257306"/>
                  </a:lnTo>
                  <a:lnTo>
                    <a:pt x="812800" y="1242066"/>
                  </a:lnTo>
                  <a:lnTo>
                    <a:pt x="822492" y="1242066"/>
                  </a:lnTo>
                  <a:close/>
                </a:path>
                <a:path w="1498600" h="2364104">
                  <a:moveTo>
                    <a:pt x="776759" y="1203966"/>
                  </a:moveTo>
                  <a:lnTo>
                    <a:pt x="774700" y="1200918"/>
                  </a:lnTo>
                  <a:lnTo>
                    <a:pt x="774700" y="1203966"/>
                  </a:lnTo>
                  <a:lnTo>
                    <a:pt x="776759" y="1203966"/>
                  </a:lnTo>
                  <a:close/>
                </a:path>
                <a:path w="1498600" h="2364104">
                  <a:moveTo>
                    <a:pt x="787400" y="1219714"/>
                  </a:moveTo>
                  <a:lnTo>
                    <a:pt x="787400" y="1203966"/>
                  </a:lnTo>
                  <a:lnTo>
                    <a:pt x="776759" y="1203966"/>
                  </a:lnTo>
                  <a:lnTo>
                    <a:pt x="787400" y="1219714"/>
                  </a:lnTo>
                  <a:close/>
                </a:path>
                <a:path w="1498600" h="2364104">
                  <a:moveTo>
                    <a:pt x="787400" y="1188726"/>
                  </a:moveTo>
                  <a:lnTo>
                    <a:pt x="787400" y="1184154"/>
                  </a:lnTo>
                  <a:lnTo>
                    <a:pt x="784310" y="1184154"/>
                  </a:lnTo>
                  <a:lnTo>
                    <a:pt x="787400" y="1188726"/>
                  </a:lnTo>
                  <a:close/>
                </a:path>
                <a:path w="1498600" h="2364104">
                  <a:moveTo>
                    <a:pt x="825500" y="1246638"/>
                  </a:moveTo>
                  <a:lnTo>
                    <a:pt x="822492" y="1242066"/>
                  </a:lnTo>
                  <a:lnTo>
                    <a:pt x="812800" y="1242066"/>
                  </a:lnTo>
                  <a:lnTo>
                    <a:pt x="812800" y="1257306"/>
                  </a:lnTo>
                  <a:lnTo>
                    <a:pt x="825500" y="1246638"/>
                  </a:lnTo>
                  <a:close/>
                </a:path>
                <a:path w="1498600" h="2364104">
                  <a:moveTo>
                    <a:pt x="860055" y="1306074"/>
                  </a:moveTo>
                  <a:lnTo>
                    <a:pt x="825500" y="1246638"/>
                  </a:lnTo>
                  <a:lnTo>
                    <a:pt x="812800" y="1257306"/>
                  </a:lnTo>
                  <a:lnTo>
                    <a:pt x="815521" y="1261878"/>
                  </a:lnTo>
                  <a:lnTo>
                    <a:pt x="825500" y="1261878"/>
                  </a:lnTo>
                  <a:lnTo>
                    <a:pt x="825500" y="1278642"/>
                  </a:lnTo>
                  <a:lnTo>
                    <a:pt x="850900" y="1321314"/>
                  </a:lnTo>
                  <a:lnTo>
                    <a:pt x="850900" y="1306074"/>
                  </a:lnTo>
                  <a:lnTo>
                    <a:pt x="860055" y="1306074"/>
                  </a:lnTo>
                  <a:close/>
                </a:path>
                <a:path w="1498600" h="2364104">
                  <a:moveTo>
                    <a:pt x="815521" y="1261878"/>
                  </a:moveTo>
                  <a:lnTo>
                    <a:pt x="812800" y="1257306"/>
                  </a:lnTo>
                  <a:lnTo>
                    <a:pt x="812800" y="1261878"/>
                  </a:lnTo>
                  <a:lnTo>
                    <a:pt x="815521" y="1261878"/>
                  </a:lnTo>
                  <a:close/>
                </a:path>
                <a:path w="1498600" h="2364104">
                  <a:moveTo>
                    <a:pt x="825500" y="1278642"/>
                  </a:moveTo>
                  <a:lnTo>
                    <a:pt x="825500" y="1261878"/>
                  </a:lnTo>
                  <a:lnTo>
                    <a:pt x="815521" y="1261878"/>
                  </a:lnTo>
                  <a:lnTo>
                    <a:pt x="825500" y="1278642"/>
                  </a:lnTo>
                  <a:close/>
                </a:path>
                <a:path w="1498600" h="2364104">
                  <a:moveTo>
                    <a:pt x="825500" y="1246638"/>
                  </a:moveTo>
                  <a:lnTo>
                    <a:pt x="825500" y="1242066"/>
                  </a:lnTo>
                  <a:lnTo>
                    <a:pt x="822492" y="1242066"/>
                  </a:lnTo>
                  <a:lnTo>
                    <a:pt x="825500" y="1246638"/>
                  </a:lnTo>
                  <a:close/>
                </a:path>
                <a:path w="1498600" h="2364104">
                  <a:moveTo>
                    <a:pt x="863004" y="1311146"/>
                  </a:moveTo>
                  <a:lnTo>
                    <a:pt x="860055" y="1306074"/>
                  </a:lnTo>
                  <a:lnTo>
                    <a:pt x="850900" y="1306074"/>
                  </a:lnTo>
                  <a:lnTo>
                    <a:pt x="850900" y="1321314"/>
                  </a:lnTo>
                  <a:lnTo>
                    <a:pt x="863004" y="1311146"/>
                  </a:lnTo>
                  <a:close/>
                </a:path>
                <a:path w="1498600" h="2364104">
                  <a:moveTo>
                    <a:pt x="863600" y="1312170"/>
                  </a:moveTo>
                  <a:lnTo>
                    <a:pt x="863004" y="1311146"/>
                  </a:lnTo>
                  <a:lnTo>
                    <a:pt x="850900" y="1321314"/>
                  </a:lnTo>
                  <a:lnTo>
                    <a:pt x="863600" y="1312170"/>
                  </a:lnTo>
                  <a:close/>
                </a:path>
                <a:path w="1498600" h="2364104">
                  <a:moveTo>
                    <a:pt x="863600" y="1325886"/>
                  </a:moveTo>
                  <a:lnTo>
                    <a:pt x="863600" y="1312170"/>
                  </a:lnTo>
                  <a:lnTo>
                    <a:pt x="850900" y="1321314"/>
                  </a:lnTo>
                  <a:lnTo>
                    <a:pt x="853907" y="1325886"/>
                  </a:lnTo>
                  <a:lnTo>
                    <a:pt x="863600" y="1325886"/>
                  </a:lnTo>
                  <a:close/>
                </a:path>
                <a:path w="1498600" h="2364104">
                  <a:moveTo>
                    <a:pt x="853907" y="1325886"/>
                  </a:moveTo>
                  <a:lnTo>
                    <a:pt x="850900" y="1321314"/>
                  </a:lnTo>
                  <a:lnTo>
                    <a:pt x="850900" y="1325886"/>
                  </a:lnTo>
                  <a:lnTo>
                    <a:pt x="853907" y="1325886"/>
                  </a:lnTo>
                  <a:close/>
                </a:path>
                <a:path w="1498600" h="2364104">
                  <a:moveTo>
                    <a:pt x="863600" y="1340618"/>
                  </a:moveTo>
                  <a:lnTo>
                    <a:pt x="863600" y="1325886"/>
                  </a:lnTo>
                  <a:lnTo>
                    <a:pt x="853907" y="1325886"/>
                  </a:lnTo>
                  <a:lnTo>
                    <a:pt x="863600" y="1340618"/>
                  </a:lnTo>
                  <a:close/>
                </a:path>
                <a:path w="1498600" h="2364104">
                  <a:moveTo>
                    <a:pt x="863600" y="1310646"/>
                  </a:moveTo>
                  <a:lnTo>
                    <a:pt x="863600" y="1306074"/>
                  </a:lnTo>
                  <a:lnTo>
                    <a:pt x="860055" y="1306074"/>
                  </a:lnTo>
                  <a:lnTo>
                    <a:pt x="863004" y="1311146"/>
                  </a:lnTo>
                  <a:lnTo>
                    <a:pt x="863600" y="1310646"/>
                  </a:lnTo>
                  <a:close/>
                </a:path>
                <a:path w="1498600" h="2364104">
                  <a:moveTo>
                    <a:pt x="898610" y="1362462"/>
                  </a:moveTo>
                  <a:lnTo>
                    <a:pt x="863600" y="1310646"/>
                  </a:lnTo>
                  <a:lnTo>
                    <a:pt x="863004" y="1311146"/>
                  </a:lnTo>
                  <a:lnTo>
                    <a:pt x="863600" y="1312170"/>
                  </a:lnTo>
                  <a:lnTo>
                    <a:pt x="863600" y="1340618"/>
                  </a:lnTo>
                  <a:lnTo>
                    <a:pt x="889000" y="1379226"/>
                  </a:lnTo>
                  <a:lnTo>
                    <a:pt x="889000" y="1362462"/>
                  </a:lnTo>
                  <a:lnTo>
                    <a:pt x="898610" y="1362462"/>
                  </a:lnTo>
                  <a:close/>
                </a:path>
                <a:path w="1498600" h="2364104">
                  <a:moveTo>
                    <a:pt x="901700" y="1367034"/>
                  </a:moveTo>
                  <a:lnTo>
                    <a:pt x="898610" y="1362462"/>
                  </a:lnTo>
                  <a:lnTo>
                    <a:pt x="889000" y="1362462"/>
                  </a:lnTo>
                  <a:lnTo>
                    <a:pt x="889000" y="1379226"/>
                  </a:lnTo>
                  <a:lnTo>
                    <a:pt x="901700" y="1367034"/>
                  </a:lnTo>
                  <a:close/>
                </a:path>
                <a:path w="1498600" h="2364104">
                  <a:moveTo>
                    <a:pt x="936792" y="1420374"/>
                  </a:moveTo>
                  <a:lnTo>
                    <a:pt x="901700" y="1367034"/>
                  </a:lnTo>
                  <a:lnTo>
                    <a:pt x="889000" y="1379226"/>
                  </a:lnTo>
                  <a:lnTo>
                    <a:pt x="892089" y="1383798"/>
                  </a:lnTo>
                  <a:lnTo>
                    <a:pt x="901700" y="1383798"/>
                  </a:lnTo>
                  <a:lnTo>
                    <a:pt x="901700" y="1398022"/>
                  </a:lnTo>
                  <a:lnTo>
                    <a:pt x="918817" y="1423355"/>
                  </a:lnTo>
                  <a:lnTo>
                    <a:pt x="927100" y="1420374"/>
                  </a:lnTo>
                  <a:lnTo>
                    <a:pt x="936792" y="1420374"/>
                  </a:lnTo>
                  <a:close/>
                </a:path>
                <a:path w="1498600" h="2364104">
                  <a:moveTo>
                    <a:pt x="892089" y="1383798"/>
                  </a:moveTo>
                  <a:lnTo>
                    <a:pt x="889000" y="1379226"/>
                  </a:lnTo>
                  <a:lnTo>
                    <a:pt x="889000" y="1383798"/>
                  </a:lnTo>
                  <a:lnTo>
                    <a:pt x="892089" y="1383798"/>
                  </a:lnTo>
                  <a:close/>
                </a:path>
                <a:path w="1498600" h="2364104">
                  <a:moveTo>
                    <a:pt x="901700" y="1398022"/>
                  </a:moveTo>
                  <a:lnTo>
                    <a:pt x="901700" y="1383798"/>
                  </a:lnTo>
                  <a:lnTo>
                    <a:pt x="892089" y="1383798"/>
                  </a:lnTo>
                  <a:lnTo>
                    <a:pt x="901700" y="1398022"/>
                  </a:lnTo>
                  <a:close/>
                </a:path>
                <a:path w="1498600" h="2364104">
                  <a:moveTo>
                    <a:pt x="901700" y="1367034"/>
                  </a:moveTo>
                  <a:lnTo>
                    <a:pt x="901700" y="1362462"/>
                  </a:lnTo>
                  <a:lnTo>
                    <a:pt x="898610" y="1362462"/>
                  </a:lnTo>
                  <a:lnTo>
                    <a:pt x="901700" y="1367034"/>
                  </a:lnTo>
                  <a:close/>
                </a:path>
                <a:path w="1498600" h="2364104">
                  <a:moveTo>
                    <a:pt x="939800" y="1424946"/>
                  </a:moveTo>
                  <a:lnTo>
                    <a:pt x="927100" y="1435614"/>
                  </a:lnTo>
                  <a:lnTo>
                    <a:pt x="918817" y="1423355"/>
                  </a:lnTo>
                  <a:lnTo>
                    <a:pt x="914400" y="1424946"/>
                  </a:lnTo>
                  <a:lnTo>
                    <a:pt x="914400" y="1435614"/>
                  </a:lnTo>
                  <a:lnTo>
                    <a:pt x="927100" y="1440186"/>
                  </a:lnTo>
                  <a:lnTo>
                    <a:pt x="927100" y="1437138"/>
                  </a:lnTo>
                  <a:lnTo>
                    <a:pt x="939800" y="1424946"/>
                  </a:lnTo>
                  <a:close/>
                </a:path>
                <a:path w="1498600" h="2364104">
                  <a:moveTo>
                    <a:pt x="939800" y="1424946"/>
                  </a:moveTo>
                  <a:lnTo>
                    <a:pt x="936792" y="1420374"/>
                  </a:lnTo>
                  <a:lnTo>
                    <a:pt x="927100" y="1420374"/>
                  </a:lnTo>
                  <a:lnTo>
                    <a:pt x="918817" y="1423355"/>
                  </a:lnTo>
                  <a:lnTo>
                    <a:pt x="927100" y="1435614"/>
                  </a:lnTo>
                  <a:lnTo>
                    <a:pt x="939800" y="1424946"/>
                  </a:lnTo>
                  <a:close/>
                </a:path>
                <a:path w="1498600" h="2364104">
                  <a:moveTo>
                    <a:pt x="975840" y="1478286"/>
                  </a:moveTo>
                  <a:lnTo>
                    <a:pt x="939800" y="1424946"/>
                  </a:lnTo>
                  <a:lnTo>
                    <a:pt x="927100" y="1437138"/>
                  </a:lnTo>
                  <a:lnTo>
                    <a:pt x="929159" y="1440186"/>
                  </a:lnTo>
                  <a:lnTo>
                    <a:pt x="939800" y="1440186"/>
                  </a:lnTo>
                  <a:lnTo>
                    <a:pt x="939800" y="1455934"/>
                  </a:lnTo>
                  <a:lnTo>
                    <a:pt x="965200" y="1493526"/>
                  </a:lnTo>
                  <a:lnTo>
                    <a:pt x="965200" y="1478286"/>
                  </a:lnTo>
                  <a:lnTo>
                    <a:pt x="975840" y="1478286"/>
                  </a:lnTo>
                  <a:close/>
                </a:path>
                <a:path w="1498600" h="2364104">
                  <a:moveTo>
                    <a:pt x="929159" y="1440186"/>
                  </a:moveTo>
                  <a:lnTo>
                    <a:pt x="927100" y="1437138"/>
                  </a:lnTo>
                  <a:lnTo>
                    <a:pt x="927100" y="1440186"/>
                  </a:lnTo>
                  <a:lnTo>
                    <a:pt x="929159" y="1440186"/>
                  </a:lnTo>
                  <a:close/>
                </a:path>
                <a:path w="1498600" h="2364104">
                  <a:moveTo>
                    <a:pt x="939800" y="1455934"/>
                  </a:moveTo>
                  <a:lnTo>
                    <a:pt x="939800" y="1440186"/>
                  </a:lnTo>
                  <a:lnTo>
                    <a:pt x="929159" y="1440186"/>
                  </a:lnTo>
                  <a:lnTo>
                    <a:pt x="939800" y="1455934"/>
                  </a:lnTo>
                  <a:close/>
                </a:path>
                <a:path w="1498600" h="2364104">
                  <a:moveTo>
                    <a:pt x="939800" y="1424946"/>
                  </a:moveTo>
                  <a:lnTo>
                    <a:pt x="939800" y="1420374"/>
                  </a:lnTo>
                  <a:lnTo>
                    <a:pt x="936792" y="1420374"/>
                  </a:lnTo>
                  <a:lnTo>
                    <a:pt x="939800" y="1424946"/>
                  </a:lnTo>
                  <a:close/>
                </a:path>
                <a:path w="1498600" h="2364104">
                  <a:moveTo>
                    <a:pt x="977900" y="1481334"/>
                  </a:moveTo>
                  <a:lnTo>
                    <a:pt x="975840" y="1478286"/>
                  </a:lnTo>
                  <a:lnTo>
                    <a:pt x="965200" y="1478286"/>
                  </a:lnTo>
                  <a:lnTo>
                    <a:pt x="965200" y="1493526"/>
                  </a:lnTo>
                  <a:lnTo>
                    <a:pt x="977900" y="1481334"/>
                  </a:lnTo>
                  <a:close/>
                </a:path>
                <a:path w="1498600" h="2364104">
                  <a:moveTo>
                    <a:pt x="977900" y="1482858"/>
                  </a:moveTo>
                  <a:lnTo>
                    <a:pt x="977900" y="1481334"/>
                  </a:lnTo>
                  <a:lnTo>
                    <a:pt x="965200" y="1493526"/>
                  </a:lnTo>
                  <a:lnTo>
                    <a:pt x="977900" y="1482858"/>
                  </a:lnTo>
                  <a:close/>
                </a:path>
                <a:path w="1498600" h="2364104">
                  <a:moveTo>
                    <a:pt x="1012910" y="1534674"/>
                  </a:moveTo>
                  <a:lnTo>
                    <a:pt x="977900" y="1482858"/>
                  </a:lnTo>
                  <a:lnTo>
                    <a:pt x="965200" y="1493526"/>
                  </a:lnTo>
                  <a:lnTo>
                    <a:pt x="968289" y="1498098"/>
                  </a:lnTo>
                  <a:lnTo>
                    <a:pt x="977900" y="1498098"/>
                  </a:lnTo>
                  <a:lnTo>
                    <a:pt x="977900" y="1512322"/>
                  </a:lnTo>
                  <a:lnTo>
                    <a:pt x="1003300" y="1549914"/>
                  </a:lnTo>
                  <a:lnTo>
                    <a:pt x="1003300" y="1534674"/>
                  </a:lnTo>
                  <a:lnTo>
                    <a:pt x="1012910" y="1534674"/>
                  </a:lnTo>
                  <a:close/>
                </a:path>
                <a:path w="1498600" h="2364104">
                  <a:moveTo>
                    <a:pt x="968289" y="1498098"/>
                  </a:moveTo>
                  <a:lnTo>
                    <a:pt x="965200" y="1493526"/>
                  </a:lnTo>
                  <a:lnTo>
                    <a:pt x="965200" y="1498098"/>
                  </a:lnTo>
                  <a:lnTo>
                    <a:pt x="968289" y="1498098"/>
                  </a:lnTo>
                  <a:close/>
                </a:path>
                <a:path w="1498600" h="2364104">
                  <a:moveTo>
                    <a:pt x="977900" y="1512322"/>
                  </a:moveTo>
                  <a:lnTo>
                    <a:pt x="977900" y="1498098"/>
                  </a:lnTo>
                  <a:lnTo>
                    <a:pt x="968289" y="1498098"/>
                  </a:lnTo>
                  <a:lnTo>
                    <a:pt x="977900" y="1512322"/>
                  </a:lnTo>
                  <a:close/>
                </a:path>
                <a:path w="1498600" h="2364104">
                  <a:moveTo>
                    <a:pt x="977900" y="1481334"/>
                  </a:moveTo>
                  <a:lnTo>
                    <a:pt x="977900" y="1478286"/>
                  </a:lnTo>
                  <a:lnTo>
                    <a:pt x="975840" y="1478286"/>
                  </a:lnTo>
                  <a:lnTo>
                    <a:pt x="977900" y="1481334"/>
                  </a:lnTo>
                  <a:close/>
                </a:path>
                <a:path w="1498600" h="2364104">
                  <a:moveTo>
                    <a:pt x="1016000" y="1539246"/>
                  </a:moveTo>
                  <a:lnTo>
                    <a:pt x="1012910" y="1534674"/>
                  </a:lnTo>
                  <a:lnTo>
                    <a:pt x="1003300" y="1534674"/>
                  </a:lnTo>
                  <a:lnTo>
                    <a:pt x="1003300" y="1549914"/>
                  </a:lnTo>
                  <a:lnTo>
                    <a:pt x="1016000" y="1539246"/>
                  </a:lnTo>
                  <a:close/>
                </a:path>
                <a:path w="1498600" h="2364104">
                  <a:moveTo>
                    <a:pt x="1016000" y="1539246"/>
                  </a:moveTo>
                  <a:lnTo>
                    <a:pt x="1003300" y="1549914"/>
                  </a:lnTo>
                  <a:lnTo>
                    <a:pt x="1003300" y="1551438"/>
                  </a:lnTo>
                  <a:lnTo>
                    <a:pt x="1016000" y="1539246"/>
                  </a:lnTo>
                  <a:close/>
                </a:path>
                <a:path w="1498600" h="2364104">
                  <a:moveTo>
                    <a:pt x="1050636" y="1584966"/>
                  </a:moveTo>
                  <a:lnTo>
                    <a:pt x="1016000" y="1539246"/>
                  </a:lnTo>
                  <a:lnTo>
                    <a:pt x="1003300" y="1551438"/>
                  </a:lnTo>
                  <a:lnTo>
                    <a:pt x="1005681" y="1554486"/>
                  </a:lnTo>
                  <a:lnTo>
                    <a:pt x="1016000" y="1554486"/>
                  </a:lnTo>
                  <a:lnTo>
                    <a:pt x="1016000" y="1567694"/>
                  </a:lnTo>
                  <a:lnTo>
                    <a:pt x="1032107" y="1588311"/>
                  </a:lnTo>
                  <a:lnTo>
                    <a:pt x="1041400" y="1584966"/>
                  </a:lnTo>
                  <a:lnTo>
                    <a:pt x="1050636" y="1584966"/>
                  </a:lnTo>
                  <a:close/>
                </a:path>
                <a:path w="1498600" h="2364104">
                  <a:moveTo>
                    <a:pt x="1005681" y="1554486"/>
                  </a:moveTo>
                  <a:lnTo>
                    <a:pt x="1003300" y="1551438"/>
                  </a:lnTo>
                  <a:lnTo>
                    <a:pt x="1003300" y="1554486"/>
                  </a:lnTo>
                  <a:lnTo>
                    <a:pt x="1005681" y="1554486"/>
                  </a:lnTo>
                  <a:close/>
                </a:path>
                <a:path w="1498600" h="2364104">
                  <a:moveTo>
                    <a:pt x="1016000" y="1567694"/>
                  </a:moveTo>
                  <a:lnTo>
                    <a:pt x="1016000" y="1554486"/>
                  </a:lnTo>
                  <a:lnTo>
                    <a:pt x="1005681" y="1554486"/>
                  </a:lnTo>
                  <a:lnTo>
                    <a:pt x="1016000" y="1567694"/>
                  </a:lnTo>
                  <a:close/>
                </a:path>
                <a:path w="1498600" h="2364104">
                  <a:moveTo>
                    <a:pt x="1016000" y="1539246"/>
                  </a:moveTo>
                  <a:lnTo>
                    <a:pt x="1016000" y="1534674"/>
                  </a:lnTo>
                  <a:lnTo>
                    <a:pt x="1012910" y="1534674"/>
                  </a:lnTo>
                  <a:lnTo>
                    <a:pt x="1016000" y="1539246"/>
                  </a:lnTo>
                  <a:close/>
                </a:path>
                <a:path w="1498600" h="2364104">
                  <a:moveTo>
                    <a:pt x="1043641" y="1604778"/>
                  </a:moveTo>
                  <a:lnTo>
                    <a:pt x="1041400" y="1600206"/>
                  </a:lnTo>
                  <a:lnTo>
                    <a:pt x="1032107" y="1588311"/>
                  </a:lnTo>
                  <a:lnTo>
                    <a:pt x="1028700" y="1589538"/>
                  </a:lnTo>
                  <a:lnTo>
                    <a:pt x="1028700" y="1600206"/>
                  </a:lnTo>
                  <a:lnTo>
                    <a:pt x="1041400" y="1604778"/>
                  </a:lnTo>
                  <a:lnTo>
                    <a:pt x="1043641" y="1604778"/>
                  </a:lnTo>
                  <a:close/>
                </a:path>
                <a:path w="1498600" h="2364104">
                  <a:moveTo>
                    <a:pt x="1054100" y="1589538"/>
                  </a:moveTo>
                  <a:lnTo>
                    <a:pt x="1050636" y="1584966"/>
                  </a:lnTo>
                  <a:lnTo>
                    <a:pt x="1041400" y="1584966"/>
                  </a:lnTo>
                  <a:lnTo>
                    <a:pt x="1032107" y="1588311"/>
                  </a:lnTo>
                  <a:lnTo>
                    <a:pt x="1041400" y="1600206"/>
                  </a:lnTo>
                  <a:lnTo>
                    <a:pt x="1054100" y="1589538"/>
                  </a:lnTo>
                  <a:close/>
                </a:path>
                <a:path w="1498600" h="2364104">
                  <a:moveTo>
                    <a:pt x="1088736" y="1635258"/>
                  </a:moveTo>
                  <a:lnTo>
                    <a:pt x="1054100" y="1589538"/>
                  </a:lnTo>
                  <a:lnTo>
                    <a:pt x="1041400" y="1600206"/>
                  </a:lnTo>
                  <a:lnTo>
                    <a:pt x="1043641" y="1604778"/>
                  </a:lnTo>
                  <a:lnTo>
                    <a:pt x="1054100" y="1604778"/>
                  </a:lnTo>
                  <a:lnTo>
                    <a:pt x="1054100" y="1626114"/>
                  </a:lnTo>
                  <a:lnTo>
                    <a:pt x="1066800" y="1652022"/>
                  </a:lnTo>
                  <a:lnTo>
                    <a:pt x="1066800" y="1639830"/>
                  </a:lnTo>
                  <a:lnTo>
                    <a:pt x="1079500" y="1635258"/>
                  </a:lnTo>
                  <a:lnTo>
                    <a:pt x="1088736" y="1635258"/>
                  </a:lnTo>
                  <a:close/>
                </a:path>
                <a:path w="1498600" h="2364104">
                  <a:moveTo>
                    <a:pt x="1054100" y="1626114"/>
                  </a:moveTo>
                  <a:lnTo>
                    <a:pt x="1054100" y="1604778"/>
                  </a:lnTo>
                  <a:lnTo>
                    <a:pt x="1043641" y="1604778"/>
                  </a:lnTo>
                  <a:lnTo>
                    <a:pt x="1054100" y="1626114"/>
                  </a:lnTo>
                  <a:close/>
                </a:path>
                <a:path w="1498600" h="2364104">
                  <a:moveTo>
                    <a:pt x="1054100" y="1589538"/>
                  </a:moveTo>
                  <a:lnTo>
                    <a:pt x="1054100" y="1584966"/>
                  </a:lnTo>
                  <a:lnTo>
                    <a:pt x="1050636" y="1584966"/>
                  </a:lnTo>
                  <a:lnTo>
                    <a:pt x="1054100" y="1589538"/>
                  </a:lnTo>
                  <a:close/>
                </a:path>
                <a:path w="1498600" h="2364104">
                  <a:moveTo>
                    <a:pt x="1092200" y="1639830"/>
                  </a:moveTo>
                  <a:lnTo>
                    <a:pt x="1088736" y="1635258"/>
                  </a:lnTo>
                  <a:lnTo>
                    <a:pt x="1079500" y="1635258"/>
                  </a:lnTo>
                  <a:lnTo>
                    <a:pt x="1066800" y="1639830"/>
                  </a:lnTo>
                  <a:lnTo>
                    <a:pt x="1066800" y="1650498"/>
                  </a:lnTo>
                  <a:lnTo>
                    <a:pt x="1092200" y="1639830"/>
                  </a:lnTo>
                  <a:close/>
                </a:path>
                <a:path w="1498600" h="2364104">
                  <a:moveTo>
                    <a:pt x="1092200" y="1639830"/>
                  </a:moveTo>
                  <a:lnTo>
                    <a:pt x="1066800" y="1650498"/>
                  </a:lnTo>
                  <a:lnTo>
                    <a:pt x="1068614" y="1651151"/>
                  </a:lnTo>
                  <a:lnTo>
                    <a:pt x="1092200" y="1639830"/>
                  </a:lnTo>
                  <a:close/>
                </a:path>
                <a:path w="1498600" h="2364104">
                  <a:moveTo>
                    <a:pt x="1068614" y="1651151"/>
                  </a:moveTo>
                  <a:lnTo>
                    <a:pt x="1066800" y="1650498"/>
                  </a:lnTo>
                  <a:lnTo>
                    <a:pt x="1067562" y="1651656"/>
                  </a:lnTo>
                  <a:lnTo>
                    <a:pt x="1068614" y="1651151"/>
                  </a:lnTo>
                  <a:close/>
                </a:path>
                <a:path w="1498600" h="2364104">
                  <a:moveTo>
                    <a:pt x="1067562" y="1651656"/>
                  </a:moveTo>
                  <a:lnTo>
                    <a:pt x="1066800" y="1650498"/>
                  </a:lnTo>
                  <a:lnTo>
                    <a:pt x="1066800" y="1652022"/>
                  </a:lnTo>
                  <a:lnTo>
                    <a:pt x="1067562" y="1651656"/>
                  </a:lnTo>
                  <a:close/>
                </a:path>
                <a:path w="1498600" h="2364104">
                  <a:moveTo>
                    <a:pt x="1092200" y="1689106"/>
                  </a:moveTo>
                  <a:lnTo>
                    <a:pt x="1092200" y="1655070"/>
                  </a:lnTo>
                  <a:lnTo>
                    <a:pt x="1079500" y="1655070"/>
                  </a:lnTo>
                  <a:lnTo>
                    <a:pt x="1068614" y="1651151"/>
                  </a:lnTo>
                  <a:lnTo>
                    <a:pt x="1067562" y="1651656"/>
                  </a:lnTo>
                  <a:lnTo>
                    <a:pt x="1092200" y="1689106"/>
                  </a:lnTo>
                  <a:close/>
                </a:path>
                <a:path w="1498600" h="2364104">
                  <a:moveTo>
                    <a:pt x="1130300" y="1696218"/>
                  </a:moveTo>
                  <a:lnTo>
                    <a:pt x="1092200" y="1639830"/>
                  </a:lnTo>
                  <a:lnTo>
                    <a:pt x="1068614" y="1651151"/>
                  </a:lnTo>
                  <a:lnTo>
                    <a:pt x="1079500" y="1655070"/>
                  </a:lnTo>
                  <a:lnTo>
                    <a:pt x="1092200" y="1655070"/>
                  </a:lnTo>
                  <a:lnTo>
                    <a:pt x="1092200" y="1689106"/>
                  </a:lnTo>
                  <a:lnTo>
                    <a:pt x="1104900" y="1708410"/>
                  </a:lnTo>
                  <a:lnTo>
                    <a:pt x="1104900" y="1691646"/>
                  </a:lnTo>
                  <a:lnTo>
                    <a:pt x="1117600" y="1691646"/>
                  </a:lnTo>
                  <a:lnTo>
                    <a:pt x="1130300" y="1696218"/>
                  </a:lnTo>
                  <a:close/>
                </a:path>
                <a:path w="1498600" h="2364104">
                  <a:moveTo>
                    <a:pt x="1092200" y="1639830"/>
                  </a:moveTo>
                  <a:lnTo>
                    <a:pt x="1092200" y="1635258"/>
                  </a:lnTo>
                  <a:lnTo>
                    <a:pt x="1088736" y="1635258"/>
                  </a:lnTo>
                  <a:lnTo>
                    <a:pt x="1092200" y="1639830"/>
                  </a:lnTo>
                  <a:close/>
                </a:path>
                <a:path w="1498600" h="2364104">
                  <a:moveTo>
                    <a:pt x="1130300" y="1696218"/>
                  </a:moveTo>
                  <a:lnTo>
                    <a:pt x="1117600" y="1691646"/>
                  </a:lnTo>
                  <a:lnTo>
                    <a:pt x="1104900" y="1691646"/>
                  </a:lnTo>
                  <a:lnTo>
                    <a:pt x="1104900" y="1706886"/>
                  </a:lnTo>
                  <a:lnTo>
                    <a:pt x="1130300" y="1696218"/>
                  </a:lnTo>
                  <a:close/>
                </a:path>
                <a:path w="1498600" h="2364104">
                  <a:moveTo>
                    <a:pt x="1130300" y="1696218"/>
                  </a:moveTo>
                  <a:lnTo>
                    <a:pt x="1104900" y="1706886"/>
                  </a:lnTo>
                  <a:lnTo>
                    <a:pt x="1105519" y="1708112"/>
                  </a:lnTo>
                  <a:lnTo>
                    <a:pt x="1130300" y="1696218"/>
                  </a:lnTo>
                  <a:close/>
                </a:path>
                <a:path w="1498600" h="2364104">
                  <a:moveTo>
                    <a:pt x="1105519" y="1708112"/>
                  </a:moveTo>
                  <a:lnTo>
                    <a:pt x="1104900" y="1706886"/>
                  </a:lnTo>
                  <a:lnTo>
                    <a:pt x="1104900" y="1708410"/>
                  </a:lnTo>
                  <a:lnTo>
                    <a:pt x="1105519" y="1708112"/>
                  </a:lnTo>
                  <a:close/>
                </a:path>
                <a:path w="1498600" h="2364104">
                  <a:moveTo>
                    <a:pt x="1107978" y="1712982"/>
                  </a:moveTo>
                  <a:lnTo>
                    <a:pt x="1105519" y="1708112"/>
                  </a:lnTo>
                  <a:lnTo>
                    <a:pt x="1104900" y="1708410"/>
                  </a:lnTo>
                  <a:lnTo>
                    <a:pt x="1104900" y="1712982"/>
                  </a:lnTo>
                  <a:lnTo>
                    <a:pt x="1107978" y="1712982"/>
                  </a:lnTo>
                  <a:close/>
                </a:path>
                <a:path w="1498600" h="2364104">
                  <a:moveTo>
                    <a:pt x="1152711" y="1741938"/>
                  </a:moveTo>
                  <a:lnTo>
                    <a:pt x="1130300" y="1696218"/>
                  </a:lnTo>
                  <a:lnTo>
                    <a:pt x="1105519" y="1708112"/>
                  </a:lnTo>
                  <a:lnTo>
                    <a:pt x="1107978" y="1712982"/>
                  </a:lnTo>
                  <a:lnTo>
                    <a:pt x="1117600" y="1712982"/>
                  </a:lnTo>
                  <a:lnTo>
                    <a:pt x="1130300" y="1708410"/>
                  </a:lnTo>
                  <a:lnTo>
                    <a:pt x="1130300" y="1746510"/>
                  </a:lnTo>
                  <a:lnTo>
                    <a:pt x="1143000" y="1741938"/>
                  </a:lnTo>
                  <a:lnTo>
                    <a:pt x="1152711" y="1741938"/>
                  </a:lnTo>
                  <a:close/>
                </a:path>
                <a:path w="1498600" h="2364104">
                  <a:moveTo>
                    <a:pt x="1155095" y="1746800"/>
                  </a:moveTo>
                  <a:lnTo>
                    <a:pt x="1152711" y="1741938"/>
                  </a:lnTo>
                  <a:lnTo>
                    <a:pt x="1143000" y="1741938"/>
                  </a:lnTo>
                  <a:lnTo>
                    <a:pt x="1130300" y="1746510"/>
                  </a:lnTo>
                  <a:lnTo>
                    <a:pt x="1130300" y="1708410"/>
                  </a:lnTo>
                  <a:lnTo>
                    <a:pt x="1117600" y="1712982"/>
                  </a:lnTo>
                  <a:lnTo>
                    <a:pt x="1107978" y="1712982"/>
                  </a:lnTo>
                  <a:lnTo>
                    <a:pt x="1130300" y="1757178"/>
                  </a:lnTo>
                  <a:lnTo>
                    <a:pt x="1143000" y="1752606"/>
                  </a:lnTo>
                  <a:lnTo>
                    <a:pt x="1155095" y="1746800"/>
                  </a:lnTo>
                  <a:close/>
                </a:path>
                <a:path w="1498600" h="2364104">
                  <a:moveTo>
                    <a:pt x="1143000" y="1752606"/>
                  </a:moveTo>
                  <a:lnTo>
                    <a:pt x="1130300" y="1757178"/>
                  </a:lnTo>
                  <a:lnTo>
                    <a:pt x="1130300" y="1758702"/>
                  </a:lnTo>
                  <a:lnTo>
                    <a:pt x="1143000" y="1752606"/>
                  </a:lnTo>
                  <a:close/>
                </a:path>
                <a:path w="1498600" h="2364104">
                  <a:moveTo>
                    <a:pt x="1155700" y="1763274"/>
                  </a:moveTo>
                  <a:lnTo>
                    <a:pt x="1155700" y="1748034"/>
                  </a:lnTo>
                  <a:lnTo>
                    <a:pt x="1143000" y="1752606"/>
                  </a:lnTo>
                  <a:lnTo>
                    <a:pt x="1130300" y="1758702"/>
                  </a:lnTo>
                  <a:lnTo>
                    <a:pt x="1143000" y="1763274"/>
                  </a:lnTo>
                  <a:lnTo>
                    <a:pt x="1155700" y="1763274"/>
                  </a:lnTo>
                  <a:close/>
                </a:path>
                <a:path w="1498600" h="2364104">
                  <a:moveTo>
                    <a:pt x="1155700" y="1787150"/>
                  </a:moveTo>
                  <a:lnTo>
                    <a:pt x="1155700" y="1763274"/>
                  </a:lnTo>
                  <a:lnTo>
                    <a:pt x="1143000" y="1763274"/>
                  </a:lnTo>
                  <a:lnTo>
                    <a:pt x="1130300" y="1758702"/>
                  </a:lnTo>
                  <a:lnTo>
                    <a:pt x="1155700" y="1787150"/>
                  </a:lnTo>
                  <a:close/>
                </a:path>
                <a:path w="1498600" h="2364104">
                  <a:moveTo>
                    <a:pt x="1155700" y="1748034"/>
                  </a:moveTo>
                  <a:lnTo>
                    <a:pt x="1155095" y="1746800"/>
                  </a:lnTo>
                  <a:lnTo>
                    <a:pt x="1143000" y="1752606"/>
                  </a:lnTo>
                  <a:lnTo>
                    <a:pt x="1155700" y="1748034"/>
                  </a:lnTo>
                  <a:close/>
                </a:path>
                <a:path w="1498600" h="2364104">
                  <a:moveTo>
                    <a:pt x="1155700" y="1746510"/>
                  </a:moveTo>
                  <a:lnTo>
                    <a:pt x="1155700" y="1741938"/>
                  </a:lnTo>
                  <a:lnTo>
                    <a:pt x="1152711" y="1741938"/>
                  </a:lnTo>
                  <a:lnTo>
                    <a:pt x="1155095" y="1746800"/>
                  </a:lnTo>
                  <a:lnTo>
                    <a:pt x="1155700" y="1746510"/>
                  </a:lnTo>
                  <a:close/>
                </a:path>
                <a:path w="1498600" h="2364104">
                  <a:moveTo>
                    <a:pt x="1178378" y="1784610"/>
                  </a:moveTo>
                  <a:lnTo>
                    <a:pt x="1155700" y="1746510"/>
                  </a:lnTo>
                  <a:lnTo>
                    <a:pt x="1155095" y="1746800"/>
                  </a:lnTo>
                  <a:lnTo>
                    <a:pt x="1155700" y="1748034"/>
                  </a:lnTo>
                  <a:lnTo>
                    <a:pt x="1155700" y="1787150"/>
                  </a:lnTo>
                  <a:lnTo>
                    <a:pt x="1168400" y="1801374"/>
                  </a:lnTo>
                  <a:lnTo>
                    <a:pt x="1168400" y="1784610"/>
                  </a:lnTo>
                  <a:lnTo>
                    <a:pt x="1178378" y="1784610"/>
                  </a:lnTo>
                  <a:close/>
                </a:path>
                <a:path w="1498600" h="2364104">
                  <a:moveTo>
                    <a:pt x="1181100" y="1789182"/>
                  </a:moveTo>
                  <a:lnTo>
                    <a:pt x="1178378" y="1784610"/>
                  </a:lnTo>
                  <a:lnTo>
                    <a:pt x="1168400" y="1784610"/>
                  </a:lnTo>
                  <a:lnTo>
                    <a:pt x="1168400" y="1801374"/>
                  </a:lnTo>
                  <a:lnTo>
                    <a:pt x="1181100" y="1789182"/>
                  </a:lnTo>
                  <a:close/>
                </a:path>
                <a:path w="1498600" h="2364104">
                  <a:moveTo>
                    <a:pt x="1203778" y="1827282"/>
                  </a:moveTo>
                  <a:lnTo>
                    <a:pt x="1181100" y="1789182"/>
                  </a:lnTo>
                  <a:lnTo>
                    <a:pt x="1168400" y="1801374"/>
                  </a:lnTo>
                  <a:lnTo>
                    <a:pt x="1171121" y="1805946"/>
                  </a:lnTo>
                  <a:lnTo>
                    <a:pt x="1181100" y="1805946"/>
                  </a:lnTo>
                  <a:lnTo>
                    <a:pt x="1181100" y="1822710"/>
                  </a:lnTo>
                  <a:lnTo>
                    <a:pt x="1193800" y="1844046"/>
                  </a:lnTo>
                  <a:lnTo>
                    <a:pt x="1193800" y="1827282"/>
                  </a:lnTo>
                  <a:lnTo>
                    <a:pt x="1203778" y="1827282"/>
                  </a:lnTo>
                  <a:close/>
                </a:path>
                <a:path w="1498600" h="2364104">
                  <a:moveTo>
                    <a:pt x="1171121" y="1805946"/>
                  </a:moveTo>
                  <a:lnTo>
                    <a:pt x="1168400" y="1801374"/>
                  </a:lnTo>
                  <a:lnTo>
                    <a:pt x="1168400" y="1805946"/>
                  </a:lnTo>
                  <a:lnTo>
                    <a:pt x="1171121" y="1805946"/>
                  </a:lnTo>
                  <a:close/>
                </a:path>
                <a:path w="1498600" h="2364104">
                  <a:moveTo>
                    <a:pt x="1181100" y="1822710"/>
                  </a:moveTo>
                  <a:lnTo>
                    <a:pt x="1181100" y="1805946"/>
                  </a:lnTo>
                  <a:lnTo>
                    <a:pt x="1171121" y="1805946"/>
                  </a:lnTo>
                  <a:lnTo>
                    <a:pt x="1181100" y="1822710"/>
                  </a:lnTo>
                  <a:close/>
                </a:path>
                <a:path w="1498600" h="2364104">
                  <a:moveTo>
                    <a:pt x="1181100" y="1789182"/>
                  </a:moveTo>
                  <a:lnTo>
                    <a:pt x="1181100" y="1784610"/>
                  </a:lnTo>
                  <a:lnTo>
                    <a:pt x="1178378" y="1784610"/>
                  </a:lnTo>
                  <a:lnTo>
                    <a:pt x="1181100" y="1789182"/>
                  </a:lnTo>
                  <a:close/>
                </a:path>
                <a:path w="1498600" h="2364104">
                  <a:moveTo>
                    <a:pt x="1206500" y="1831854"/>
                  </a:moveTo>
                  <a:lnTo>
                    <a:pt x="1203778" y="1827282"/>
                  </a:lnTo>
                  <a:lnTo>
                    <a:pt x="1193800" y="1827282"/>
                  </a:lnTo>
                  <a:lnTo>
                    <a:pt x="1193800" y="1844046"/>
                  </a:lnTo>
                  <a:lnTo>
                    <a:pt x="1206500" y="1831854"/>
                  </a:lnTo>
                  <a:close/>
                </a:path>
                <a:path w="1498600" h="2364104">
                  <a:moveTo>
                    <a:pt x="1244600" y="1876050"/>
                  </a:moveTo>
                  <a:lnTo>
                    <a:pt x="1206500" y="1831854"/>
                  </a:lnTo>
                  <a:lnTo>
                    <a:pt x="1193800" y="1844046"/>
                  </a:lnTo>
                  <a:lnTo>
                    <a:pt x="1196521" y="1848618"/>
                  </a:lnTo>
                  <a:lnTo>
                    <a:pt x="1206500" y="1848618"/>
                  </a:lnTo>
                  <a:lnTo>
                    <a:pt x="1206500" y="1865382"/>
                  </a:lnTo>
                  <a:lnTo>
                    <a:pt x="1219200" y="1886718"/>
                  </a:lnTo>
                  <a:lnTo>
                    <a:pt x="1219200" y="1871478"/>
                  </a:lnTo>
                  <a:lnTo>
                    <a:pt x="1231900" y="1871478"/>
                  </a:lnTo>
                  <a:lnTo>
                    <a:pt x="1244600" y="1876050"/>
                  </a:lnTo>
                  <a:close/>
                </a:path>
                <a:path w="1498600" h="2364104">
                  <a:moveTo>
                    <a:pt x="1196521" y="1848618"/>
                  </a:moveTo>
                  <a:lnTo>
                    <a:pt x="1193800" y="1844046"/>
                  </a:lnTo>
                  <a:lnTo>
                    <a:pt x="1193800" y="1848618"/>
                  </a:lnTo>
                  <a:lnTo>
                    <a:pt x="1196521" y="1848618"/>
                  </a:lnTo>
                  <a:close/>
                </a:path>
                <a:path w="1498600" h="2364104">
                  <a:moveTo>
                    <a:pt x="1206500" y="1865382"/>
                  </a:moveTo>
                  <a:lnTo>
                    <a:pt x="1206500" y="1848618"/>
                  </a:lnTo>
                  <a:lnTo>
                    <a:pt x="1196521" y="1848618"/>
                  </a:lnTo>
                  <a:lnTo>
                    <a:pt x="1206500" y="1865382"/>
                  </a:lnTo>
                  <a:close/>
                </a:path>
                <a:path w="1498600" h="2364104">
                  <a:moveTo>
                    <a:pt x="1206500" y="1831854"/>
                  </a:moveTo>
                  <a:lnTo>
                    <a:pt x="1206500" y="1827282"/>
                  </a:lnTo>
                  <a:lnTo>
                    <a:pt x="1203778" y="1827282"/>
                  </a:lnTo>
                  <a:lnTo>
                    <a:pt x="1206500" y="1831854"/>
                  </a:lnTo>
                  <a:close/>
                </a:path>
                <a:path w="1498600" h="2364104">
                  <a:moveTo>
                    <a:pt x="1244600" y="1876050"/>
                  </a:moveTo>
                  <a:lnTo>
                    <a:pt x="1231900" y="1871478"/>
                  </a:lnTo>
                  <a:lnTo>
                    <a:pt x="1219200" y="1871478"/>
                  </a:lnTo>
                  <a:lnTo>
                    <a:pt x="1219200" y="1886718"/>
                  </a:lnTo>
                  <a:lnTo>
                    <a:pt x="1244600" y="1876050"/>
                  </a:lnTo>
                  <a:close/>
                </a:path>
                <a:path w="1498600" h="2364104">
                  <a:moveTo>
                    <a:pt x="1267278" y="1914150"/>
                  </a:moveTo>
                  <a:lnTo>
                    <a:pt x="1244600" y="1876050"/>
                  </a:lnTo>
                  <a:lnTo>
                    <a:pt x="1219200" y="1886718"/>
                  </a:lnTo>
                  <a:lnTo>
                    <a:pt x="1221827" y="1891290"/>
                  </a:lnTo>
                  <a:lnTo>
                    <a:pt x="1231900" y="1891290"/>
                  </a:lnTo>
                  <a:lnTo>
                    <a:pt x="1244600" y="1886718"/>
                  </a:lnTo>
                  <a:lnTo>
                    <a:pt x="1244600" y="1918722"/>
                  </a:lnTo>
                  <a:lnTo>
                    <a:pt x="1257300" y="1914150"/>
                  </a:lnTo>
                  <a:lnTo>
                    <a:pt x="1267278" y="1914150"/>
                  </a:lnTo>
                  <a:close/>
                </a:path>
                <a:path w="1498600" h="2364104">
                  <a:moveTo>
                    <a:pt x="1221827" y="1891290"/>
                  </a:moveTo>
                  <a:lnTo>
                    <a:pt x="1219200" y="1886718"/>
                  </a:lnTo>
                  <a:lnTo>
                    <a:pt x="1219200" y="1891290"/>
                  </a:lnTo>
                  <a:lnTo>
                    <a:pt x="1221827" y="1891290"/>
                  </a:lnTo>
                  <a:close/>
                </a:path>
                <a:path w="1498600" h="2364104">
                  <a:moveTo>
                    <a:pt x="1245393" y="1930533"/>
                  </a:moveTo>
                  <a:lnTo>
                    <a:pt x="1244600" y="1929390"/>
                  </a:lnTo>
                  <a:lnTo>
                    <a:pt x="1244600" y="1886718"/>
                  </a:lnTo>
                  <a:lnTo>
                    <a:pt x="1231900" y="1891290"/>
                  </a:lnTo>
                  <a:lnTo>
                    <a:pt x="1221827" y="1891290"/>
                  </a:lnTo>
                  <a:lnTo>
                    <a:pt x="1244600" y="1930914"/>
                  </a:lnTo>
                  <a:lnTo>
                    <a:pt x="1245393" y="1930533"/>
                  </a:lnTo>
                  <a:close/>
                </a:path>
                <a:path w="1498600" h="2364104">
                  <a:moveTo>
                    <a:pt x="1270000" y="1918722"/>
                  </a:moveTo>
                  <a:lnTo>
                    <a:pt x="1267278" y="1914150"/>
                  </a:lnTo>
                  <a:lnTo>
                    <a:pt x="1257300" y="1914150"/>
                  </a:lnTo>
                  <a:lnTo>
                    <a:pt x="1244600" y="1918722"/>
                  </a:lnTo>
                  <a:lnTo>
                    <a:pt x="1244600" y="1929390"/>
                  </a:lnTo>
                  <a:lnTo>
                    <a:pt x="1270000" y="1918722"/>
                  </a:lnTo>
                  <a:close/>
                </a:path>
                <a:path w="1498600" h="2364104">
                  <a:moveTo>
                    <a:pt x="1270000" y="1918722"/>
                  </a:moveTo>
                  <a:lnTo>
                    <a:pt x="1244600" y="1929390"/>
                  </a:lnTo>
                  <a:lnTo>
                    <a:pt x="1246187" y="1930152"/>
                  </a:lnTo>
                  <a:lnTo>
                    <a:pt x="1270000" y="1918722"/>
                  </a:lnTo>
                  <a:close/>
                </a:path>
                <a:path w="1498600" h="2364104">
                  <a:moveTo>
                    <a:pt x="1246187" y="1930152"/>
                  </a:moveTo>
                  <a:lnTo>
                    <a:pt x="1244600" y="1929390"/>
                  </a:lnTo>
                  <a:lnTo>
                    <a:pt x="1245393" y="1930533"/>
                  </a:lnTo>
                  <a:lnTo>
                    <a:pt x="1246187" y="1930152"/>
                  </a:lnTo>
                  <a:close/>
                </a:path>
                <a:path w="1498600" h="2364104">
                  <a:moveTo>
                    <a:pt x="1270409" y="1965572"/>
                  </a:moveTo>
                  <a:lnTo>
                    <a:pt x="1270000" y="1964442"/>
                  </a:lnTo>
                  <a:lnTo>
                    <a:pt x="1270000" y="1935486"/>
                  </a:lnTo>
                  <a:lnTo>
                    <a:pt x="1257300" y="1935486"/>
                  </a:lnTo>
                  <a:lnTo>
                    <a:pt x="1246187" y="1930152"/>
                  </a:lnTo>
                  <a:lnTo>
                    <a:pt x="1245393" y="1930533"/>
                  </a:lnTo>
                  <a:lnTo>
                    <a:pt x="1270000" y="1965966"/>
                  </a:lnTo>
                  <a:lnTo>
                    <a:pt x="1270409" y="1965572"/>
                  </a:lnTo>
                  <a:close/>
                </a:path>
                <a:path w="1498600" h="2364104">
                  <a:moveTo>
                    <a:pt x="1281043" y="1949202"/>
                  </a:moveTo>
                  <a:lnTo>
                    <a:pt x="1270000" y="1918722"/>
                  </a:lnTo>
                  <a:lnTo>
                    <a:pt x="1246187" y="1930152"/>
                  </a:lnTo>
                  <a:lnTo>
                    <a:pt x="1257300" y="1935486"/>
                  </a:lnTo>
                  <a:lnTo>
                    <a:pt x="1270000" y="1935486"/>
                  </a:lnTo>
                  <a:lnTo>
                    <a:pt x="1270000" y="1949202"/>
                  </a:lnTo>
                  <a:lnTo>
                    <a:pt x="1281043" y="1949202"/>
                  </a:lnTo>
                  <a:close/>
                </a:path>
                <a:path w="1498600" h="2364104">
                  <a:moveTo>
                    <a:pt x="1270000" y="1918722"/>
                  </a:moveTo>
                  <a:lnTo>
                    <a:pt x="1270000" y="1914150"/>
                  </a:lnTo>
                  <a:lnTo>
                    <a:pt x="1267278" y="1914150"/>
                  </a:lnTo>
                  <a:lnTo>
                    <a:pt x="1270000" y="1918722"/>
                  </a:lnTo>
                  <a:close/>
                </a:path>
                <a:path w="1498600" h="2364104">
                  <a:moveTo>
                    <a:pt x="1282700" y="1953774"/>
                  </a:moveTo>
                  <a:lnTo>
                    <a:pt x="1281043" y="1949202"/>
                  </a:lnTo>
                  <a:lnTo>
                    <a:pt x="1270000" y="1949202"/>
                  </a:lnTo>
                  <a:lnTo>
                    <a:pt x="1270000" y="1964442"/>
                  </a:lnTo>
                  <a:lnTo>
                    <a:pt x="1272540" y="1963527"/>
                  </a:lnTo>
                  <a:lnTo>
                    <a:pt x="1282700" y="1953774"/>
                  </a:lnTo>
                  <a:close/>
                </a:path>
                <a:path w="1498600" h="2364104">
                  <a:moveTo>
                    <a:pt x="1272540" y="1963527"/>
                  </a:moveTo>
                  <a:lnTo>
                    <a:pt x="1270000" y="1964442"/>
                  </a:lnTo>
                  <a:lnTo>
                    <a:pt x="1270409" y="1965572"/>
                  </a:lnTo>
                  <a:lnTo>
                    <a:pt x="1272540" y="1963527"/>
                  </a:lnTo>
                  <a:close/>
                </a:path>
                <a:path w="1498600" h="2364104">
                  <a:moveTo>
                    <a:pt x="1272208" y="1970538"/>
                  </a:moveTo>
                  <a:lnTo>
                    <a:pt x="1270409" y="1965572"/>
                  </a:lnTo>
                  <a:lnTo>
                    <a:pt x="1270000" y="1965966"/>
                  </a:lnTo>
                  <a:lnTo>
                    <a:pt x="1270000" y="1970538"/>
                  </a:lnTo>
                  <a:lnTo>
                    <a:pt x="1272208" y="1970538"/>
                  </a:lnTo>
                  <a:close/>
                </a:path>
                <a:path w="1498600" h="2364104">
                  <a:moveTo>
                    <a:pt x="1307465" y="1990045"/>
                  </a:moveTo>
                  <a:lnTo>
                    <a:pt x="1295400" y="1955298"/>
                  </a:lnTo>
                  <a:lnTo>
                    <a:pt x="1272540" y="1963527"/>
                  </a:lnTo>
                  <a:lnTo>
                    <a:pt x="1270409" y="1965572"/>
                  </a:lnTo>
                  <a:lnTo>
                    <a:pt x="1272208" y="1970538"/>
                  </a:lnTo>
                  <a:lnTo>
                    <a:pt x="1282700" y="1970538"/>
                  </a:lnTo>
                  <a:lnTo>
                    <a:pt x="1295400" y="1965966"/>
                  </a:lnTo>
                  <a:lnTo>
                    <a:pt x="1295400" y="1984254"/>
                  </a:lnTo>
                  <a:lnTo>
                    <a:pt x="1307465" y="1990045"/>
                  </a:lnTo>
                  <a:close/>
                </a:path>
                <a:path w="1498600" h="2364104">
                  <a:moveTo>
                    <a:pt x="1295400" y="1984254"/>
                  </a:moveTo>
                  <a:lnTo>
                    <a:pt x="1295400" y="1965966"/>
                  </a:lnTo>
                  <a:lnTo>
                    <a:pt x="1282700" y="1970538"/>
                  </a:lnTo>
                  <a:lnTo>
                    <a:pt x="1272208" y="1970538"/>
                  </a:lnTo>
                  <a:lnTo>
                    <a:pt x="1282700" y="1999494"/>
                  </a:lnTo>
                  <a:lnTo>
                    <a:pt x="1282700" y="1984254"/>
                  </a:lnTo>
                  <a:lnTo>
                    <a:pt x="1295400" y="1984254"/>
                  </a:lnTo>
                  <a:close/>
                </a:path>
                <a:path w="1498600" h="2364104">
                  <a:moveTo>
                    <a:pt x="1282700" y="1959870"/>
                  </a:moveTo>
                  <a:lnTo>
                    <a:pt x="1282700" y="1953774"/>
                  </a:lnTo>
                  <a:lnTo>
                    <a:pt x="1272540" y="1963527"/>
                  </a:lnTo>
                  <a:lnTo>
                    <a:pt x="1282700" y="1959870"/>
                  </a:lnTo>
                  <a:close/>
                </a:path>
                <a:path w="1498600" h="2364104">
                  <a:moveTo>
                    <a:pt x="1295400" y="1955298"/>
                  </a:moveTo>
                  <a:lnTo>
                    <a:pt x="1295400" y="1953774"/>
                  </a:lnTo>
                  <a:lnTo>
                    <a:pt x="1282700" y="1949202"/>
                  </a:lnTo>
                  <a:lnTo>
                    <a:pt x="1281043" y="1949202"/>
                  </a:lnTo>
                  <a:lnTo>
                    <a:pt x="1282700" y="1953774"/>
                  </a:lnTo>
                  <a:lnTo>
                    <a:pt x="1282700" y="1959870"/>
                  </a:lnTo>
                  <a:lnTo>
                    <a:pt x="1295400" y="1955298"/>
                  </a:lnTo>
                  <a:close/>
                </a:path>
                <a:path w="1498600" h="2364104">
                  <a:moveTo>
                    <a:pt x="1307638" y="1990544"/>
                  </a:moveTo>
                  <a:lnTo>
                    <a:pt x="1307465" y="1990045"/>
                  </a:lnTo>
                  <a:lnTo>
                    <a:pt x="1295400" y="1984254"/>
                  </a:lnTo>
                  <a:lnTo>
                    <a:pt x="1282700" y="1984254"/>
                  </a:lnTo>
                  <a:lnTo>
                    <a:pt x="1282700" y="1999494"/>
                  </a:lnTo>
                  <a:lnTo>
                    <a:pt x="1295400" y="1995684"/>
                  </a:lnTo>
                  <a:lnTo>
                    <a:pt x="1307638" y="1990544"/>
                  </a:lnTo>
                  <a:close/>
                </a:path>
                <a:path w="1498600" h="2364104">
                  <a:moveTo>
                    <a:pt x="1295400" y="1995684"/>
                  </a:moveTo>
                  <a:lnTo>
                    <a:pt x="1282700" y="1999494"/>
                  </a:lnTo>
                  <a:lnTo>
                    <a:pt x="1282700" y="2001018"/>
                  </a:lnTo>
                  <a:lnTo>
                    <a:pt x="1295400" y="1995684"/>
                  </a:lnTo>
                  <a:close/>
                </a:path>
                <a:path w="1498600" h="2364104">
                  <a:moveTo>
                    <a:pt x="1308100" y="2001018"/>
                  </a:moveTo>
                  <a:lnTo>
                    <a:pt x="1308100" y="1991874"/>
                  </a:lnTo>
                  <a:lnTo>
                    <a:pt x="1295400" y="1995684"/>
                  </a:lnTo>
                  <a:lnTo>
                    <a:pt x="1282700" y="2001018"/>
                  </a:lnTo>
                  <a:lnTo>
                    <a:pt x="1286013" y="2005590"/>
                  </a:lnTo>
                  <a:lnTo>
                    <a:pt x="1295400" y="2005590"/>
                  </a:lnTo>
                  <a:lnTo>
                    <a:pt x="1308100" y="2001018"/>
                  </a:lnTo>
                  <a:close/>
                </a:path>
                <a:path w="1498600" h="2364104">
                  <a:moveTo>
                    <a:pt x="1286013" y="2005590"/>
                  </a:moveTo>
                  <a:lnTo>
                    <a:pt x="1282700" y="2001018"/>
                  </a:lnTo>
                  <a:lnTo>
                    <a:pt x="1282700" y="2005590"/>
                  </a:lnTo>
                  <a:lnTo>
                    <a:pt x="1286013" y="2005590"/>
                  </a:lnTo>
                  <a:close/>
                </a:path>
                <a:path w="1498600" h="2364104">
                  <a:moveTo>
                    <a:pt x="1320800" y="2025402"/>
                  </a:moveTo>
                  <a:lnTo>
                    <a:pt x="1319143" y="2020830"/>
                  </a:lnTo>
                  <a:lnTo>
                    <a:pt x="1308100" y="2020830"/>
                  </a:lnTo>
                  <a:lnTo>
                    <a:pt x="1308100" y="2001018"/>
                  </a:lnTo>
                  <a:lnTo>
                    <a:pt x="1295400" y="2005590"/>
                  </a:lnTo>
                  <a:lnTo>
                    <a:pt x="1286013" y="2005590"/>
                  </a:lnTo>
                  <a:lnTo>
                    <a:pt x="1308100" y="2036070"/>
                  </a:lnTo>
                  <a:lnTo>
                    <a:pt x="1320800" y="2025402"/>
                  </a:lnTo>
                  <a:close/>
                </a:path>
                <a:path w="1498600" h="2364104">
                  <a:moveTo>
                    <a:pt x="1308100" y="1991874"/>
                  </a:moveTo>
                  <a:lnTo>
                    <a:pt x="1307638" y="1990544"/>
                  </a:lnTo>
                  <a:lnTo>
                    <a:pt x="1295400" y="1995684"/>
                  </a:lnTo>
                  <a:lnTo>
                    <a:pt x="1308100" y="1991874"/>
                  </a:lnTo>
                  <a:close/>
                </a:path>
                <a:path w="1498600" h="2364104">
                  <a:moveTo>
                    <a:pt x="1308100" y="1990350"/>
                  </a:moveTo>
                  <a:lnTo>
                    <a:pt x="1307465" y="1990045"/>
                  </a:lnTo>
                  <a:lnTo>
                    <a:pt x="1307638" y="1990544"/>
                  </a:lnTo>
                  <a:lnTo>
                    <a:pt x="1308100" y="1990350"/>
                  </a:lnTo>
                  <a:close/>
                </a:path>
                <a:path w="1498600" h="2364104">
                  <a:moveTo>
                    <a:pt x="1319143" y="2020830"/>
                  </a:moveTo>
                  <a:lnTo>
                    <a:pt x="1308100" y="1990350"/>
                  </a:lnTo>
                  <a:lnTo>
                    <a:pt x="1307638" y="1990544"/>
                  </a:lnTo>
                  <a:lnTo>
                    <a:pt x="1308100" y="1991874"/>
                  </a:lnTo>
                  <a:lnTo>
                    <a:pt x="1308100" y="2020830"/>
                  </a:lnTo>
                  <a:lnTo>
                    <a:pt x="1319143" y="2020830"/>
                  </a:lnTo>
                  <a:close/>
                </a:path>
                <a:path w="1498600" h="2364104">
                  <a:moveTo>
                    <a:pt x="1341966" y="2055882"/>
                  </a:moveTo>
                  <a:lnTo>
                    <a:pt x="1320800" y="2025402"/>
                  </a:lnTo>
                  <a:lnTo>
                    <a:pt x="1308100" y="2036070"/>
                  </a:lnTo>
                  <a:lnTo>
                    <a:pt x="1312333" y="2042166"/>
                  </a:lnTo>
                  <a:lnTo>
                    <a:pt x="1320800" y="2042166"/>
                  </a:lnTo>
                  <a:lnTo>
                    <a:pt x="1320800" y="2054358"/>
                  </a:lnTo>
                  <a:lnTo>
                    <a:pt x="1324768" y="2060073"/>
                  </a:lnTo>
                  <a:lnTo>
                    <a:pt x="1333500" y="2055882"/>
                  </a:lnTo>
                  <a:lnTo>
                    <a:pt x="1341966" y="2055882"/>
                  </a:lnTo>
                  <a:close/>
                </a:path>
                <a:path w="1498600" h="2364104">
                  <a:moveTo>
                    <a:pt x="1312333" y="2042166"/>
                  </a:moveTo>
                  <a:lnTo>
                    <a:pt x="1308100" y="2036070"/>
                  </a:lnTo>
                  <a:lnTo>
                    <a:pt x="1308100" y="2042166"/>
                  </a:lnTo>
                  <a:lnTo>
                    <a:pt x="1312333" y="2042166"/>
                  </a:lnTo>
                  <a:close/>
                </a:path>
                <a:path w="1498600" h="2364104">
                  <a:moveTo>
                    <a:pt x="1320800" y="2054358"/>
                  </a:moveTo>
                  <a:lnTo>
                    <a:pt x="1320800" y="2042166"/>
                  </a:lnTo>
                  <a:lnTo>
                    <a:pt x="1312333" y="2042166"/>
                  </a:lnTo>
                  <a:lnTo>
                    <a:pt x="1320800" y="2054358"/>
                  </a:lnTo>
                  <a:close/>
                </a:path>
                <a:path w="1498600" h="2364104">
                  <a:moveTo>
                    <a:pt x="1320800" y="2025402"/>
                  </a:moveTo>
                  <a:lnTo>
                    <a:pt x="1320800" y="2020830"/>
                  </a:lnTo>
                  <a:lnTo>
                    <a:pt x="1319143" y="2020830"/>
                  </a:lnTo>
                  <a:lnTo>
                    <a:pt x="1320800" y="2025402"/>
                  </a:lnTo>
                  <a:close/>
                </a:path>
                <a:path w="1498600" h="2364104">
                  <a:moveTo>
                    <a:pt x="1330632" y="2068516"/>
                  </a:moveTo>
                  <a:lnTo>
                    <a:pt x="1324768" y="2060073"/>
                  </a:lnTo>
                  <a:lnTo>
                    <a:pt x="1320800" y="2061978"/>
                  </a:lnTo>
                  <a:lnTo>
                    <a:pt x="1320800" y="2072646"/>
                  </a:lnTo>
                  <a:lnTo>
                    <a:pt x="1330632" y="2068516"/>
                  </a:lnTo>
                  <a:close/>
                </a:path>
                <a:path w="1498600" h="2364104">
                  <a:moveTo>
                    <a:pt x="1356226" y="2084838"/>
                  </a:moveTo>
                  <a:lnTo>
                    <a:pt x="1346200" y="2061978"/>
                  </a:lnTo>
                  <a:lnTo>
                    <a:pt x="1333500" y="2072646"/>
                  </a:lnTo>
                  <a:lnTo>
                    <a:pt x="1330632" y="2068516"/>
                  </a:lnTo>
                  <a:lnTo>
                    <a:pt x="1320800" y="2072646"/>
                  </a:lnTo>
                  <a:lnTo>
                    <a:pt x="1333500" y="2077218"/>
                  </a:lnTo>
                  <a:lnTo>
                    <a:pt x="1346200" y="2077218"/>
                  </a:lnTo>
                  <a:lnTo>
                    <a:pt x="1346200" y="2084838"/>
                  </a:lnTo>
                  <a:lnTo>
                    <a:pt x="1356226" y="2084838"/>
                  </a:lnTo>
                  <a:close/>
                </a:path>
                <a:path w="1498600" h="2364104">
                  <a:moveTo>
                    <a:pt x="1358900" y="2090934"/>
                  </a:moveTo>
                  <a:lnTo>
                    <a:pt x="1356226" y="2084838"/>
                  </a:lnTo>
                  <a:lnTo>
                    <a:pt x="1346200" y="2084838"/>
                  </a:lnTo>
                  <a:lnTo>
                    <a:pt x="1346200" y="2077218"/>
                  </a:lnTo>
                  <a:lnTo>
                    <a:pt x="1333500" y="2077218"/>
                  </a:lnTo>
                  <a:lnTo>
                    <a:pt x="1320800" y="2072646"/>
                  </a:lnTo>
                  <a:lnTo>
                    <a:pt x="1346200" y="2100078"/>
                  </a:lnTo>
                  <a:lnTo>
                    <a:pt x="1358900" y="2090934"/>
                  </a:lnTo>
                  <a:close/>
                </a:path>
                <a:path w="1498600" h="2364104">
                  <a:moveTo>
                    <a:pt x="1346200" y="2061978"/>
                  </a:moveTo>
                  <a:lnTo>
                    <a:pt x="1341966" y="2055882"/>
                  </a:lnTo>
                  <a:lnTo>
                    <a:pt x="1333500" y="2055882"/>
                  </a:lnTo>
                  <a:lnTo>
                    <a:pt x="1324768" y="2060073"/>
                  </a:lnTo>
                  <a:lnTo>
                    <a:pt x="1330632" y="2068516"/>
                  </a:lnTo>
                  <a:lnTo>
                    <a:pt x="1346200" y="2061978"/>
                  </a:lnTo>
                  <a:close/>
                </a:path>
                <a:path w="1498600" h="2364104">
                  <a:moveTo>
                    <a:pt x="1346200" y="2061978"/>
                  </a:moveTo>
                  <a:lnTo>
                    <a:pt x="1330632" y="2068516"/>
                  </a:lnTo>
                  <a:lnTo>
                    <a:pt x="1333500" y="2072646"/>
                  </a:lnTo>
                  <a:lnTo>
                    <a:pt x="1346200" y="2061978"/>
                  </a:lnTo>
                  <a:close/>
                </a:path>
                <a:path w="1498600" h="2364104">
                  <a:moveTo>
                    <a:pt x="1346200" y="2061978"/>
                  </a:moveTo>
                  <a:lnTo>
                    <a:pt x="1346200" y="2055882"/>
                  </a:lnTo>
                  <a:lnTo>
                    <a:pt x="1341966" y="2055882"/>
                  </a:lnTo>
                  <a:lnTo>
                    <a:pt x="1346200" y="2061978"/>
                  </a:lnTo>
                  <a:close/>
                </a:path>
                <a:path w="1498600" h="2364104">
                  <a:moveTo>
                    <a:pt x="1368926" y="2113794"/>
                  </a:moveTo>
                  <a:lnTo>
                    <a:pt x="1358900" y="2090934"/>
                  </a:lnTo>
                  <a:lnTo>
                    <a:pt x="1346200" y="2100078"/>
                  </a:lnTo>
                  <a:lnTo>
                    <a:pt x="1348873" y="2106174"/>
                  </a:lnTo>
                  <a:lnTo>
                    <a:pt x="1358900" y="2106174"/>
                  </a:lnTo>
                  <a:lnTo>
                    <a:pt x="1358900" y="2113794"/>
                  </a:lnTo>
                  <a:lnTo>
                    <a:pt x="1368926" y="2113794"/>
                  </a:lnTo>
                  <a:close/>
                </a:path>
                <a:path w="1498600" h="2364104">
                  <a:moveTo>
                    <a:pt x="1348873" y="2106174"/>
                  </a:moveTo>
                  <a:lnTo>
                    <a:pt x="1346200" y="2100078"/>
                  </a:lnTo>
                  <a:lnTo>
                    <a:pt x="1346200" y="2106174"/>
                  </a:lnTo>
                  <a:lnTo>
                    <a:pt x="1348873" y="2106174"/>
                  </a:lnTo>
                  <a:close/>
                </a:path>
                <a:path w="1498600" h="2364104">
                  <a:moveTo>
                    <a:pt x="1371600" y="2119890"/>
                  </a:moveTo>
                  <a:lnTo>
                    <a:pt x="1368926" y="2113794"/>
                  </a:lnTo>
                  <a:lnTo>
                    <a:pt x="1358900" y="2113794"/>
                  </a:lnTo>
                  <a:lnTo>
                    <a:pt x="1358900" y="2106174"/>
                  </a:lnTo>
                  <a:lnTo>
                    <a:pt x="1348873" y="2106174"/>
                  </a:lnTo>
                  <a:lnTo>
                    <a:pt x="1358900" y="2129034"/>
                  </a:lnTo>
                  <a:lnTo>
                    <a:pt x="1371600" y="2119890"/>
                  </a:lnTo>
                  <a:close/>
                </a:path>
                <a:path w="1498600" h="2364104">
                  <a:moveTo>
                    <a:pt x="1358900" y="2090934"/>
                  </a:moveTo>
                  <a:lnTo>
                    <a:pt x="1358900" y="2084838"/>
                  </a:lnTo>
                  <a:lnTo>
                    <a:pt x="1356226" y="2084838"/>
                  </a:lnTo>
                  <a:lnTo>
                    <a:pt x="1358900" y="2090934"/>
                  </a:lnTo>
                  <a:close/>
                </a:path>
                <a:path w="1498600" h="2364104">
                  <a:moveTo>
                    <a:pt x="1381626" y="2142750"/>
                  </a:moveTo>
                  <a:lnTo>
                    <a:pt x="1371600" y="2119890"/>
                  </a:lnTo>
                  <a:lnTo>
                    <a:pt x="1358900" y="2129034"/>
                  </a:lnTo>
                  <a:lnTo>
                    <a:pt x="1361573" y="2135130"/>
                  </a:lnTo>
                  <a:lnTo>
                    <a:pt x="1371600" y="2135130"/>
                  </a:lnTo>
                  <a:lnTo>
                    <a:pt x="1371600" y="2142750"/>
                  </a:lnTo>
                  <a:lnTo>
                    <a:pt x="1381626" y="2142750"/>
                  </a:lnTo>
                  <a:close/>
                </a:path>
                <a:path w="1498600" h="2364104">
                  <a:moveTo>
                    <a:pt x="1361573" y="2135130"/>
                  </a:moveTo>
                  <a:lnTo>
                    <a:pt x="1358900" y="2129034"/>
                  </a:lnTo>
                  <a:lnTo>
                    <a:pt x="1358900" y="2135130"/>
                  </a:lnTo>
                  <a:lnTo>
                    <a:pt x="1361573" y="2135130"/>
                  </a:lnTo>
                  <a:close/>
                </a:path>
                <a:path w="1498600" h="2364104">
                  <a:moveTo>
                    <a:pt x="1384300" y="2148846"/>
                  </a:moveTo>
                  <a:lnTo>
                    <a:pt x="1381626" y="2142750"/>
                  </a:lnTo>
                  <a:lnTo>
                    <a:pt x="1371600" y="2142750"/>
                  </a:lnTo>
                  <a:lnTo>
                    <a:pt x="1371600" y="2135130"/>
                  </a:lnTo>
                  <a:lnTo>
                    <a:pt x="1361573" y="2135130"/>
                  </a:lnTo>
                  <a:lnTo>
                    <a:pt x="1371600" y="2157990"/>
                  </a:lnTo>
                  <a:lnTo>
                    <a:pt x="1384300" y="2148846"/>
                  </a:lnTo>
                  <a:close/>
                </a:path>
                <a:path w="1498600" h="2364104">
                  <a:moveTo>
                    <a:pt x="1371600" y="2119890"/>
                  </a:moveTo>
                  <a:lnTo>
                    <a:pt x="1371600" y="2113794"/>
                  </a:lnTo>
                  <a:lnTo>
                    <a:pt x="1368926" y="2113794"/>
                  </a:lnTo>
                  <a:lnTo>
                    <a:pt x="1371600" y="2119890"/>
                  </a:lnTo>
                  <a:close/>
                </a:path>
                <a:path w="1498600" h="2364104">
                  <a:moveTo>
                    <a:pt x="1394883" y="2160276"/>
                  </a:moveTo>
                  <a:lnTo>
                    <a:pt x="1384300" y="2148846"/>
                  </a:lnTo>
                  <a:lnTo>
                    <a:pt x="1371600" y="2157990"/>
                  </a:lnTo>
                  <a:lnTo>
                    <a:pt x="1374273" y="2164086"/>
                  </a:lnTo>
                  <a:lnTo>
                    <a:pt x="1384300" y="2164086"/>
                  </a:lnTo>
                  <a:lnTo>
                    <a:pt x="1394883" y="2160276"/>
                  </a:lnTo>
                  <a:close/>
                </a:path>
                <a:path w="1498600" h="2364104">
                  <a:moveTo>
                    <a:pt x="1374273" y="2164086"/>
                  </a:moveTo>
                  <a:lnTo>
                    <a:pt x="1371600" y="2157990"/>
                  </a:lnTo>
                  <a:lnTo>
                    <a:pt x="1371600" y="2164086"/>
                  </a:lnTo>
                  <a:lnTo>
                    <a:pt x="1374273" y="2164086"/>
                  </a:lnTo>
                  <a:close/>
                </a:path>
                <a:path w="1498600" h="2364104">
                  <a:moveTo>
                    <a:pt x="1407583" y="2173992"/>
                  </a:moveTo>
                  <a:lnTo>
                    <a:pt x="1394883" y="2160276"/>
                  </a:lnTo>
                  <a:lnTo>
                    <a:pt x="1384300" y="2164086"/>
                  </a:lnTo>
                  <a:lnTo>
                    <a:pt x="1374273" y="2164086"/>
                  </a:lnTo>
                  <a:lnTo>
                    <a:pt x="1384300" y="2186946"/>
                  </a:lnTo>
                  <a:lnTo>
                    <a:pt x="1384300" y="2170182"/>
                  </a:lnTo>
                  <a:lnTo>
                    <a:pt x="1397000" y="2170182"/>
                  </a:lnTo>
                  <a:lnTo>
                    <a:pt x="1407583" y="2173992"/>
                  </a:lnTo>
                  <a:close/>
                </a:path>
                <a:path w="1498600" h="2364104">
                  <a:moveTo>
                    <a:pt x="1397000" y="2159514"/>
                  </a:moveTo>
                  <a:lnTo>
                    <a:pt x="1397000" y="2147322"/>
                  </a:lnTo>
                  <a:lnTo>
                    <a:pt x="1384300" y="2142750"/>
                  </a:lnTo>
                  <a:lnTo>
                    <a:pt x="1381626" y="2142750"/>
                  </a:lnTo>
                  <a:lnTo>
                    <a:pt x="1384300" y="2148846"/>
                  </a:lnTo>
                  <a:lnTo>
                    <a:pt x="1394883" y="2160276"/>
                  </a:lnTo>
                  <a:lnTo>
                    <a:pt x="1397000" y="2159514"/>
                  </a:lnTo>
                  <a:close/>
                </a:path>
                <a:path w="1498600" h="2364104">
                  <a:moveTo>
                    <a:pt x="1409700" y="2176278"/>
                  </a:moveTo>
                  <a:lnTo>
                    <a:pt x="1407583" y="2173992"/>
                  </a:lnTo>
                  <a:lnTo>
                    <a:pt x="1397000" y="2170182"/>
                  </a:lnTo>
                  <a:lnTo>
                    <a:pt x="1384300" y="2170182"/>
                  </a:lnTo>
                  <a:lnTo>
                    <a:pt x="1384300" y="2185422"/>
                  </a:lnTo>
                  <a:lnTo>
                    <a:pt x="1409700" y="2176278"/>
                  </a:lnTo>
                  <a:close/>
                </a:path>
                <a:path w="1498600" h="2364104">
                  <a:moveTo>
                    <a:pt x="1409700" y="2176278"/>
                  </a:moveTo>
                  <a:lnTo>
                    <a:pt x="1384300" y="2185422"/>
                  </a:lnTo>
                  <a:lnTo>
                    <a:pt x="1384864" y="2186709"/>
                  </a:lnTo>
                  <a:lnTo>
                    <a:pt x="1409700" y="2176278"/>
                  </a:lnTo>
                  <a:close/>
                </a:path>
                <a:path w="1498600" h="2364104">
                  <a:moveTo>
                    <a:pt x="1384864" y="2186709"/>
                  </a:moveTo>
                  <a:lnTo>
                    <a:pt x="1384300" y="2185422"/>
                  </a:lnTo>
                  <a:lnTo>
                    <a:pt x="1384300" y="2186946"/>
                  </a:lnTo>
                  <a:lnTo>
                    <a:pt x="1384864" y="2186709"/>
                  </a:lnTo>
                  <a:close/>
                </a:path>
                <a:path w="1498600" h="2364104">
                  <a:moveTo>
                    <a:pt x="1386973" y="2191518"/>
                  </a:moveTo>
                  <a:lnTo>
                    <a:pt x="1384864" y="2186709"/>
                  </a:lnTo>
                  <a:lnTo>
                    <a:pt x="1384300" y="2186946"/>
                  </a:lnTo>
                  <a:lnTo>
                    <a:pt x="1384300" y="2191518"/>
                  </a:lnTo>
                  <a:lnTo>
                    <a:pt x="1386973" y="2191518"/>
                  </a:lnTo>
                  <a:close/>
                </a:path>
                <a:path w="1498600" h="2364104">
                  <a:moveTo>
                    <a:pt x="1421653" y="2204965"/>
                  </a:moveTo>
                  <a:lnTo>
                    <a:pt x="1409700" y="2176278"/>
                  </a:lnTo>
                  <a:lnTo>
                    <a:pt x="1384864" y="2186709"/>
                  </a:lnTo>
                  <a:lnTo>
                    <a:pt x="1386973" y="2191518"/>
                  </a:lnTo>
                  <a:lnTo>
                    <a:pt x="1397000" y="2191518"/>
                  </a:lnTo>
                  <a:lnTo>
                    <a:pt x="1409700" y="2186946"/>
                  </a:lnTo>
                  <a:lnTo>
                    <a:pt x="1409700" y="2200662"/>
                  </a:lnTo>
                  <a:lnTo>
                    <a:pt x="1421653" y="2204965"/>
                  </a:lnTo>
                  <a:close/>
                </a:path>
                <a:path w="1498600" h="2364104">
                  <a:moveTo>
                    <a:pt x="1409700" y="2200662"/>
                  </a:moveTo>
                  <a:lnTo>
                    <a:pt x="1409700" y="2186946"/>
                  </a:lnTo>
                  <a:lnTo>
                    <a:pt x="1397000" y="2191518"/>
                  </a:lnTo>
                  <a:lnTo>
                    <a:pt x="1386973" y="2191518"/>
                  </a:lnTo>
                  <a:lnTo>
                    <a:pt x="1397000" y="2214378"/>
                  </a:lnTo>
                  <a:lnTo>
                    <a:pt x="1397000" y="2200662"/>
                  </a:lnTo>
                  <a:lnTo>
                    <a:pt x="1409700" y="2200662"/>
                  </a:lnTo>
                  <a:close/>
                </a:path>
                <a:path w="1498600" h="2364104">
                  <a:moveTo>
                    <a:pt x="1422400" y="2206758"/>
                  </a:moveTo>
                  <a:lnTo>
                    <a:pt x="1421653" y="2204965"/>
                  </a:lnTo>
                  <a:lnTo>
                    <a:pt x="1409700" y="2200662"/>
                  </a:lnTo>
                  <a:lnTo>
                    <a:pt x="1397000" y="2200662"/>
                  </a:lnTo>
                  <a:lnTo>
                    <a:pt x="1397000" y="2214378"/>
                  </a:lnTo>
                  <a:lnTo>
                    <a:pt x="1422400" y="2206758"/>
                  </a:lnTo>
                  <a:close/>
                </a:path>
                <a:path w="1498600" h="2364104">
                  <a:moveTo>
                    <a:pt x="1422400" y="2215902"/>
                  </a:moveTo>
                  <a:lnTo>
                    <a:pt x="1422400" y="2206758"/>
                  </a:lnTo>
                  <a:lnTo>
                    <a:pt x="1397000" y="2214378"/>
                  </a:lnTo>
                  <a:lnTo>
                    <a:pt x="1400628" y="2220474"/>
                  </a:lnTo>
                  <a:lnTo>
                    <a:pt x="1409700" y="2220474"/>
                  </a:lnTo>
                  <a:lnTo>
                    <a:pt x="1422400" y="2215902"/>
                  </a:lnTo>
                  <a:close/>
                </a:path>
                <a:path w="1498600" h="2364104">
                  <a:moveTo>
                    <a:pt x="1400628" y="2220474"/>
                  </a:moveTo>
                  <a:lnTo>
                    <a:pt x="1397000" y="2214378"/>
                  </a:lnTo>
                  <a:lnTo>
                    <a:pt x="1397000" y="2220474"/>
                  </a:lnTo>
                  <a:lnTo>
                    <a:pt x="1400628" y="2220474"/>
                  </a:lnTo>
                  <a:close/>
                </a:path>
                <a:path w="1498600" h="2364104">
                  <a:moveTo>
                    <a:pt x="1422400" y="2228094"/>
                  </a:moveTo>
                  <a:lnTo>
                    <a:pt x="1422400" y="2220474"/>
                  </a:lnTo>
                  <a:lnTo>
                    <a:pt x="1400628" y="2220474"/>
                  </a:lnTo>
                  <a:lnTo>
                    <a:pt x="1409700" y="2235714"/>
                  </a:lnTo>
                  <a:lnTo>
                    <a:pt x="1422400" y="2228094"/>
                  </a:lnTo>
                  <a:close/>
                </a:path>
                <a:path w="1498600" h="2364104">
                  <a:moveTo>
                    <a:pt x="1409700" y="2176278"/>
                  </a:moveTo>
                  <a:lnTo>
                    <a:pt x="1409700" y="2174754"/>
                  </a:lnTo>
                  <a:lnTo>
                    <a:pt x="1407583" y="2173992"/>
                  </a:lnTo>
                  <a:lnTo>
                    <a:pt x="1409700" y="2176278"/>
                  </a:lnTo>
                  <a:close/>
                </a:path>
                <a:path w="1498600" h="2364104">
                  <a:moveTo>
                    <a:pt x="1422400" y="2220474"/>
                  </a:moveTo>
                  <a:lnTo>
                    <a:pt x="1422400" y="2215902"/>
                  </a:lnTo>
                  <a:lnTo>
                    <a:pt x="1409700" y="2220474"/>
                  </a:lnTo>
                  <a:lnTo>
                    <a:pt x="1422400" y="2220474"/>
                  </a:lnTo>
                  <a:close/>
                </a:path>
                <a:path w="1498600" h="2364104">
                  <a:moveTo>
                    <a:pt x="1431471" y="2243334"/>
                  </a:moveTo>
                  <a:lnTo>
                    <a:pt x="1422400" y="2228094"/>
                  </a:lnTo>
                  <a:lnTo>
                    <a:pt x="1409700" y="2235714"/>
                  </a:lnTo>
                  <a:lnTo>
                    <a:pt x="1409700" y="2241810"/>
                  </a:lnTo>
                  <a:lnTo>
                    <a:pt x="1422400" y="2241810"/>
                  </a:lnTo>
                  <a:lnTo>
                    <a:pt x="1422400" y="2243334"/>
                  </a:lnTo>
                  <a:lnTo>
                    <a:pt x="1431471" y="2243334"/>
                  </a:lnTo>
                  <a:close/>
                </a:path>
                <a:path w="1498600" h="2364104">
                  <a:moveTo>
                    <a:pt x="1422400" y="2243334"/>
                  </a:moveTo>
                  <a:lnTo>
                    <a:pt x="1422400" y="2241810"/>
                  </a:lnTo>
                  <a:lnTo>
                    <a:pt x="1409700" y="2241810"/>
                  </a:lnTo>
                  <a:lnTo>
                    <a:pt x="1409700" y="2247906"/>
                  </a:lnTo>
                  <a:lnTo>
                    <a:pt x="1422400" y="2243334"/>
                  </a:lnTo>
                  <a:close/>
                </a:path>
                <a:path w="1498600" h="2364104">
                  <a:moveTo>
                    <a:pt x="1434374" y="2248210"/>
                  </a:moveTo>
                  <a:lnTo>
                    <a:pt x="1431471" y="2243334"/>
                  </a:lnTo>
                  <a:lnTo>
                    <a:pt x="1422400" y="2243334"/>
                  </a:lnTo>
                  <a:lnTo>
                    <a:pt x="1409700" y="2247906"/>
                  </a:lnTo>
                  <a:lnTo>
                    <a:pt x="1409700" y="2257050"/>
                  </a:lnTo>
                  <a:lnTo>
                    <a:pt x="1422400" y="2253240"/>
                  </a:lnTo>
                  <a:lnTo>
                    <a:pt x="1434374" y="2248210"/>
                  </a:lnTo>
                  <a:close/>
                </a:path>
                <a:path w="1498600" h="2364104">
                  <a:moveTo>
                    <a:pt x="1422400" y="2253240"/>
                  </a:moveTo>
                  <a:lnTo>
                    <a:pt x="1409700" y="2257050"/>
                  </a:lnTo>
                  <a:lnTo>
                    <a:pt x="1409700" y="2258574"/>
                  </a:lnTo>
                  <a:lnTo>
                    <a:pt x="1422400" y="2253240"/>
                  </a:lnTo>
                  <a:close/>
                </a:path>
                <a:path w="1498600" h="2364104">
                  <a:moveTo>
                    <a:pt x="1435100" y="2263146"/>
                  </a:moveTo>
                  <a:lnTo>
                    <a:pt x="1435100" y="2249430"/>
                  </a:lnTo>
                  <a:lnTo>
                    <a:pt x="1422400" y="2253240"/>
                  </a:lnTo>
                  <a:lnTo>
                    <a:pt x="1409700" y="2258574"/>
                  </a:lnTo>
                  <a:lnTo>
                    <a:pt x="1422400" y="2263146"/>
                  </a:lnTo>
                  <a:lnTo>
                    <a:pt x="1435100" y="2263146"/>
                  </a:lnTo>
                  <a:close/>
                </a:path>
                <a:path w="1498600" h="2364104">
                  <a:moveTo>
                    <a:pt x="1435100" y="2264670"/>
                  </a:moveTo>
                  <a:lnTo>
                    <a:pt x="1435100" y="2263146"/>
                  </a:lnTo>
                  <a:lnTo>
                    <a:pt x="1422400" y="2263146"/>
                  </a:lnTo>
                  <a:lnTo>
                    <a:pt x="1409700" y="2258574"/>
                  </a:lnTo>
                  <a:lnTo>
                    <a:pt x="1422400" y="2269242"/>
                  </a:lnTo>
                  <a:lnTo>
                    <a:pt x="1435100" y="2264670"/>
                  </a:lnTo>
                  <a:close/>
                </a:path>
                <a:path w="1498600" h="2364104">
                  <a:moveTo>
                    <a:pt x="1422400" y="2206758"/>
                  </a:moveTo>
                  <a:lnTo>
                    <a:pt x="1422400" y="2205234"/>
                  </a:lnTo>
                  <a:lnTo>
                    <a:pt x="1421653" y="2204965"/>
                  </a:lnTo>
                  <a:lnTo>
                    <a:pt x="1422400" y="2206758"/>
                  </a:lnTo>
                  <a:close/>
                </a:path>
                <a:path w="1498600" h="2364104">
                  <a:moveTo>
                    <a:pt x="1435100" y="2249430"/>
                  </a:moveTo>
                  <a:lnTo>
                    <a:pt x="1434374" y="2248210"/>
                  </a:lnTo>
                  <a:lnTo>
                    <a:pt x="1422400" y="2253240"/>
                  </a:lnTo>
                  <a:lnTo>
                    <a:pt x="1435100" y="2249430"/>
                  </a:lnTo>
                  <a:close/>
                </a:path>
                <a:path w="1498600" h="2364104">
                  <a:moveTo>
                    <a:pt x="1447800" y="2269242"/>
                  </a:moveTo>
                  <a:lnTo>
                    <a:pt x="1445078" y="2264670"/>
                  </a:lnTo>
                  <a:lnTo>
                    <a:pt x="1435100" y="2264670"/>
                  </a:lnTo>
                  <a:lnTo>
                    <a:pt x="1422400" y="2269242"/>
                  </a:lnTo>
                  <a:lnTo>
                    <a:pt x="1430421" y="2275979"/>
                  </a:lnTo>
                  <a:lnTo>
                    <a:pt x="1444977" y="2271612"/>
                  </a:lnTo>
                  <a:lnTo>
                    <a:pt x="1447800" y="2269242"/>
                  </a:lnTo>
                  <a:close/>
                </a:path>
                <a:path w="1498600" h="2364104">
                  <a:moveTo>
                    <a:pt x="1430421" y="2275979"/>
                  </a:moveTo>
                  <a:lnTo>
                    <a:pt x="1422400" y="2269242"/>
                  </a:lnTo>
                  <a:lnTo>
                    <a:pt x="1422400" y="2278386"/>
                  </a:lnTo>
                  <a:lnTo>
                    <a:pt x="1430421" y="2275979"/>
                  </a:lnTo>
                  <a:close/>
                </a:path>
                <a:path w="1498600" h="2364104">
                  <a:moveTo>
                    <a:pt x="1458383" y="2289816"/>
                  </a:moveTo>
                  <a:lnTo>
                    <a:pt x="1447800" y="2270766"/>
                  </a:lnTo>
                  <a:lnTo>
                    <a:pt x="1444977" y="2271612"/>
                  </a:lnTo>
                  <a:lnTo>
                    <a:pt x="1435100" y="2279910"/>
                  </a:lnTo>
                  <a:lnTo>
                    <a:pt x="1430421" y="2275979"/>
                  </a:lnTo>
                  <a:lnTo>
                    <a:pt x="1422400" y="2278386"/>
                  </a:lnTo>
                  <a:lnTo>
                    <a:pt x="1423554" y="2280325"/>
                  </a:lnTo>
                  <a:lnTo>
                    <a:pt x="1435100" y="2284482"/>
                  </a:lnTo>
                  <a:lnTo>
                    <a:pt x="1447800" y="2284482"/>
                  </a:lnTo>
                  <a:lnTo>
                    <a:pt x="1447800" y="2286006"/>
                  </a:lnTo>
                  <a:lnTo>
                    <a:pt x="1458383" y="2289816"/>
                  </a:lnTo>
                  <a:close/>
                </a:path>
                <a:path w="1498600" h="2364104">
                  <a:moveTo>
                    <a:pt x="1423554" y="2280325"/>
                  </a:moveTo>
                  <a:lnTo>
                    <a:pt x="1422400" y="2278386"/>
                  </a:lnTo>
                  <a:lnTo>
                    <a:pt x="1422400" y="2279910"/>
                  </a:lnTo>
                  <a:lnTo>
                    <a:pt x="1423554" y="2280325"/>
                  </a:lnTo>
                  <a:close/>
                </a:path>
                <a:path w="1498600" h="2364104">
                  <a:moveTo>
                    <a:pt x="1447800" y="2286006"/>
                  </a:moveTo>
                  <a:lnTo>
                    <a:pt x="1447800" y="2284482"/>
                  </a:lnTo>
                  <a:lnTo>
                    <a:pt x="1435100" y="2284482"/>
                  </a:lnTo>
                  <a:lnTo>
                    <a:pt x="1423554" y="2280325"/>
                  </a:lnTo>
                  <a:lnTo>
                    <a:pt x="1435100" y="2299722"/>
                  </a:lnTo>
                  <a:lnTo>
                    <a:pt x="1435100" y="2286006"/>
                  </a:lnTo>
                  <a:lnTo>
                    <a:pt x="1447800" y="2286006"/>
                  </a:lnTo>
                  <a:close/>
                </a:path>
                <a:path w="1498600" h="2364104">
                  <a:moveTo>
                    <a:pt x="1444977" y="2271612"/>
                  </a:moveTo>
                  <a:lnTo>
                    <a:pt x="1430421" y="2275979"/>
                  </a:lnTo>
                  <a:lnTo>
                    <a:pt x="1435100" y="2279910"/>
                  </a:lnTo>
                  <a:lnTo>
                    <a:pt x="1444977" y="2271612"/>
                  </a:lnTo>
                  <a:close/>
                </a:path>
                <a:path w="1498600" h="2364104">
                  <a:moveTo>
                    <a:pt x="1435100" y="2247906"/>
                  </a:moveTo>
                  <a:lnTo>
                    <a:pt x="1435100" y="2243334"/>
                  </a:lnTo>
                  <a:lnTo>
                    <a:pt x="1431471" y="2243334"/>
                  </a:lnTo>
                  <a:lnTo>
                    <a:pt x="1434374" y="2248210"/>
                  </a:lnTo>
                  <a:lnTo>
                    <a:pt x="1435100" y="2247906"/>
                  </a:lnTo>
                  <a:close/>
                </a:path>
                <a:path w="1498600" h="2364104">
                  <a:moveTo>
                    <a:pt x="1445078" y="2264670"/>
                  </a:moveTo>
                  <a:lnTo>
                    <a:pt x="1435100" y="2247906"/>
                  </a:lnTo>
                  <a:lnTo>
                    <a:pt x="1434374" y="2248210"/>
                  </a:lnTo>
                  <a:lnTo>
                    <a:pt x="1435100" y="2249430"/>
                  </a:lnTo>
                  <a:lnTo>
                    <a:pt x="1435100" y="2264670"/>
                  </a:lnTo>
                  <a:lnTo>
                    <a:pt x="1445078" y="2264670"/>
                  </a:lnTo>
                  <a:close/>
                </a:path>
                <a:path w="1498600" h="2364104">
                  <a:moveTo>
                    <a:pt x="1460500" y="2293626"/>
                  </a:moveTo>
                  <a:lnTo>
                    <a:pt x="1458383" y="2289816"/>
                  </a:lnTo>
                  <a:lnTo>
                    <a:pt x="1447800" y="2286006"/>
                  </a:lnTo>
                  <a:lnTo>
                    <a:pt x="1435100" y="2286006"/>
                  </a:lnTo>
                  <a:lnTo>
                    <a:pt x="1435100" y="2299722"/>
                  </a:lnTo>
                  <a:lnTo>
                    <a:pt x="1438275" y="2298960"/>
                  </a:lnTo>
                  <a:lnTo>
                    <a:pt x="1447800" y="2292102"/>
                  </a:lnTo>
                  <a:lnTo>
                    <a:pt x="1451263" y="2295842"/>
                  </a:lnTo>
                  <a:lnTo>
                    <a:pt x="1460500" y="2293626"/>
                  </a:lnTo>
                  <a:close/>
                </a:path>
                <a:path w="1498600" h="2364104">
                  <a:moveTo>
                    <a:pt x="1438275" y="2298960"/>
                  </a:moveTo>
                  <a:lnTo>
                    <a:pt x="1435100" y="2299722"/>
                  </a:lnTo>
                  <a:lnTo>
                    <a:pt x="1435100" y="2301246"/>
                  </a:lnTo>
                  <a:lnTo>
                    <a:pt x="1438275" y="2298960"/>
                  </a:lnTo>
                  <a:close/>
                </a:path>
                <a:path w="1498600" h="2364104">
                  <a:moveTo>
                    <a:pt x="1454855" y="2299722"/>
                  </a:moveTo>
                  <a:lnTo>
                    <a:pt x="1451263" y="2295842"/>
                  </a:lnTo>
                  <a:lnTo>
                    <a:pt x="1438275" y="2298960"/>
                  </a:lnTo>
                  <a:lnTo>
                    <a:pt x="1435100" y="2301246"/>
                  </a:lnTo>
                  <a:lnTo>
                    <a:pt x="1437216" y="2303532"/>
                  </a:lnTo>
                  <a:lnTo>
                    <a:pt x="1447800" y="2299722"/>
                  </a:lnTo>
                  <a:lnTo>
                    <a:pt x="1454855" y="2299722"/>
                  </a:lnTo>
                  <a:close/>
                </a:path>
                <a:path w="1498600" h="2364104">
                  <a:moveTo>
                    <a:pt x="1437216" y="2303532"/>
                  </a:moveTo>
                  <a:lnTo>
                    <a:pt x="1435100" y="2301246"/>
                  </a:lnTo>
                  <a:lnTo>
                    <a:pt x="1435100" y="2304294"/>
                  </a:lnTo>
                  <a:lnTo>
                    <a:pt x="1437216" y="2303532"/>
                  </a:lnTo>
                  <a:close/>
                </a:path>
                <a:path w="1498600" h="2364104">
                  <a:moveTo>
                    <a:pt x="1440744" y="2307342"/>
                  </a:moveTo>
                  <a:lnTo>
                    <a:pt x="1437216" y="2303532"/>
                  </a:lnTo>
                  <a:lnTo>
                    <a:pt x="1435100" y="2304294"/>
                  </a:lnTo>
                  <a:lnTo>
                    <a:pt x="1435100" y="2307342"/>
                  </a:lnTo>
                  <a:lnTo>
                    <a:pt x="1440744" y="2307342"/>
                  </a:lnTo>
                  <a:close/>
                </a:path>
                <a:path w="1498600" h="2364104">
                  <a:moveTo>
                    <a:pt x="1473200" y="2319534"/>
                  </a:moveTo>
                  <a:lnTo>
                    <a:pt x="1460500" y="2314962"/>
                  </a:lnTo>
                  <a:lnTo>
                    <a:pt x="1447800" y="2314962"/>
                  </a:lnTo>
                  <a:lnTo>
                    <a:pt x="1440744" y="2307342"/>
                  </a:lnTo>
                  <a:lnTo>
                    <a:pt x="1435100" y="2307342"/>
                  </a:lnTo>
                  <a:lnTo>
                    <a:pt x="1435100" y="2316486"/>
                  </a:lnTo>
                  <a:lnTo>
                    <a:pt x="1447800" y="2321058"/>
                  </a:lnTo>
                  <a:lnTo>
                    <a:pt x="1457960" y="2321058"/>
                  </a:lnTo>
                  <a:lnTo>
                    <a:pt x="1460500" y="2318010"/>
                  </a:lnTo>
                  <a:lnTo>
                    <a:pt x="1466850" y="2321058"/>
                  </a:lnTo>
                  <a:lnTo>
                    <a:pt x="1469571" y="2321058"/>
                  </a:lnTo>
                  <a:lnTo>
                    <a:pt x="1473200" y="2319534"/>
                  </a:lnTo>
                  <a:close/>
                </a:path>
                <a:path w="1498600" h="2364104">
                  <a:moveTo>
                    <a:pt x="1457569" y="2302652"/>
                  </a:moveTo>
                  <a:lnTo>
                    <a:pt x="1454855" y="2299722"/>
                  </a:lnTo>
                  <a:lnTo>
                    <a:pt x="1447800" y="2299722"/>
                  </a:lnTo>
                  <a:lnTo>
                    <a:pt x="1437216" y="2303532"/>
                  </a:lnTo>
                  <a:lnTo>
                    <a:pt x="1440744" y="2307342"/>
                  </a:lnTo>
                  <a:lnTo>
                    <a:pt x="1447800" y="2307342"/>
                  </a:lnTo>
                  <a:lnTo>
                    <a:pt x="1457569" y="2302652"/>
                  </a:lnTo>
                  <a:close/>
                </a:path>
                <a:path w="1498600" h="2364104">
                  <a:moveTo>
                    <a:pt x="1451263" y="2295842"/>
                  </a:moveTo>
                  <a:lnTo>
                    <a:pt x="1447800" y="2292102"/>
                  </a:lnTo>
                  <a:lnTo>
                    <a:pt x="1438275" y="2298960"/>
                  </a:lnTo>
                  <a:lnTo>
                    <a:pt x="1451263" y="2295842"/>
                  </a:lnTo>
                  <a:close/>
                </a:path>
                <a:path w="1498600" h="2364104">
                  <a:moveTo>
                    <a:pt x="1460500" y="2305818"/>
                  </a:moveTo>
                  <a:lnTo>
                    <a:pt x="1457569" y="2302652"/>
                  </a:lnTo>
                  <a:lnTo>
                    <a:pt x="1447800" y="2307342"/>
                  </a:lnTo>
                  <a:lnTo>
                    <a:pt x="1440744" y="2307342"/>
                  </a:lnTo>
                  <a:lnTo>
                    <a:pt x="1447800" y="2314962"/>
                  </a:lnTo>
                  <a:lnTo>
                    <a:pt x="1460500" y="2305818"/>
                  </a:lnTo>
                  <a:close/>
                </a:path>
                <a:path w="1498600" h="2364104">
                  <a:moveTo>
                    <a:pt x="1447800" y="2270766"/>
                  </a:moveTo>
                  <a:lnTo>
                    <a:pt x="1447800" y="2269242"/>
                  </a:lnTo>
                  <a:lnTo>
                    <a:pt x="1444977" y="2271612"/>
                  </a:lnTo>
                  <a:lnTo>
                    <a:pt x="1447800" y="2270766"/>
                  </a:lnTo>
                  <a:close/>
                </a:path>
                <a:path w="1498600" h="2364104">
                  <a:moveTo>
                    <a:pt x="1447800" y="2269242"/>
                  </a:moveTo>
                  <a:lnTo>
                    <a:pt x="1447800" y="2264670"/>
                  </a:lnTo>
                  <a:lnTo>
                    <a:pt x="1445078" y="2264670"/>
                  </a:lnTo>
                  <a:lnTo>
                    <a:pt x="1447800" y="2269242"/>
                  </a:lnTo>
                  <a:close/>
                </a:path>
                <a:path w="1498600" h="2364104">
                  <a:moveTo>
                    <a:pt x="1473200" y="2319534"/>
                  </a:moveTo>
                  <a:lnTo>
                    <a:pt x="1460500" y="2305818"/>
                  </a:lnTo>
                  <a:lnTo>
                    <a:pt x="1447800" y="2314962"/>
                  </a:lnTo>
                  <a:lnTo>
                    <a:pt x="1460500" y="2314962"/>
                  </a:lnTo>
                  <a:lnTo>
                    <a:pt x="1473200" y="2319534"/>
                  </a:lnTo>
                  <a:close/>
                </a:path>
                <a:path w="1498600" h="2364104">
                  <a:moveTo>
                    <a:pt x="1457960" y="2321058"/>
                  </a:moveTo>
                  <a:lnTo>
                    <a:pt x="1447800" y="2321058"/>
                  </a:lnTo>
                  <a:lnTo>
                    <a:pt x="1447800" y="2330202"/>
                  </a:lnTo>
                  <a:lnTo>
                    <a:pt x="1451707" y="2328560"/>
                  </a:lnTo>
                  <a:lnTo>
                    <a:pt x="1457960" y="2321058"/>
                  </a:lnTo>
                  <a:close/>
                </a:path>
                <a:path w="1498600" h="2364104">
                  <a:moveTo>
                    <a:pt x="1451707" y="2328560"/>
                  </a:moveTo>
                  <a:lnTo>
                    <a:pt x="1447800" y="2330202"/>
                  </a:lnTo>
                  <a:lnTo>
                    <a:pt x="1447800" y="2333250"/>
                  </a:lnTo>
                  <a:lnTo>
                    <a:pt x="1451707" y="2328560"/>
                  </a:lnTo>
                  <a:close/>
                </a:path>
                <a:path w="1498600" h="2364104">
                  <a:moveTo>
                    <a:pt x="1473200" y="2324106"/>
                  </a:moveTo>
                  <a:lnTo>
                    <a:pt x="1468120" y="2321667"/>
                  </a:lnTo>
                  <a:lnTo>
                    <a:pt x="1451707" y="2328560"/>
                  </a:lnTo>
                  <a:lnTo>
                    <a:pt x="1447800" y="2333250"/>
                  </a:lnTo>
                  <a:lnTo>
                    <a:pt x="1454150" y="2336298"/>
                  </a:lnTo>
                  <a:lnTo>
                    <a:pt x="1460500" y="2336298"/>
                  </a:lnTo>
                  <a:lnTo>
                    <a:pt x="1460500" y="2333250"/>
                  </a:lnTo>
                  <a:lnTo>
                    <a:pt x="1467757" y="2330637"/>
                  </a:lnTo>
                  <a:lnTo>
                    <a:pt x="1473200" y="2324106"/>
                  </a:lnTo>
                  <a:close/>
                </a:path>
                <a:path w="1498600" h="2364104">
                  <a:moveTo>
                    <a:pt x="1454150" y="2336298"/>
                  </a:moveTo>
                  <a:lnTo>
                    <a:pt x="1447800" y="2333250"/>
                  </a:lnTo>
                  <a:lnTo>
                    <a:pt x="1447800" y="2336298"/>
                  </a:lnTo>
                  <a:lnTo>
                    <a:pt x="1454150" y="2336298"/>
                  </a:lnTo>
                  <a:close/>
                </a:path>
                <a:path w="1498600" h="2364104">
                  <a:moveTo>
                    <a:pt x="1460500" y="2299722"/>
                  </a:moveTo>
                  <a:lnTo>
                    <a:pt x="1460500" y="2293626"/>
                  </a:lnTo>
                  <a:lnTo>
                    <a:pt x="1451263" y="2295842"/>
                  </a:lnTo>
                  <a:lnTo>
                    <a:pt x="1454855" y="2299722"/>
                  </a:lnTo>
                  <a:lnTo>
                    <a:pt x="1460500" y="2299722"/>
                  </a:lnTo>
                  <a:close/>
                </a:path>
                <a:path w="1498600" h="2364104">
                  <a:moveTo>
                    <a:pt x="1468120" y="2321667"/>
                  </a:moveTo>
                  <a:lnTo>
                    <a:pt x="1466850" y="2321058"/>
                  </a:lnTo>
                  <a:lnTo>
                    <a:pt x="1457960" y="2321058"/>
                  </a:lnTo>
                  <a:lnTo>
                    <a:pt x="1451707" y="2328560"/>
                  </a:lnTo>
                  <a:lnTo>
                    <a:pt x="1468120" y="2321667"/>
                  </a:lnTo>
                  <a:close/>
                </a:path>
                <a:path w="1498600" h="2364104">
                  <a:moveTo>
                    <a:pt x="1464733" y="2334266"/>
                  </a:moveTo>
                  <a:lnTo>
                    <a:pt x="1460500" y="2336298"/>
                  </a:lnTo>
                  <a:lnTo>
                    <a:pt x="1454150" y="2336298"/>
                  </a:lnTo>
                  <a:lnTo>
                    <a:pt x="1460500" y="2339346"/>
                  </a:lnTo>
                  <a:lnTo>
                    <a:pt x="1464733" y="2334266"/>
                  </a:lnTo>
                  <a:close/>
                </a:path>
                <a:path w="1498600" h="2364104">
                  <a:moveTo>
                    <a:pt x="1460500" y="2301246"/>
                  </a:moveTo>
                  <a:lnTo>
                    <a:pt x="1460500" y="2299722"/>
                  </a:lnTo>
                  <a:lnTo>
                    <a:pt x="1454855" y="2299722"/>
                  </a:lnTo>
                  <a:lnTo>
                    <a:pt x="1457569" y="2302652"/>
                  </a:lnTo>
                  <a:lnTo>
                    <a:pt x="1460500" y="2301246"/>
                  </a:lnTo>
                  <a:close/>
                </a:path>
                <a:path w="1498600" h="2364104">
                  <a:moveTo>
                    <a:pt x="1460500" y="2305818"/>
                  </a:moveTo>
                  <a:lnTo>
                    <a:pt x="1460500" y="2301246"/>
                  </a:lnTo>
                  <a:lnTo>
                    <a:pt x="1457569" y="2302652"/>
                  </a:lnTo>
                  <a:lnTo>
                    <a:pt x="1460500" y="2305818"/>
                  </a:lnTo>
                  <a:close/>
                </a:path>
                <a:path w="1498600" h="2364104">
                  <a:moveTo>
                    <a:pt x="1466850" y="2321058"/>
                  </a:moveTo>
                  <a:lnTo>
                    <a:pt x="1460500" y="2318010"/>
                  </a:lnTo>
                  <a:lnTo>
                    <a:pt x="1457960" y="2321058"/>
                  </a:lnTo>
                  <a:lnTo>
                    <a:pt x="1466850" y="2321058"/>
                  </a:lnTo>
                  <a:close/>
                </a:path>
                <a:path w="1498600" h="2364104">
                  <a:moveTo>
                    <a:pt x="1460500" y="2293626"/>
                  </a:moveTo>
                  <a:lnTo>
                    <a:pt x="1460500" y="2290578"/>
                  </a:lnTo>
                  <a:lnTo>
                    <a:pt x="1458383" y="2289816"/>
                  </a:lnTo>
                  <a:lnTo>
                    <a:pt x="1460500" y="2293626"/>
                  </a:lnTo>
                  <a:close/>
                </a:path>
                <a:path w="1498600" h="2364104">
                  <a:moveTo>
                    <a:pt x="1467757" y="2330637"/>
                  </a:moveTo>
                  <a:lnTo>
                    <a:pt x="1460500" y="2333250"/>
                  </a:lnTo>
                  <a:lnTo>
                    <a:pt x="1460500" y="2334774"/>
                  </a:lnTo>
                  <a:lnTo>
                    <a:pt x="1465262" y="2333631"/>
                  </a:lnTo>
                  <a:lnTo>
                    <a:pt x="1467757" y="2330637"/>
                  </a:lnTo>
                  <a:close/>
                </a:path>
                <a:path w="1498600" h="2364104">
                  <a:moveTo>
                    <a:pt x="1465262" y="2333631"/>
                  </a:moveTo>
                  <a:lnTo>
                    <a:pt x="1460500" y="2334774"/>
                  </a:lnTo>
                  <a:lnTo>
                    <a:pt x="1460500" y="2336298"/>
                  </a:lnTo>
                  <a:lnTo>
                    <a:pt x="1464733" y="2334266"/>
                  </a:lnTo>
                  <a:lnTo>
                    <a:pt x="1465262" y="2333631"/>
                  </a:lnTo>
                  <a:close/>
                </a:path>
                <a:path w="1498600" h="2364104">
                  <a:moveTo>
                    <a:pt x="1482271" y="2333903"/>
                  </a:moveTo>
                  <a:lnTo>
                    <a:pt x="1473200" y="2331726"/>
                  </a:lnTo>
                  <a:lnTo>
                    <a:pt x="1466850" y="2333250"/>
                  </a:lnTo>
                  <a:lnTo>
                    <a:pt x="1464733" y="2334266"/>
                  </a:lnTo>
                  <a:lnTo>
                    <a:pt x="1460500" y="2339346"/>
                  </a:lnTo>
                  <a:lnTo>
                    <a:pt x="1464733" y="2339346"/>
                  </a:lnTo>
                  <a:lnTo>
                    <a:pt x="1473200" y="2336298"/>
                  </a:lnTo>
                  <a:lnTo>
                    <a:pt x="1473200" y="2333250"/>
                  </a:lnTo>
                  <a:lnTo>
                    <a:pt x="1478844" y="2335959"/>
                  </a:lnTo>
                  <a:lnTo>
                    <a:pt x="1482271" y="2333903"/>
                  </a:lnTo>
                  <a:close/>
                </a:path>
                <a:path w="1498600" h="2364104">
                  <a:moveTo>
                    <a:pt x="1464733" y="2339346"/>
                  </a:moveTo>
                  <a:lnTo>
                    <a:pt x="1460500" y="2339346"/>
                  </a:lnTo>
                  <a:lnTo>
                    <a:pt x="1460500" y="2340870"/>
                  </a:lnTo>
                  <a:lnTo>
                    <a:pt x="1464733" y="2339346"/>
                  </a:lnTo>
                  <a:close/>
                </a:path>
                <a:path w="1498600" h="2364104">
                  <a:moveTo>
                    <a:pt x="1473200" y="2339346"/>
                  </a:moveTo>
                  <a:lnTo>
                    <a:pt x="1464733" y="2339346"/>
                  </a:lnTo>
                  <a:lnTo>
                    <a:pt x="1460500" y="2340870"/>
                  </a:lnTo>
                  <a:lnTo>
                    <a:pt x="1460500" y="2342394"/>
                  </a:lnTo>
                  <a:lnTo>
                    <a:pt x="1468120" y="2342394"/>
                  </a:lnTo>
                  <a:lnTo>
                    <a:pt x="1473200" y="2339346"/>
                  </a:lnTo>
                  <a:close/>
                </a:path>
                <a:path w="1498600" h="2364104">
                  <a:moveTo>
                    <a:pt x="1468120" y="2342394"/>
                  </a:moveTo>
                  <a:lnTo>
                    <a:pt x="1460500" y="2342394"/>
                  </a:lnTo>
                  <a:lnTo>
                    <a:pt x="1465942" y="2343700"/>
                  </a:lnTo>
                  <a:lnTo>
                    <a:pt x="1468120" y="2342394"/>
                  </a:lnTo>
                  <a:close/>
                </a:path>
                <a:path w="1498600" h="2364104">
                  <a:moveTo>
                    <a:pt x="1465942" y="2343700"/>
                  </a:moveTo>
                  <a:lnTo>
                    <a:pt x="1460500" y="2342394"/>
                  </a:lnTo>
                  <a:lnTo>
                    <a:pt x="1460500" y="2345442"/>
                  </a:lnTo>
                  <a:lnTo>
                    <a:pt x="1462087" y="2346013"/>
                  </a:lnTo>
                  <a:lnTo>
                    <a:pt x="1465942" y="2343700"/>
                  </a:lnTo>
                  <a:close/>
                </a:path>
                <a:path w="1498600" h="2364104">
                  <a:moveTo>
                    <a:pt x="1462087" y="2346013"/>
                  </a:moveTo>
                  <a:lnTo>
                    <a:pt x="1460500" y="2345442"/>
                  </a:lnTo>
                  <a:lnTo>
                    <a:pt x="1460500" y="2346966"/>
                  </a:lnTo>
                  <a:lnTo>
                    <a:pt x="1462087" y="2346013"/>
                  </a:lnTo>
                  <a:close/>
                </a:path>
                <a:path w="1498600" h="2364104">
                  <a:moveTo>
                    <a:pt x="1464733" y="2346966"/>
                  </a:moveTo>
                  <a:lnTo>
                    <a:pt x="1462087" y="2346013"/>
                  </a:lnTo>
                  <a:lnTo>
                    <a:pt x="1460500" y="2346966"/>
                  </a:lnTo>
                  <a:lnTo>
                    <a:pt x="1464733" y="2346966"/>
                  </a:lnTo>
                  <a:close/>
                </a:path>
                <a:path w="1498600" h="2364104">
                  <a:moveTo>
                    <a:pt x="1477433" y="2354586"/>
                  </a:moveTo>
                  <a:lnTo>
                    <a:pt x="1473200" y="2354586"/>
                  </a:lnTo>
                  <a:lnTo>
                    <a:pt x="1473200" y="2350014"/>
                  </a:lnTo>
                  <a:lnTo>
                    <a:pt x="1464733" y="2346966"/>
                  </a:lnTo>
                  <a:lnTo>
                    <a:pt x="1460500" y="2346966"/>
                  </a:lnTo>
                  <a:lnTo>
                    <a:pt x="1460500" y="2351538"/>
                  </a:lnTo>
                  <a:lnTo>
                    <a:pt x="1473200" y="2356110"/>
                  </a:lnTo>
                  <a:lnTo>
                    <a:pt x="1473200" y="2351538"/>
                  </a:lnTo>
                  <a:lnTo>
                    <a:pt x="1475740" y="2349099"/>
                  </a:lnTo>
                  <a:lnTo>
                    <a:pt x="1475740" y="2355195"/>
                  </a:lnTo>
                  <a:lnTo>
                    <a:pt x="1477433" y="2354586"/>
                  </a:lnTo>
                  <a:close/>
                </a:path>
                <a:path w="1498600" h="2364104">
                  <a:moveTo>
                    <a:pt x="1477433" y="2345442"/>
                  </a:moveTo>
                  <a:lnTo>
                    <a:pt x="1473200" y="2345442"/>
                  </a:lnTo>
                  <a:lnTo>
                    <a:pt x="1465942" y="2343700"/>
                  </a:lnTo>
                  <a:lnTo>
                    <a:pt x="1462087" y="2346013"/>
                  </a:lnTo>
                  <a:lnTo>
                    <a:pt x="1464733" y="2346966"/>
                  </a:lnTo>
                  <a:lnTo>
                    <a:pt x="1473200" y="2346966"/>
                  </a:lnTo>
                  <a:lnTo>
                    <a:pt x="1477433" y="2345442"/>
                  </a:lnTo>
                  <a:close/>
                </a:path>
                <a:path w="1498600" h="2364104">
                  <a:moveTo>
                    <a:pt x="1466850" y="2333250"/>
                  </a:moveTo>
                  <a:lnTo>
                    <a:pt x="1465262" y="2333631"/>
                  </a:lnTo>
                  <a:lnTo>
                    <a:pt x="1464733" y="2334266"/>
                  </a:lnTo>
                  <a:lnTo>
                    <a:pt x="1466850" y="2333250"/>
                  </a:lnTo>
                  <a:close/>
                </a:path>
                <a:path w="1498600" h="2364104">
                  <a:moveTo>
                    <a:pt x="1476375" y="2337441"/>
                  </a:moveTo>
                  <a:lnTo>
                    <a:pt x="1473200" y="2336298"/>
                  </a:lnTo>
                  <a:lnTo>
                    <a:pt x="1464733" y="2339346"/>
                  </a:lnTo>
                  <a:lnTo>
                    <a:pt x="1473200" y="2339346"/>
                  </a:lnTo>
                  <a:lnTo>
                    <a:pt x="1473200" y="2337822"/>
                  </a:lnTo>
                  <a:lnTo>
                    <a:pt x="1475740" y="2337822"/>
                  </a:lnTo>
                  <a:lnTo>
                    <a:pt x="1476375" y="2337441"/>
                  </a:lnTo>
                  <a:close/>
                </a:path>
                <a:path w="1498600" h="2364104">
                  <a:moveTo>
                    <a:pt x="1476375" y="2346966"/>
                  </a:moveTo>
                  <a:lnTo>
                    <a:pt x="1464733" y="2346966"/>
                  </a:lnTo>
                  <a:lnTo>
                    <a:pt x="1473200" y="2350014"/>
                  </a:lnTo>
                  <a:lnTo>
                    <a:pt x="1473200" y="2348490"/>
                  </a:lnTo>
                  <a:lnTo>
                    <a:pt x="1476375" y="2346966"/>
                  </a:lnTo>
                  <a:close/>
                </a:path>
                <a:path w="1498600" h="2364104">
                  <a:moveTo>
                    <a:pt x="1484312" y="2332678"/>
                  </a:moveTo>
                  <a:lnTo>
                    <a:pt x="1473200" y="2328678"/>
                  </a:lnTo>
                  <a:lnTo>
                    <a:pt x="1467757" y="2330637"/>
                  </a:lnTo>
                  <a:lnTo>
                    <a:pt x="1465262" y="2333631"/>
                  </a:lnTo>
                  <a:lnTo>
                    <a:pt x="1466850" y="2333250"/>
                  </a:lnTo>
                  <a:lnTo>
                    <a:pt x="1473200" y="2330202"/>
                  </a:lnTo>
                  <a:lnTo>
                    <a:pt x="1473200" y="2331726"/>
                  </a:lnTo>
                  <a:lnTo>
                    <a:pt x="1482271" y="2333903"/>
                  </a:lnTo>
                  <a:lnTo>
                    <a:pt x="1484312" y="2332678"/>
                  </a:lnTo>
                  <a:close/>
                </a:path>
                <a:path w="1498600" h="2364104">
                  <a:moveTo>
                    <a:pt x="1482725" y="2342394"/>
                  </a:moveTo>
                  <a:lnTo>
                    <a:pt x="1468120" y="2342394"/>
                  </a:lnTo>
                  <a:lnTo>
                    <a:pt x="1465942" y="2343700"/>
                  </a:lnTo>
                  <a:lnTo>
                    <a:pt x="1473200" y="2345442"/>
                  </a:lnTo>
                  <a:lnTo>
                    <a:pt x="1481666" y="2343410"/>
                  </a:lnTo>
                  <a:lnTo>
                    <a:pt x="1482725" y="2342394"/>
                  </a:lnTo>
                  <a:close/>
                </a:path>
                <a:path w="1498600" h="2364104">
                  <a:moveTo>
                    <a:pt x="1469571" y="2321058"/>
                  </a:moveTo>
                  <a:lnTo>
                    <a:pt x="1466850" y="2321058"/>
                  </a:lnTo>
                  <a:lnTo>
                    <a:pt x="1468120" y="2321667"/>
                  </a:lnTo>
                  <a:lnTo>
                    <a:pt x="1469571" y="2321058"/>
                  </a:lnTo>
                  <a:close/>
                </a:path>
                <a:path w="1498600" h="2364104">
                  <a:moveTo>
                    <a:pt x="1473200" y="2331726"/>
                  </a:moveTo>
                  <a:lnTo>
                    <a:pt x="1473200" y="2330202"/>
                  </a:lnTo>
                  <a:lnTo>
                    <a:pt x="1466850" y="2333250"/>
                  </a:lnTo>
                  <a:lnTo>
                    <a:pt x="1473200" y="2331726"/>
                  </a:lnTo>
                  <a:close/>
                </a:path>
                <a:path w="1498600" h="2364104">
                  <a:moveTo>
                    <a:pt x="1485900" y="2331726"/>
                  </a:moveTo>
                  <a:lnTo>
                    <a:pt x="1473200" y="2324106"/>
                  </a:lnTo>
                  <a:lnTo>
                    <a:pt x="1467757" y="2330637"/>
                  </a:lnTo>
                  <a:lnTo>
                    <a:pt x="1473200" y="2328678"/>
                  </a:lnTo>
                  <a:lnTo>
                    <a:pt x="1484312" y="2332678"/>
                  </a:lnTo>
                  <a:lnTo>
                    <a:pt x="1485900" y="2331726"/>
                  </a:lnTo>
                  <a:close/>
                </a:path>
                <a:path w="1498600" h="2364104">
                  <a:moveTo>
                    <a:pt x="1473200" y="2324106"/>
                  </a:moveTo>
                  <a:lnTo>
                    <a:pt x="1473200" y="2321058"/>
                  </a:lnTo>
                  <a:lnTo>
                    <a:pt x="1469571" y="2321058"/>
                  </a:lnTo>
                  <a:lnTo>
                    <a:pt x="1468120" y="2321667"/>
                  </a:lnTo>
                  <a:lnTo>
                    <a:pt x="1473200" y="2324106"/>
                  </a:lnTo>
                  <a:close/>
                </a:path>
                <a:path w="1498600" h="2364104">
                  <a:moveTo>
                    <a:pt x="1477433" y="2339346"/>
                  </a:moveTo>
                  <a:lnTo>
                    <a:pt x="1473200" y="2339346"/>
                  </a:lnTo>
                  <a:lnTo>
                    <a:pt x="1468120" y="2342394"/>
                  </a:lnTo>
                  <a:lnTo>
                    <a:pt x="1473200" y="2342394"/>
                  </a:lnTo>
                  <a:lnTo>
                    <a:pt x="1473200" y="2340870"/>
                  </a:lnTo>
                  <a:lnTo>
                    <a:pt x="1477433" y="2339346"/>
                  </a:lnTo>
                  <a:close/>
                </a:path>
                <a:path w="1498600" h="2364104">
                  <a:moveTo>
                    <a:pt x="1473200" y="2321058"/>
                  </a:moveTo>
                  <a:lnTo>
                    <a:pt x="1473200" y="2319534"/>
                  </a:lnTo>
                  <a:lnTo>
                    <a:pt x="1469571" y="2321058"/>
                  </a:lnTo>
                  <a:lnTo>
                    <a:pt x="1473200" y="2321058"/>
                  </a:lnTo>
                  <a:close/>
                </a:path>
                <a:path w="1498600" h="2364104">
                  <a:moveTo>
                    <a:pt x="1478844" y="2335959"/>
                  </a:moveTo>
                  <a:lnTo>
                    <a:pt x="1473200" y="2333250"/>
                  </a:lnTo>
                  <a:lnTo>
                    <a:pt x="1473200" y="2336298"/>
                  </a:lnTo>
                  <a:lnTo>
                    <a:pt x="1478280" y="2336298"/>
                  </a:lnTo>
                  <a:lnTo>
                    <a:pt x="1478844" y="2335959"/>
                  </a:lnTo>
                  <a:close/>
                </a:path>
                <a:path w="1498600" h="2364104">
                  <a:moveTo>
                    <a:pt x="1478280" y="2336298"/>
                  </a:moveTo>
                  <a:lnTo>
                    <a:pt x="1473200" y="2336298"/>
                  </a:lnTo>
                  <a:lnTo>
                    <a:pt x="1476375" y="2337441"/>
                  </a:lnTo>
                  <a:lnTo>
                    <a:pt x="1478280" y="2336298"/>
                  </a:lnTo>
                  <a:close/>
                </a:path>
                <a:path w="1498600" h="2364104">
                  <a:moveTo>
                    <a:pt x="1475740" y="2337822"/>
                  </a:moveTo>
                  <a:lnTo>
                    <a:pt x="1473200" y="2337822"/>
                  </a:lnTo>
                  <a:lnTo>
                    <a:pt x="1473200" y="2339346"/>
                  </a:lnTo>
                  <a:lnTo>
                    <a:pt x="1475740" y="2337822"/>
                  </a:lnTo>
                  <a:close/>
                </a:path>
                <a:path w="1498600" h="2364104">
                  <a:moveTo>
                    <a:pt x="1479550" y="2338584"/>
                  </a:moveTo>
                  <a:lnTo>
                    <a:pt x="1477433" y="2337822"/>
                  </a:lnTo>
                  <a:lnTo>
                    <a:pt x="1475740" y="2337822"/>
                  </a:lnTo>
                  <a:lnTo>
                    <a:pt x="1473200" y="2339346"/>
                  </a:lnTo>
                  <a:lnTo>
                    <a:pt x="1477433" y="2339346"/>
                  </a:lnTo>
                  <a:lnTo>
                    <a:pt x="1479550" y="2338584"/>
                  </a:lnTo>
                  <a:close/>
                </a:path>
                <a:path w="1498600" h="2364104">
                  <a:moveTo>
                    <a:pt x="1484745" y="2340454"/>
                  </a:moveTo>
                  <a:lnTo>
                    <a:pt x="1481666" y="2339346"/>
                  </a:lnTo>
                  <a:lnTo>
                    <a:pt x="1477433" y="2339346"/>
                  </a:lnTo>
                  <a:lnTo>
                    <a:pt x="1473200" y="2340870"/>
                  </a:lnTo>
                  <a:lnTo>
                    <a:pt x="1473200" y="2342394"/>
                  </a:lnTo>
                  <a:lnTo>
                    <a:pt x="1482725" y="2342394"/>
                  </a:lnTo>
                  <a:lnTo>
                    <a:pt x="1484745" y="2340454"/>
                  </a:lnTo>
                  <a:close/>
                </a:path>
                <a:path w="1498600" h="2364104">
                  <a:moveTo>
                    <a:pt x="1481666" y="2343410"/>
                  </a:moveTo>
                  <a:lnTo>
                    <a:pt x="1473200" y="2345442"/>
                  </a:lnTo>
                  <a:lnTo>
                    <a:pt x="1477433" y="2345442"/>
                  </a:lnTo>
                  <a:lnTo>
                    <a:pt x="1480820" y="2344222"/>
                  </a:lnTo>
                  <a:lnTo>
                    <a:pt x="1481666" y="2343410"/>
                  </a:lnTo>
                  <a:close/>
                </a:path>
                <a:path w="1498600" h="2364104">
                  <a:moveTo>
                    <a:pt x="1479550" y="2345442"/>
                  </a:moveTo>
                  <a:lnTo>
                    <a:pt x="1477433" y="2345442"/>
                  </a:lnTo>
                  <a:lnTo>
                    <a:pt x="1473200" y="2346966"/>
                  </a:lnTo>
                  <a:lnTo>
                    <a:pt x="1476375" y="2346966"/>
                  </a:lnTo>
                  <a:lnTo>
                    <a:pt x="1479550" y="2345442"/>
                  </a:lnTo>
                  <a:close/>
                </a:path>
                <a:path w="1498600" h="2364104">
                  <a:moveTo>
                    <a:pt x="1477962" y="2346966"/>
                  </a:moveTo>
                  <a:lnTo>
                    <a:pt x="1476375" y="2346966"/>
                  </a:lnTo>
                  <a:lnTo>
                    <a:pt x="1473200" y="2348490"/>
                  </a:lnTo>
                  <a:lnTo>
                    <a:pt x="1473200" y="2350014"/>
                  </a:lnTo>
                  <a:lnTo>
                    <a:pt x="1475740" y="2349099"/>
                  </a:lnTo>
                  <a:lnTo>
                    <a:pt x="1477962" y="2346966"/>
                  </a:lnTo>
                  <a:close/>
                </a:path>
                <a:path w="1498600" h="2364104">
                  <a:moveTo>
                    <a:pt x="1485900" y="2351538"/>
                  </a:moveTo>
                  <a:lnTo>
                    <a:pt x="1485900" y="2346966"/>
                  </a:lnTo>
                  <a:lnTo>
                    <a:pt x="1481666" y="2346966"/>
                  </a:lnTo>
                  <a:lnTo>
                    <a:pt x="1475740" y="2349099"/>
                  </a:lnTo>
                  <a:lnTo>
                    <a:pt x="1473200" y="2351538"/>
                  </a:lnTo>
                  <a:lnTo>
                    <a:pt x="1477433" y="2353062"/>
                  </a:lnTo>
                  <a:lnTo>
                    <a:pt x="1481666" y="2353062"/>
                  </a:lnTo>
                  <a:lnTo>
                    <a:pt x="1485900" y="2351538"/>
                  </a:lnTo>
                  <a:close/>
                </a:path>
                <a:path w="1498600" h="2364104">
                  <a:moveTo>
                    <a:pt x="1477433" y="2353062"/>
                  </a:moveTo>
                  <a:lnTo>
                    <a:pt x="1473200" y="2351538"/>
                  </a:lnTo>
                  <a:lnTo>
                    <a:pt x="1473200" y="2353062"/>
                  </a:lnTo>
                  <a:lnTo>
                    <a:pt x="1477433" y="2353062"/>
                  </a:lnTo>
                  <a:close/>
                </a:path>
                <a:path w="1498600" h="2364104">
                  <a:moveTo>
                    <a:pt x="1479550" y="2353824"/>
                  </a:moveTo>
                  <a:lnTo>
                    <a:pt x="1477433" y="2353062"/>
                  </a:lnTo>
                  <a:lnTo>
                    <a:pt x="1473200" y="2353062"/>
                  </a:lnTo>
                  <a:lnTo>
                    <a:pt x="1473200" y="2354586"/>
                  </a:lnTo>
                  <a:lnTo>
                    <a:pt x="1477433" y="2354586"/>
                  </a:lnTo>
                  <a:lnTo>
                    <a:pt x="1479550" y="2353824"/>
                  </a:lnTo>
                  <a:close/>
                </a:path>
                <a:path w="1498600" h="2364104">
                  <a:moveTo>
                    <a:pt x="1485900" y="2356110"/>
                  </a:moveTo>
                  <a:lnTo>
                    <a:pt x="1481666" y="2354586"/>
                  </a:lnTo>
                  <a:lnTo>
                    <a:pt x="1477433" y="2354586"/>
                  </a:lnTo>
                  <a:lnTo>
                    <a:pt x="1473200" y="2356110"/>
                  </a:lnTo>
                  <a:lnTo>
                    <a:pt x="1485900" y="2356110"/>
                  </a:lnTo>
                  <a:close/>
                </a:path>
                <a:path w="1498600" h="2364104">
                  <a:moveTo>
                    <a:pt x="1498600" y="2363730"/>
                  </a:moveTo>
                  <a:lnTo>
                    <a:pt x="1498600" y="2356110"/>
                  </a:lnTo>
                  <a:lnTo>
                    <a:pt x="1473200" y="2356110"/>
                  </a:lnTo>
                  <a:lnTo>
                    <a:pt x="1473200" y="2359158"/>
                  </a:lnTo>
                  <a:lnTo>
                    <a:pt x="1485900" y="2363730"/>
                  </a:lnTo>
                  <a:lnTo>
                    <a:pt x="1498600" y="2363730"/>
                  </a:lnTo>
                  <a:close/>
                </a:path>
                <a:path w="1498600" h="2364104">
                  <a:moveTo>
                    <a:pt x="1485900" y="2363730"/>
                  </a:moveTo>
                  <a:lnTo>
                    <a:pt x="1473200" y="2359158"/>
                  </a:lnTo>
                  <a:lnTo>
                    <a:pt x="1473200" y="2363730"/>
                  </a:lnTo>
                  <a:lnTo>
                    <a:pt x="1485900" y="2363730"/>
                  </a:lnTo>
                  <a:close/>
                </a:path>
                <a:path w="1498600" h="2364104">
                  <a:moveTo>
                    <a:pt x="1477433" y="2337822"/>
                  </a:moveTo>
                  <a:lnTo>
                    <a:pt x="1476375" y="2337441"/>
                  </a:lnTo>
                  <a:lnTo>
                    <a:pt x="1475740" y="2337822"/>
                  </a:lnTo>
                  <a:lnTo>
                    <a:pt x="1477433" y="2337822"/>
                  </a:lnTo>
                  <a:close/>
                </a:path>
                <a:path w="1498600" h="2364104">
                  <a:moveTo>
                    <a:pt x="1481666" y="2346966"/>
                  </a:moveTo>
                  <a:lnTo>
                    <a:pt x="1477962" y="2346966"/>
                  </a:lnTo>
                  <a:lnTo>
                    <a:pt x="1475740" y="2349099"/>
                  </a:lnTo>
                  <a:lnTo>
                    <a:pt x="1481666" y="2346966"/>
                  </a:lnTo>
                  <a:close/>
                </a:path>
                <a:path w="1498600" h="2364104">
                  <a:moveTo>
                    <a:pt x="1482271" y="2337604"/>
                  </a:moveTo>
                  <a:lnTo>
                    <a:pt x="1479550" y="2336298"/>
                  </a:lnTo>
                  <a:lnTo>
                    <a:pt x="1478280" y="2336298"/>
                  </a:lnTo>
                  <a:lnTo>
                    <a:pt x="1476375" y="2337441"/>
                  </a:lnTo>
                  <a:lnTo>
                    <a:pt x="1477433" y="2337822"/>
                  </a:lnTo>
                  <a:lnTo>
                    <a:pt x="1481666" y="2337822"/>
                  </a:lnTo>
                  <a:lnTo>
                    <a:pt x="1482271" y="2337604"/>
                  </a:lnTo>
                  <a:close/>
                </a:path>
                <a:path w="1498600" h="2364104">
                  <a:moveTo>
                    <a:pt x="1479550" y="2345442"/>
                  </a:moveTo>
                  <a:lnTo>
                    <a:pt x="1476375" y="2346966"/>
                  </a:lnTo>
                  <a:lnTo>
                    <a:pt x="1477962" y="2346966"/>
                  </a:lnTo>
                  <a:lnTo>
                    <a:pt x="1479550" y="2345442"/>
                  </a:lnTo>
                  <a:close/>
                </a:path>
                <a:path w="1498600" h="2364104">
                  <a:moveTo>
                    <a:pt x="1481666" y="2337822"/>
                  </a:moveTo>
                  <a:lnTo>
                    <a:pt x="1477433" y="2337822"/>
                  </a:lnTo>
                  <a:lnTo>
                    <a:pt x="1479550" y="2338584"/>
                  </a:lnTo>
                  <a:lnTo>
                    <a:pt x="1481666" y="2337822"/>
                  </a:lnTo>
                  <a:close/>
                </a:path>
                <a:path w="1498600" h="2364104">
                  <a:moveTo>
                    <a:pt x="1481666" y="2339346"/>
                  </a:moveTo>
                  <a:lnTo>
                    <a:pt x="1479550" y="2338584"/>
                  </a:lnTo>
                  <a:lnTo>
                    <a:pt x="1477433" y="2339346"/>
                  </a:lnTo>
                  <a:lnTo>
                    <a:pt x="1481666" y="2339346"/>
                  </a:lnTo>
                  <a:close/>
                </a:path>
                <a:path w="1498600" h="2364104">
                  <a:moveTo>
                    <a:pt x="1480820" y="2344222"/>
                  </a:moveTo>
                  <a:lnTo>
                    <a:pt x="1477433" y="2345442"/>
                  </a:lnTo>
                  <a:lnTo>
                    <a:pt x="1479550" y="2345442"/>
                  </a:lnTo>
                  <a:lnTo>
                    <a:pt x="1480820" y="2344222"/>
                  </a:lnTo>
                  <a:close/>
                </a:path>
                <a:path w="1498600" h="2364104">
                  <a:moveTo>
                    <a:pt x="1481666" y="2353062"/>
                  </a:moveTo>
                  <a:lnTo>
                    <a:pt x="1477433" y="2353062"/>
                  </a:lnTo>
                  <a:lnTo>
                    <a:pt x="1479550" y="2353824"/>
                  </a:lnTo>
                  <a:lnTo>
                    <a:pt x="1481666" y="2353062"/>
                  </a:lnTo>
                  <a:close/>
                </a:path>
                <a:path w="1498600" h="2364104">
                  <a:moveTo>
                    <a:pt x="1481666" y="2354586"/>
                  </a:moveTo>
                  <a:lnTo>
                    <a:pt x="1479550" y="2353824"/>
                  </a:lnTo>
                  <a:lnTo>
                    <a:pt x="1477433" y="2354586"/>
                  </a:lnTo>
                  <a:lnTo>
                    <a:pt x="1481666" y="2354586"/>
                  </a:lnTo>
                  <a:close/>
                </a:path>
                <a:path w="1498600" h="2364104">
                  <a:moveTo>
                    <a:pt x="1485900" y="2345442"/>
                  </a:moveTo>
                  <a:lnTo>
                    <a:pt x="1479550" y="2345442"/>
                  </a:lnTo>
                  <a:lnTo>
                    <a:pt x="1477962" y="2346966"/>
                  </a:lnTo>
                  <a:lnTo>
                    <a:pt x="1481666" y="2346966"/>
                  </a:lnTo>
                  <a:lnTo>
                    <a:pt x="1485900" y="2345442"/>
                  </a:lnTo>
                  <a:close/>
                </a:path>
                <a:path w="1498600" h="2364104">
                  <a:moveTo>
                    <a:pt x="1479550" y="2336298"/>
                  </a:moveTo>
                  <a:lnTo>
                    <a:pt x="1478844" y="2335959"/>
                  </a:lnTo>
                  <a:lnTo>
                    <a:pt x="1478280" y="2336298"/>
                  </a:lnTo>
                  <a:lnTo>
                    <a:pt x="1479550" y="2336298"/>
                  </a:lnTo>
                  <a:close/>
                </a:path>
                <a:path w="1498600" h="2364104">
                  <a:moveTo>
                    <a:pt x="1485900" y="2336298"/>
                  </a:moveTo>
                  <a:lnTo>
                    <a:pt x="1485900" y="2334774"/>
                  </a:lnTo>
                  <a:lnTo>
                    <a:pt x="1482271" y="2333903"/>
                  </a:lnTo>
                  <a:lnTo>
                    <a:pt x="1478844" y="2335959"/>
                  </a:lnTo>
                  <a:lnTo>
                    <a:pt x="1479550" y="2336298"/>
                  </a:lnTo>
                  <a:lnTo>
                    <a:pt x="1485900" y="2336298"/>
                  </a:lnTo>
                  <a:close/>
                </a:path>
                <a:path w="1498600" h="2364104">
                  <a:moveTo>
                    <a:pt x="1485900" y="2336298"/>
                  </a:moveTo>
                  <a:lnTo>
                    <a:pt x="1479550" y="2336298"/>
                  </a:lnTo>
                  <a:lnTo>
                    <a:pt x="1482271" y="2337604"/>
                  </a:lnTo>
                  <a:lnTo>
                    <a:pt x="1485900" y="2336298"/>
                  </a:lnTo>
                  <a:close/>
                </a:path>
                <a:path w="1498600" h="2364104">
                  <a:moveTo>
                    <a:pt x="1485900" y="2339346"/>
                  </a:moveTo>
                  <a:lnTo>
                    <a:pt x="1482725" y="2337822"/>
                  </a:lnTo>
                  <a:lnTo>
                    <a:pt x="1481666" y="2337822"/>
                  </a:lnTo>
                  <a:lnTo>
                    <a:pt x="1479550" y="2338584"/>
                  </a:lnTo>
                  <a:lnTo>
                    <a:pt x="1481666" y="2339346"/>
                  </a:lnTo>
                  <a:lnTo>
                    <a:pt x="1485900" y="2339346"/>
                  </a:lnTo>
                  <a:close/>
                </a:path>
                <a:path w="1498600" h="2364104">
                  <a:moveTo>
                    <a:pt x="1485900" y="2342394"/>
                  </a:moveTo>
                  <a:lnTo>
                    <a:pt x="1480820" y="2344222"/>
                  </a:lnTo>
                  <a:lnTo>
                    <a:pt x="1479550" y="2345442"/>
                  </a:lnTo>
                  <a:lnTo>
                    <a:pt x="1485900" y="2342394"/>
                  </a:lnTo>
                  <a:close/>
                </a:path>
                <a:path w="1498600" h="2364104">
                  <a:moveTo>
                    <a:pt x="1498600" y="2345442"/>
                  </a:moveTo>
                  <a:lnTo>
                    <a:pt x="1498600" y="2342394"/>
                  </a:lnTo>
                  <a:lnTo>
                    <a:pt x="1485900" y="2342394"/>
                  </a:lnTo>
                  <a:lnTo>
                    <a:pt x="1479550" y="2345442"/>
                  </a:lnTo>
                  <a:lnTo>
                    <a:pt x="1498600" y="2345442"/>
                  </a:lnTo>
                  <a:close/>
                </a:path>
                <a:path w="1498600" h="2364104">
                  <a:moveTo>
                    <a:pt x="1498600" y="2356110"/>
                  </a:moveTo>
                  <a:lnTo>
                    <a:pt x="1498600" y="2353062"/>
                  </a:lnTo>
                  <a:lnTo>
                    <a:pt x="1481666" y="2353062"/>
                  </a:lnTo>
                  <a:lnTo>
                    <a:pt x="1479550" y="2353824"/>
                  </a:lnTo>
                  <a:lnTo>
                    <a:pt x="1481666" y="2354586"/>
                  </a:lnTo>
                  <a:lnTo>
                    <a:pt x="1485900" y="2354586"/>
                  </a:lnTo>
                  <a:lnTo>
                    <a:pt x="1485900" y="2356110"/>
                  </a:lnTo>
                  <a:lnTo>
                    <a:pt x="1498600" y="2356110"/>
                  </a:lnTo>
                  <a:close/>
                </a:path>
                <a:path w="1498600" h="2364104">
                  <a:moveTo>
                    <a:pt x="1485900" y="2342394"/>
                  </a:moveTo>
                  <a:lnTo>
                    <a:pt x="1481666" y="2343410"/>
                  </a:lnTo>
                  <a:lnTo>
                    <a:pt x="1480820" y="2344222"/>
                  </a:lnTo>
                  <a:lnTo>
                    <a:pt x="1485900" y="2342394"/>
                  </a:lnTo>
                  <a:close/>
                </a:path>
                <a:path w="1498600" h="2364104">
                  <a:moveTo>
                    <a:pt x="1482725" y="2337822"/>
                  </a:moveTo>
                  <a:lnTo>
                    <a:pt x="1482271" y="2337604"/>
                  </a:lnTo>
                  <a:lnTo>
                    <a:pt x="1481666" y="2337822"/>
                  </a:lnTo>
                  <a:lnTo>
                    <a:pt x="1482725" y="2337822"/>
                  </a:lnTo>
                  <a:close/>
                </a:path>
                <a:path w="1498600" h="2364104">
                  <a:moveTo>
                    <a:pt x="1485900" y="2339346"/>
                  </a:moveTo>
                  <a:lnTo>
                    <a:pt x="1481666" y="2339346"/>
                  </a:lnTo>
                  <a:lnTo>
                    <a:pt x="1484745" y="2340454"/>
                  </a:lnTo>
                  <a:lnTo>
                    <a:pt x="1485900" y="2339346"/>
                  </a:lnTo>
                  <a:close/>
                </a:path>
                <a:path w="1498600" h="2364104">
                  <a:moveTo>
                    <a:pt x="1485900" y="2342394"/>
                  </a:moveTo>
                  <a:lnTo>
                    <a:pt x="1482725" y="2342394"/>
                  </a:lnTo>
                  <a:lnTo>
                    <a:pt x="1481666" y="2343410"/>
                  </a:lnTo>
                  <a:lnTo>
                    <a:pt x="1485900" y="2342394"/>
                  </a:lnTo>
                  <a:close/>
                </a:path>
                <a:path w="1498600" h="2364104">
                  <a:moveTo>
                    <a:pt x="1498600" y="2353062"/>
                  </a:moveTo>
                  <a:lnTo>
                    <a:pt x="1498600" y="2345442"/>
                  </a:lnTo>
                  <a:lnTo>
                    <a:pt x="1485900" y="2345442"/>
                  </a:lnTo>
                  <a:lnTo>
                    <a:pt x="1481666" y="2346966"/>
                  </a:lnTo>
                  <a:lnTo>
                    <a:pt x="1485900" y="2346966"/>
                  </a:lnTo>
                  <a:lnTo>
                    <a:pt x="1485900" y="2353062"/>
                  </a:lnTo>
                  <a:lnTo>
                    <a:pt x="1498600" y="2353062"/>
                  </a:lnTo>
                  <a:close/>
                </a:path>
                <a:path w="1498600" h="2364104">
                  <a:moveTo>
                    <a:pt x="1485900" y="2353062"/>
                  </a:moveTo>
                  <a:lnTo>
                    <a:pt x="1485900" y="2351538"/>
                  </a:lnTo>
                  <a:lnTo>
                    <a:pt x="1481666" y="2353062"/>
                  </a:lnTo>
                  <a:lnTo>
                    <a:pt x="1485900" y="2353062"/>
                  </a:lnTo>
                  <a:close/>
                </a:path>
                <a:path w="1498600" h="2364104">
                  <a:moveTo>
                    <a:pt x="1485900" y="2356110"/>
                  </a:moveTo>
                  <a:lnTo>
                    <a:pt x="1485900" y="2354586"/>
                  </a:lnTo>
                  <a:lnTo>
                    <a:pt x="1481666" y="2354586"/>
                  </a:lnTo>
                  <a:lnTo>
                    <a:pt x="1485900" y="2356110"/>
                  </a:lnTo>
                  <a:close/>
                </a:path>
                <a:path w="1498600" h="2364104">
                  <a:moveTo>
                    <a:pt x="1485900" y="2334774"/>
                  </a:moveTo>
                  <a:lnTo>
                    <a:pt x="1485900" y="2333250"/>
                  </a:lnTo>
                  <a:lnTo>
                    <a:pt x="1484312" y="2332678"/>
                  </a:lnTo>
                  <a:lnTo>
                    <a:pt x="1482271" y="2333903"/>
                  </a:lnTo>
                  <a:lnTo>
                    <a:pt x="1485900" y="2334774"/>
                  </a:lnTo>
                  <a:close/>
                </a:path>
                <a:path w="1498600" h="2364104">
                  <a:moveTo>
                    <a:pt x="1498600" y="2342394"/>
                  </a:moveTo>
                  <a:lnTo>
                    <a:pt x="1498600" y="2336298"/>
                  </a:lnTo>
                  <a:lnTo>
                    <a:pt x="1485900" y="2336298"/>
                  </a:lnTo>
                  <a:lnTo>
                    <a:pt x="1482271" y="2337604"/>
                  </a:lnTo>
                  <a:lnTo>
                    <a:pt x="1482725" y="2337822"/>
                  </a:lnTo>
                  <a:lnTo>
                    <a:pt x="1485900" y="2337822"/>
                  </a:lnTo>
                  <a:lnTo>
                    <a:pt x="1485900" y="2342394"/>
                  </a:lnTo>
                  <a:lnTo>
                    <a:pt x="1498600" y="2342394"/>
                  </a:lnTo>
                  <a:close/>
                </a:path>
                <a:path w="1498600" h="2364104">
                  <a:moveTo>
                    <a:pt x="1485900" y="2339346"/>
                  </a:moveTo>
                  <a:lnTo>
                    <a:pt x="1485900" y="2337822"/>
                  </a:lnTo>
                  <a:lnTo>
                    <a:pt x="1482725" y="2337822"/>
                  </a:lnTo>
                  <a:lnTo>
                    <a:pt x="1485900" y="2339346"/>
                  </a:lnTo>
                  <a:close/>
                </a:path>
                <a:path w="1498600" h="2364104">
                  <a:moveTo>
                    <a:pt x="1485900" y="2342394"/>
                  </a:moveTo>
                  <a:lnTo>
                    <a:pt x="1485900" y="2340870"/>
                  </a:lnTo>
                  <a:lnTo>
                    <a:pt x="1484745" y="2340454"/>
                  </a:lnTo>
                  <a:lnTo>
                    <a:pt x="1482725" y="2342394"/>
                  </a:lnTo>
                  <a:lnTo>
                    <a:pt x="1485900" y="2342394"/>
                  </a:lnTo>
                  <a:close/>
                </a:path>
                <a:path w="1498600" h="2364104">
                  <a:moveTo>
                    <a:pt x="1485900" y="2340870"/>
                  </a:moveTo>
                  <a:lnTo>
                    <a:pt x="1485900" y="2339346"/>
                  </a:lnTo>
                  <a:lnTo>
                    <a:pt x="1484745" y="2340454"/>
                  </a:lnTo>
                  <a:lnTo>
                    <a:pt x="1485900" y="234087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CB162AA2-4FB9-577E-669F-56C92F36AB8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4472" y="3497580"/>
              <a:ext cx="241300" cy="193548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6A3EF939-6381-A6F1-5D3D-93F854494BBD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1252" y="2308859"/>
              <a:ext cx="219456" cy="192024"/>
            </a:xfrm>
            <a:prstGeom prst="rect">
              <a:avLst/>
            </a:prstGeom>
          </p:spPr>
        </p:pic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0A55C472-C034-B907-D90F-E3095E9EA223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77640" y="3137916"/>
              <a:ext cx="190500" cy="220980"/>
            </a:xfrm>
            <a:prstGeom prst="rect">
              <a:avLst/>
            </a:prstGeom>
          </p:spPr>
        </p:pic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EB7317EB-6ACD-4A12-5E49-3D990FF88AAD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29456" y="3994404"/>
              <a:ext cx="208788" cy="170688"/>
            </a:xfrm>
            <a:prstGeom prst="rect">
              <a:avLst/>
            </a:prstGeom>
          </p:spPr>
        </p:pic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A934DD36-B8D0-DAA5-ED96-2380A0E4A7C1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86684" y="662933"/>
              <a:ext cx="2646172" cy="1688598"/>
            </a:xfrm>
            <a:prstGeom prst="rect">
              <a:avLst/>
            </a:prstGeom>
          </p:spPr>
        </p:pic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F3DA86B6-7E53-66AD-BC93-B713547C046A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15000" y="3052572"/>
              <a:ext cx="283210" cy="242316"/>
            </a:xfrm>
            <a:prstGeom prst="rect">
              <a:avLst/>
            </a:prstGeom>
          </p:spPr>
        </p:pic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E037D22C-47FC-34A9-202A-2232C0D76AA3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34940" y="3029712"/>
              <a:ext cx="265430" cy="350520"/>
            </a:xfrm>
            <a:prstGeom prst="rect">
              <a:avLst/>
            </a:prstGeom>
          </p:spPr>
        </p:pic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0D1C6A8F-6B05-F1EF-697E-833AF590F817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9200" y="4040124"/>
              <a:ext cx="719074" cy="240792"/>
            </a:xfrm>
            <a:prstGeom prst="rect">
              <a:avLst/>
            </a:prstGeom>
          </p:spPr>
        </p:pic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4C7E9AF7-1885-3BC4-B9C6-BBF6567BD3AF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36436" y="4355592"/>
              <a:ext cx="913384" cy="585216"/>
            </a:xfrm>
            <a:prstGeom prst="rect">
              <a:avLst/>
            </a:prstGeom>
          </p:spPr>
        </p:pic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7C31B510-7067-FFC6-BAE9-D294B56DD614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17692" y="4015740"/>
              <a:ext cx="625602" cy="315468"/>
            </a:xfrm>
            <a:prstGeom prst="rect">
              <a:avLst/>
            </a:prstGeom>
          </p:spPr>
        </p:pic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0E0986EA-3E2E-BE96-0186-EC616BB1DE3D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92096" y="4498848"/>
              <a:ext cx="150876" cy="124968"/>
            </a:xfrm>
            <a:prstGeom prst="rect">
              <a:avLst/>
            </a:prstGeom>
          </p:spPr>
        </p:pic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D0859DB7-2316-365E-8FE1-1ADEA950E88C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 rot="330919">
              <a:off x="4594042" y="5023056"/>
              <a:ext cx="694690" cy="59436"/>
            </a:xfrm>
            <a:prstGeom prst="rect">
              <a:avLst/>
            </a:prstGeom>
          </p:spPr>
        </p:pic>
      </p:grpSp>
      <p:sp>
        <p:nvSpPr>
          <p:cNvPr id="28" name="object 27">
            <a:extLst>
              <a:ext uri="{FF2B5EF4-FFF2-40B4-BE49-F238E27FC236}">
                <a16:creationId xmlns:a16="http://schemas.microsoft.com/office/drawing/2014/main" id="{04AFFCC1-4263-0766-CA32-D0F1E0D7871F}"/>
              </a:ext>
            </a:extLst>
          </p:cNvPr>
          <p:cNvSpPr txBox="1"/>
          <p:nvPr/>
        </p:nvSpPr>
        <p:spPr>
          <a:xfrm>
            <a:off x="920488" y="5583764"/>
            <a:ext cx="1229161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Comic Sans MS" panose="030F0702030302020204" pitchFamily="66" charset="0"/>
                <a:cs typeface="Calibri"/>
              </a:rPr>
              <a:t>Layer</a:t>
            </a:r>
            <a:r>
              <a:rPr sz="2400" spc="-11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67" dirty="0">
                <a:latin typeface="Comic Sans MS" panose="030F0702030302020204" pitchFamily="66" charset="0"/>
                <a:cs typeface="Calibri"/>
              </a:rPr>
              <a:t>1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DD1A4E6-9A36-6B74-C397-AAC786C9AE9B}"/>
              </a:ext>
            </a:extLst>
          </p:cNvPr>
          <p:cNvSpPr txBox="1"/>
          <p:nvPr/>
        </p:nvSpPr>
        <p:spPr>
          <a:xfrm>
            <a:off x="3383271" y="5543599"/>
            <a:ext cx="1536771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Comic Sans MS" panose="030F0702030302020204" pitchFamily="66" charset="0"/>
                <a:cs typeface="Calibri"/>
              </a:rPr>
              <a:t>Layer</a:t>
            </a:r>
            <a:r>
              <a:rPr sz="2400" spc="-11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67" dirty="0">
                <a:latin typeface="Comic Sans MS" panose="030F0702030302020204" pitchFamily="66" charset="0"/>
                <a:cs typeface="Calibri"/>
              </a:rPr>
              <a:t>2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30" name="object 29">
            <a:extLst>
              <a:ext uri="{FF2B5EF4-FFF2-40B4-BE49-F238E27FC236}">
                <a16:creationId xmlns:a16="http://schemas.microsoft.com/office/drawing/2014/main" id="{80ED9F6D-10FA-F5F2-E952-7572BDF3E5BA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8247" y="2379468"/>
            <a:ext cx="287587" cy="187455"/>
          </a:xfrm>
          <a:prstGeom prst="rect">
            <a:avLst/>
          </a:prstGeom>
        </p:spPr>
      </p:pic>
      <p:pic>
        <p:nvPicPr>
          <p:cNvPr id="31" name="object 30">
            <a:extLst>
              <a:ext uri="{FF2B5EF4-FFF2-40B4-BE49-F238E27FC236}">
                <a16:creationId xmlns:a16="http://schemas.microsoft.com/office/drawing/2014/main" id="{06E6DA63-23BD-2F09-49E8-3AA67DFD59E2}"/>
              </a:ext>
            </a:extLst>
          </p:cNvPr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71720" y="3608346"/>
            <a:ext cx="219218" cy="120882"/>
          </a:xfrm>
          <a:prstGeom prst="rect">
            <a:avLst/>
          </a:prstGeom>
        </p:spPr>
      </p:pic>
      <p:pic>
        <p:nvPicPr>
          <p:cNvPr id="32" name="object 31">
            <a:extLst>
              <a:ext uri="{FF2B5EF4-FFF2-40B4-BE49-F238E27FC236}">
                <a16:creationId xmlns:a16="http://schemas.microsoft.com/office/drawing/2014/main" id="{C4481C24-37DF-9365-0CA1-D45CFB398EFD}"/>
              </a:ext>
            </a:extLst>
          </p:cNvPr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20488" y="4874628"/>
            <a:ext cx="249772" cy="161176"/>
          </a:xfrm>
          <a:prstGeom prst="rect">
            <a:avLst/>
          </a:prstGeom>
        </p:spPr>
      </p:pic>
      <p:pic>
        <p:nvPicPr>
          <p:cNvPr id="33" name="object 32">
            <a:extLst>
              <a:ext uri="{FF2B5EF4-FFF2-40B4-BE49-F238E27FC236}">
                <a16:creationId xmlns:a16="http://schemas.microsoft.com/office/drawing/2014/main" id="{A7D5B75F-7713-567F-C52F-CCFEA7B91424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629839" y="3969656"/>
            <a:ext cx="987852" cy="45719"/>
          </a:xfrm>
          <a:prstGeom prst="rect">
            <a:avLst/>
          </a:prstGeom>
        </p:spPr>
      </p:pic>
      <p:pic>
        <p:nvPicPr>
          <p:cNvPr id="34" name="object 33">
            <a:extLst>
              <a:ext uri="{FF2B5EF4-FFF2-40B4-BE49-F238E27FC236}">
                <a16:creationId xmlns:a16="http://schemas.microsoft.com/office/drawing/2014/main" id="{4EE0F865-9CE6-55DB-9F3C-A76A00CD42F5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88152" y="6036782"/>
            <a:ext cx="395696" cy="236509"/>
          </a:xfrm>
          <a:prstGeom prst="rect">
            <a:avLst/>
          </a:prstGeom>
        </p:spPr>
      </p:pic>
      <p:pic>
        <p:nvPicPr>
          <p:cNvPr id="35" name="object 34">
            <a:extLst>
              <a:ext uri="{FF2B5EF4-FFF2-40B4-BE49-F238E27FC236}">
                <a16:creationId xmlns:a16="http://schemas.microsoft.com/office/drawing/2014/main" id="{FE60767F-A8ED-B352-A552-ACB353FB4F49}"/>
              </a:ext>
            </a:extLst>
          </p:cNvPr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415792" y="5972444"/>
            <a:ext cx="494611" cy="367903"/>
          </a:xfrm>
          <a:prstGeom prst="rect">
            <a:avLst/>
          </a:prstGeom>
        </p:spPr>
      </p:pic>
      <p:pic>
        <p:nvPicPr>
          <p:cNvPr id="36" name="object 35">
            <a:extLst>
              <a:ext uri="{FF2B5EF4-FFF2-40B4-BE49-F238E27FC236}">
                <a16:creationId xmlns:a16="http://schemas.microsoft.com/office/drawing/2014/main" id="{024ECEBF-CAF4-CCAA-9C4E-159D1B427E5B}"/>
              </a:ext>
            </a:extLst>
          </p:cNvPr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096000" y="6036782"/>
            <a:ext cx="967574" cy="155921"/>
          </a:xfrm>
          <a:prstGeom prst="rect">
            <a:avLst/>
          </a:prstGeom>
        </p:spPr>
      </p:pic>
      <p:pic>
        <p:nvPicPr>
          <p:cNvPr id="37" name="object 36">
            <a:extLst>
              <a:ext uri="{FF2B5EF4-FFF2-40B4-BE49-F238E27FC236}">
                <a16:creationId xmlns:a16="http://schemas.microsoft.com/office/drawing/2014/main" id="{77DA520C-42DE-C3E6-E524-0826DA18C7BF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501393" y="6018896"/>
            <a:ext cx="500914" cy="416956"/>
          </a:xfrm>
          <a:prstGeom prst="rect">
            <a:avLst/>
          </a:prstGeom>
        </p:spPr>
      </p:pic>
      <p:pic>
        <p:nvPicPr>
          <p:cNvPr id="38" name="object 37">
            <a:extLst>
              <a:ext uri="{FF2B5EF4-FFF2-40B4-BE49-F238E27FC236}">
                <a16:creationId xmlns:a16="http://schemas.microsoft.com/office/drawing/2014/main" id="{AFDCA58B-6E6B-A5DE-490A-CC2E08F6BAF9}"/>
              </a:ext>
            </a:extLst>
          </p:cNvPr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152500" y="5898864"/>
            <a:ext cx="551608" cy="441483"/>
          </a:xfrm>
          <a:prstGeom prst="rect">
            <a:avLst/>
          </a:prstGeom>
        </p:spPr>
      </p:pic>
      <p:pic>
        <p:nvPicPr>
          <p:cNvPr id="39" name="object 38">
            <a:extLst>
              <a:ext uri="{FF2B5EF4-FFF2-40B4-BE49-F238E27FC236}">
                <a16:creationId xmlns:a16="http://schemas.microsoft.com/office/drawing/2014/main" id="{1B5114A2-C8E8-3CE6-5C08-CB17F7CF793A}"/>
              </a:ext>
            </a:extLst>
          </p:cNvPr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882695" y="5486899"/>
            <a:ext cx="1506094" cy="9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69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3936-6321-14AA-3291-689F5B93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B3E2AA5-5E11-06FF-0A93-1E7D17E39E58}"/>
              </a:ext>
            </a:extLst>
          </p:cNvPr>
          <p:cNvSpPr txBox="1"/>
          <p:nvPr/>
        </p:nvSpPr>
        <p:spPr>
          <a:xfrm>
            <a:off x="763424" y="1379749"/>
            <a:ext cx="100727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 panose="030F0702030302020204" pitchFamily="66" charset="0"/>
                <a:cs typeface="Arial"/>
              </a:rPr>
              <a:t>Most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loss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functions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in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machine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learning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problems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are</a:t>
            </a:r>
            <a:r>
              <a:rPr sz="2400" spc="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separable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: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96C3B878-99D1-E077-9073-89DAF2391A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8289" y="1981379"/>
            <a:ext cx="4295423" cy="937520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C3665E99-7991-F471-DC40-DBA89D8DB1B7}"/>
              </a:ext>
            </a:extLst>
          </p:cNvPr>
          <p:cNvSpPr txBox="1"/>
          <p:nvPr/>
        </p:nvSpPr>
        <p:spPr>
          <a:xfrm>
            <a:off x="674574" y="3284750"/>
            <a:ext cx="4717415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example: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25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Mean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Square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Error: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</a:pPr>
            <a:endParaRPr sz="28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25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Negative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Log-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likelihood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Loss: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0A6B2B39-F707-6EAF-66A4-76A3DCF33F1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5073" y="3870824"/>
            <a:ext cx="3303751" cy="854907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260AC440-39B9-01C0-4037-A0A9237BFF0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1999" y="5031825"/>
            <a:ext cx="2608001" cy="8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63424" y="1379749"/>
            <a:ext cx="556117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omic Sans MS" panose="030F0702030302020204" pitchFamily="66" charset="0"/>
                <a:cs typeface="Arial"/>
              </a:rPr>
              <a:t>Vanilla</a:t>
            </a:r>
            <a:r>
              <a:rPr sz="2500" spc="-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1" dirty="0">
                <a:latin typeface="Comic Sans MS" panose="030F0702030302020204" pitchFamily="66" charset="0"/>
                <a:cs typeface="Arial"/>
              </a:rPr>
              <a:t>gradient</a:t>
            </a:r>
            <a:r>
              <a:rPr sz="2500" b="1" spc="-9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1" spc="-10" dirty="0">
                <a:latin typeface="Comic Sans MS" panose="030F0702030302020204" pitchFamily="66" charset="0"/>
                <a:cs typeface="Arial"/>
              </a:rPr>
              <a:t>descent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: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425" y="3056149"/>
            <a:ext cx="605647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full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gradient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loss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is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5281" y="1986124"/>
            <a:ext cx="4000769" cy="4267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399949" y="2476724"/>
            <a:ext cx="1287145" cy="140970"/>
          </a:xfrm>
          <a:custGeom>
            <a:avLst/>
            <a:gdLst/>
            <a:ahLst/>
            <a:cxnLst/>
            <a:rect l="l" t="t" r="r" b="b"/>
            <a:pathLst>
              <a:path w="1287145" h="140969">
                <a:moveTo>
                  <a:pt x="1286699" y="0"/>
                </a:moveTo>
                <a:lnTo>
                  <a:pt x="1281171" y="27383"/>
                </a:lnTo>
                <a:lnTo>
                  <a:pt x="1266094" y="49744"/>
                </a:lnTo>
                <a:lnTo>
                  <a:pt x="1243733" y="64821"/>
                </a:lnTo>
                <a:lnTo>
                  <a:pt x="1216349" y="70349"/>
                </a:lnTo>
                <a:lnTo>
                  <a:pt x="713699" y="70349"/>
                </a:lnTo>
                <a:lnTo>
                  <a:pt x="686316" y="75878"/>
                </a:lnTo>
                <a:lnTo>
                  <a:pt x="663955" y="90955"/>
                </a:lnTo>
                <a:lnTo>
                  <a:pt x="648878" y="113316"/>
                </a:lnTo>
                <a:lnTo>
                  <a:pt x="643349" y="140699"/>
                </a:lnTo>
                <a:lnTo>
                  <a:pt x="637821" y="113316"/>
                </a:lnTo>
                <a:lnTo>
                  <a:pt x="622744" y="90955"/>
                </a:lnTo>
                <a:lnTo>
                  <a:pt x="600383" y="75878"/>
                </a:lnTo>
                <a:lnTo>
                  <a:pt x="572999" y="70349"/>
                </a:lnTo>
                <a:lnTo>
                  <a:pt x="70349" y="70349"/>
                </a:lnTo>
                <a:lnTo>
                  <a:pt x="42966" y="64821"/>
                </a:lnTo>
                <a:lnTo>
                  <a:pt x="20605" y="49744"/>
                </a:lnTo>
                <a:lnTo>
                  <a:pt x="5528" y="27383"/>
                </a:ln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7574" y="2647815"/>
            <a:ext cx="2029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main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computation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4399" y="3483500"/>
            <a:ext cx="3635024" cy="9524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63425" y="4351550"/>
            <a:ext cx="572627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latin typeface="Comic Sans MS" panose="030F0702030302020204" pitchFamily="66" charset="0"/>
                <a:cs typeface="Arial"/>
              </a:rPr>
              <a:t>Stochastic</a:t>
            </a:r>
            <a:r>
              <a:rPr sz="2500" b="1" spc="-4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1" dirty="0">
                <a:latin typeface="Comic Sans MS" panose="030F0702030302020204" pitchFamily="66" charset="0"/>
                <a:cs typeface="Arial"/>
              </a:rPr>
              <a:t>gradient</a:t>
            </a:r>
            <a:r>
              <a:rPr sz="2500" b="1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1" spc="-10" dirty="0">
                <a:latin typeface="Comic Sans MS" panose="030F0702030302020204" pitchFamily="66" charset="0"/>
                <a:cs typeface="Arial"/>
              </a:rPr>
              <a:t>descent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: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9186" y="4916439"/>
            <a:ext cx="4077908" cy="93508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910625" y="6211840"/>
            <a:ext cx="8643075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dirty="0">
                <a:latin typeface="Comic Sans MS" panose="030F0702030302020204" pitchFamily="66" charset="0"/>
                <a:cs typeface="Arial"/>
              </a:rPr>
              <a:t>where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0" dirty="0">
                <a:latin typeface="Comic Sans MS" panose="030F0702030302020204" pitchFamily="66" charset="0"/>
                <a:cs typeface="Bookman Old Style"/>
              </a:rPr>
              <a:t>B</a:t>
            </a:r>
            <a:r>
              <a:rPr sz="2500" b="0" spc="-80" dirty="0">
                <a:latin typeface="Comic Sans MS" panose="030F0702030302020204" pitchFamily="66" charset="0"/>
                <a:cs typeface="Bookman Old Style"/>
              </a:rPr>
              <a:t> 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⊆</a:t>
            </a:r>
            <a:r>
              <a:rPr sz="2500" spc="-75" dirty="0">
                <a:latin typeface="Comic Sans MS" panose="030F0702030302020204" pitchFamily="66" charset="0"/>
                <a:cs typeface="MS PGothic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{1,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…,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n}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random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subset;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|</a:t>
            </a:r>
            <a:r>
              <a:rPr sz="2500" b="0" dirty="0">
                <a:latin typeface="Comic Sans MS" panose="030F0702030302020204" pitchFamily="66" charset="0"/>
                <a:cs typeface="Bookman Old Style"/>
              </a:rPr>
              <a:t>B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|=batch</a:t>
            </a:r>
            <a:r>
              <a:rPr sz="25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size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3C72B6A6-15F5-2B5B-9E64-A251057C8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1367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Stochastic</a:t>
            </a:r>
            <a:r>
              <a:rPr sz="2800" spc="-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Gradient</a:t>
            </a:r>
            <a:r>
              <a:rPr sz="2800" spc="-3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Descent</a:t>
            </a:r>
            <a:r>
              <a:rPr sz="2800" spc="-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(SGD)</a:t>
            </a:r>
            <a:r>
              <a:rPr sz="2800" spc="-24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Algorithm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A72033-D585-2C60-9B8C-49A8F90CAB8B}"/>
              </a:ext>
            </a:extLst>
          </p:cNvPr>
          <p:cNvCxnSpPr/>
          <p:nvPr/>
        </p:nvCxnSpPr>
        <p:spPr>
          <a:xfrm>
            <a:off x="763424" y="115570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63424" y="1379749"/>
            <a:ext cx="556117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Comic Sans MS" panose="030F0702030302020204" pitchFamily="66" charset="0"/>
                <a:cs typeface="Arial"/>
              </a:rPr>
              <a:t>Vanilla</a:t>
            </a:r>
            <a:r>
              <a:rPr sz="2500" spc="-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1" dirty="0">
                <a:latin typeface="Comic Sans MS" panose="030F0702030302020204" pitchFamily="66" charset="0"/>
                <a:cs typeface="Arial"/>
              </a:rPr>
              <a:t>gradient</a:t>
            </a:r>
            <a:r>
              <a:rPr sz="2500" b="1" spc="-9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1" spc="-10" dirty="0">
                <a:latin typeface="Comic Sans MS" panose="030F0702030302020204" pitchFamily="66" charset="0"/>
                <a:cs typeface="Arial"/>
              </a:rPr>
              <a:t>descent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: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425" y="3056149"/>
            <a:ext cx="605647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full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gradient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loss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is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5281" y="1986124"/>
            <a:ext cx="4000769" cy="4267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399949" y="2476724"/>
            <a:ext cx="1287145" cy="140970"/>
          </a:xfrm>
          <a:custGeom>
            <a:avLst/>
            <a:gdLst/>
            <a:ahLst/>
            <a:cxnLst/>
            <a:rect l="l" t="t" r="r" b="b"/>
            <a:pathLst>
              <a:path w="1287145" h="140969">
                <a:moveTo>
                  <a:pt x="1286699" y="0"/>
                </a:moveTo>
                <a:lnTo>
                  <a:pt x="1281171" y="27383"/>
                </a:lnTo>
                <a:lnTo>
                  <a:pt x="1266094" y="49744"/>
                </a:lnTo>
                <a:lnTo>
                  <a:pt x="1243733" y="64821"/>
                </a:lnTo>
                <a:lnTo>
                  <a:pt x="1216349" y="70349"/>
                </a:lnTo>
                <a:lnTo>
                  <a:pt x="713699" y="70349"/>
                </a:lnTo>
                <a:lnTo>
                  <a:pt x="686316" y="75878"/>
                </a:lnTo>
                <a:lnTo>
                  <a:pt x="663955" y="90955"/>
                </a:lnTo>
                <a:lnTo>
                  <a:pt x="648878" y="113316"/>
                </a:lnTo>
                <a:lnTo>
                  <a:pt x="643349" y="140699"/>
                </a:lnTo>
                <a:lnTo>
                  <a:pt x="637821" y="113316"/>
                </a:lnTo>
                <a:lnTo>
                  <a:pt x="622744" y="90955"/>
                </a:lnTo>
                <a:lnTo>
                  <a:pt x="600383" y="75878"/>
                </a:lnTo>
                <a:lnTo>
                  <a:pt x="572999" y="70349"/>
                </a:lnTo>
                <a:lnTo>
                  <a:pt x="70349" y="70349"/>
                </a:lnTo>
                <a:lnTo>
                  <a:pt x="42966" y="64821"/>
                </a:lnTo>
                <a:lnTo>
                  <a:pt x="20605" y="49744"/>
                </a:lnTo>
                <a:lnTo>
                  <a:pt x="5528" y="27383"/>
                </a:ln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7574" y="2647815"/>
            <a:ext cx="2029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main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computation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4399" y="3483500"/>
            <a:ext cx="3635024" cy="9524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63425" y="4351550"/>
            <a:ext cx="572627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latin typeface="Comic Sans MS" panose="030F0702030302020204" pitchFamily="66" charset="0"/>
                <a:cs typeface="Arial"/>
              </a:rPr>
              <a:t>Stochastic</a:t>
            </a:r>
            <a:r>
              <a:rPr sz="2500" b="1" spc="-4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1" dirty="0">
                <a:latin typeface="Comic Sans MS" panose="030F0702030302020204" pitchFamily="66" charset="0"/>
                <a:cs typeface="Arial"/>
              </a:rPr>
              <a:t>gradient</a:t>
            </a:r>
            <a:r>
              <a:rPr sz="2500" b="1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1" spc="-10" dirty="0">
                <a:latin typeface="Comic Sans MS" panose="030F0702030302020204" pitchFamily="66" charset="0"/>
                <a:cs typeface="Arial"/>
              </a:rPr>
              <a:t>descent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: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11625" y="3997885"/>
            <a:ext cx="4850130" cy="1823085"/>
            <a:chOff x="4611625" y="3997885"/>
            <a:chExt cx="4850130" cy="182308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1625" y="4860625"/>
              <a:ext cx="3971619" cy="9603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631486" y="4039693"/>
              <a:ext cx="815975" cy="1341755"/>
            </a:xfrm>
            <a:custGeom>
              <a:avLst/>
              <a:gdLst/>
              <a:ahLst/>
              <a:cxnLst/>
              <a:rect l="l" t="t" r="r" b="b"/>
              <a:pathLst>
                <a:path w="815975" h="1341754">
                  <a:moveTo>
                    <a:pt x="248738" y="1341206"/>
                  </a:moveTo>
                  <a:lnTo>
                    <a:pt x="286384" y="1295894"/>
                  </a:lnTo>
                  <a:lnTo>
                    <a:pt x="312362" y="1267995"/>
                  </a:lnTo>
                  <a:lnTo>
                    <a:pt x="342236" y="1237025"/>
                  </a:lnTo>
                  <a:lnTo>
                    <a:pt x="375352" y="1203303"/>
                  </a:lnTo>
                  <a:lnTo>
                    <a:pt x="411054" y="1167150"/>
                  </a:lnTo>
                  <a:lnTo>
                    <a:pt x="448687" y="1128883"/>
                  </a:lnTo>
                  <a:lnTo>
                    <a:pt x="487596" y="1088821"/>
                  </a:lnTo>
                  <a:lnTo>
                    <a:pt x="527126" y="1047284"/>
                  </a:lnTo>
                  <a:lnTo>
                    <a:pt x="566622" y="1004591"/>
                  </a:lnTo>
                  <a:lnTo>
                    <a:pt x="605428" y="961060"/>
                  </a:lnTo>
                  <a:lnTo>
                    <a:pt x="642890" y="917011"/>
                  </a:lnTo>
                  <a:lnTo>
                    <a:pt x="678353" y="872763"/>
                  </a:lnTo>
                  <a:lnTo>
                    <a:pt x="711161" y="828634"/>
                  </a:lnTo>
                  <a:lnTo>
                    <a:pt x="740659" y="784944"/>
                  </a:lnTo>
                  <a:lnTo>
                    <a:pt x="766193" y="742012"/>
                  </a:lnTo>
                  <a:lnTo>
                    <a:pt x="787107" y="700156"/>
                  </a:lnTo>
                  <a:lnTo>
                    <a:pt x="802746" y="659696"/>
                  </a:lnTo>
                  <a:lnTo>
                    <a:pt x="812455" y="620951"/>
                  </a:lnTo>
                  <a:lnTo>
                    <a:pt x="815579" y="584240"/>
                  </a:lnTo>
                  <a:lnTo>
                    <a:pt x="811463" y="549881"/>
                  </a:lnTo>
                  <a:lnTo>
                    <a:pt x="781393" y="486015"/>
                  </a:lnTo>
                  <a:lnTo>
                    <a:pt x="756192" y="453714"/>
                  </a:lnTo>
                  <a:lnTo>
                    <a:pt x="725098" y="421318"/>
                  </a:lnTo>
                  <a:lnTo>
                    <a:pt x="688776" y="388942"/>
                  </a:lnTo>
                  <a:lnTo>
                    <a:pt x="647889" y="356700"/>
                  </a:lnTo>
                  <a:lnTo>
                    <a:pt x="603101" y="324706"/>
                  </a:lnTo>
                  <a:lnTo>
                    <a:pt x="555076" y="293074"/>
                  </a:lnTo>
                  <a:lnTo>
                    <a:pt x="504479" y="261917"/>
                  </a:lnTo>
                  <a:lnTo>
                    <a:pt x="451972" y="231349"/>
                  </a:lnTo>
                  <a:lnTo>
                    <a:pt x="398220" y="201485"/>
                  </a:lnTo>
                  <a:lnTo>
                    <a:pt x="348421" y="174826"/>
                  </a:lnTo>
                  <a:lnTo>
                    <a:pt x="298644" y="148941"/>
                  </a:lnTo>
                  <a:lnTo>
                    <a:pt x="249402" y="123918"/>
                  </a:lnTo>
                  <a:lnTo>
                    <a:pt x="201205" y="99846"/>
                  </a:lnTo>
                  <a:lnTo>
                    <a:pt x="154565" y="76811"/>
                  </a:lnTo>
                  <a:lnTo>
                    <a:pt x="109994" y="54902"/>
                  </a:lnTo>
                  <a:lnTo>
                    <a:pt x="93918" y="46995"/>
                  </a:lnTo>
                  <a:lnTo>
                    <a:pt x="48134" y="24342"/>
                  </a:lnTo>
                  <a:lnTo>
                    <a:pt x="10940" y="5621"/>
                  </a:lnTo>
                  <a:lnTo>
                    <a:pt x="6586" y="3392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8250" y="3997885"/>
              <a:ext cx="121283" cy="9985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486650" y="4259715"/>
            <a:ext cx="1620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0000FF"/>
                </a:solidFill>
                <a:latin typeface="Arial"/>
                <a:cs typeface="Arial"/>
              </a:rPr>
              <a:t>approximation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10625" y="6211840"/>
            <a:ext cx="8643075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dirty="0">
                <a:latin typeface="Comic Sans MS" panose="030F0702030302020204" pitchFamily="66" charset="0"/>
                <a:cs typeface="Arial"/>
              </a:rPr>
              <a:t>where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0" dirty="0">
                <a:latin typeface="Comic Sans MS" panose="030F0702030302020204" pitchFamily="66" charset="0"/>
                <a:cs typeface="Bookman Old Style"/>
              </a:rPr>
              <a:t>B</a:t>
            </a:r>
            <a:r>
              <a:rPr sz="2500" b="0" spc="-80" dirty="0">
                <a:latin typeface="Comic Sans MS" panose="030F0702030302020204" pitchFamily="66" charset="0"/>
                <a:cs typeface="Bookman Old Style"/>
              </a:rPr>
              <a:t> 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⊆</a:t>
            </a:r>
            <a:r>
              <a:rPr sz="2500" spc="-75" dirty="0">
                <a:latin typeface="Comic Sans MS" panose="030F0702030302020204" pitchFamily="66" charset="0"/>
                <a:cs typeface="MS PGothic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{1,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…,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n}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random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subset;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|</a:t>
            </a:r>
            <a:r>
              <a:rPr sz="2500" b="0" dirty="0">
                <a:latin typeface="Comic Sans MS" panose="030F0702030302020204" pitchFamily="66" charset="0"/>
                <a:cs typeface="Bookman Old Style"/>
              </a:rPr>
              <a:t>B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|=batch</a:t>
            </a:r>
            <a:r>
              <a:rPr sz="25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size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3C72B6A6-15F5-2B5B-9E64-A251057C8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1367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Stochastic</a:t>
            </a:r>
            <a:r>
              <a:rPr sz="2800" spc="-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Gradient</a:t>
            </a:r>
            <a:r>
              <a:rPr sz="2800" spc="-3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Descent</a:t>
            </a:r>
            <a:r>
              <a:rPr sz="2800" spc="-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(SGD)</a:t>
            </a:r>
            <a:r>
              <a:rPr sz="2800" spc="-24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Algorithm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A72033-D585-2C60-9B8C-49A8F90CAB8B}"/>
              </a:ext>
            </a:extLst>
          </p:cNvPr>
          <p:cNvCxnSpPr/>
          <p:nvPr/>
        </p:nvCxnSpPr>
        <p:spPr>
          <a:xfrm>
            <a:off x="763424" y="115570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07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81367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Stochastic</a:t>
            </a:r>
            <a:r>
              <a:rPr sz="2800" spc="-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Gradient</a:t>
            </a:r>
            <a:r>
              <a:rPr sz="2800" spc="-3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Descent</a:t>
            </a:r>
            <a:r>
              <a:rPr sz="2800" spc="-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(SGD)</a:t>
            </a:r>
            <a:r>
              <a:rPr sz="2800" spc="-24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9899" y="1793625"/>
            <a:ext cx="9777095" cy="392094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  <a:tabLst>
                <a:tab pos="542290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dirty="0">
                <a:latin typeface="Arial"/>
                <a:cs typeface="Arial"/>
              </a:rPr>
              <a:t>Given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{(</a:t>
            </a:r>
            <a:r>
              <a:rPr sz="2500" i="1" dirty="0">
                <a:latin typeface="Georgia"/>
                <a:cs typeface="Georgia"/>
              </a:rPr>
              <a:t>x</a:t>
            </a:r>
            <a:r>
              <a:rPr sz="2475" i="1" baseline="-31986" dirty="0">
                <a:latin typeface="Georgia"/>
                <a:cs typeface="Georgia"/>
              </a:rPr>
              <a:t>i</a:t>
            </a:r>
            <a:r>
              <a:rPr sz="2500" dirty="0">
                <a:latin typeface="Arial"/>
                <a:cs typeface="Arial"/>
              </a:rPr>
              <a:t>,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i="1" dirty="0">
                <a:latin typeface="Georgia"/>
                <a:cs typeface="Georgia"/>
              </a:rPr>
              <a:t>y</a:t>
            </a:r>
            <a:r>
              <a:rPr sz="2475" i="1" baseline="-31986" dirty="0">
                <a:latin typeface="Georgia"/>
                <a:cs typeface="Georgia"/>
              </a:rPr>
              <a:t>i</a:t>
            </a:r>
            <a:r>
              <a:rPr sz="2500" dirty="0">
                <a:latin typeface="Arial"/>
                <a:cs typeface="Arial"/>
              </a:rPr>
              <a:t>)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|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i="1" spc="-10" dirty="0">
                <a:latin typeface="Georgia"/>
                <a:cs typeface="Georgia"/>
              </a:rPr>
              <a:t>i</a:t>
            </a:r>
            <a:r>
              <a:rPr sz="2500" spc="-10" dirty="0">
                <a:latin typeface="Arial"/>
                <a:cs typeface="Arial"/>
              </a:rPr>
              <a:t>=1,...</a:t>
            </a:r>
            <a:r>
              <a:rPr sz="2500" i="1" spc="-10" dirty="0">
                <a:latin typeface="Georgia"/>
                <a:cs typeface="Georgia"/>
              </a:rPr>
              <a:t>n</a:t>
            </a:r>
            <a:r>
              <a:rPr sz="2500" spc="-10" dirty="0">
                <a:latin typeface="Arial"/>
                <a:cs typeface="Arial"/>
              </a:rPr>
              <a:t>}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00"/>
              </a:spcBef>
              <a:tabLst>
                <a:tab pos="542290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dirty="0">
                <a:latin typeface="Arial"/>
                <a:cs typeface="Arial"/>
              </a:rPr>
              <a:t>Initialize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i="1" dirty="0">
                <a:latin typeface="Georgia"/>
                <a:cs typeface="Georgia"/>
              </a:rPr>
              <a:t>w</a:t>
            </a:r>
            <a:r>
              <a:rPr sz="2500" i="1" spc="65" dirty="0">
                <a:latin typeface="Georgia"/>
                <a:cs typeface="Georgia"/>
              </a:rPr>
              <a:t> </a:t>
            </a:r>
            <a:endParaRPr lang="en-US"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00"/>
              </a:spcBef>
              <a:tabLst>
                <a:tab pos="542290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dirty="0">
                <a:latin typeface="Arial"/>
                <a:cs typeface="Arial"/>
              </a:rPr>
              <a:t>For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i="1" dirty="0">
                <a:latin typeface="Georgia"/>
                <a:cs typeface="Georgia"/>
              </a:rPr>
              <a:t>t</a:t>
            </a:r>
            <a:r>
              <a:rPr sz="2500" i="1" spc="-5" dirty="0">
                <a:latin typeface="Georgia"/>
                <a:cs typeface="Georgia"/>
              </a:rPr>
              <a:t> </a:t>
            </a:r>
            <a:r>
              <a:rPr sz="2500" spc="-10" dirty="0">
                <a:latin typeface="Arial"/>
                <a:cs typeface="Arial"/>
              </a:rPr>
              <a:t>=1,2,3,...</a:t>
            </a:r>
            <a:endParaRPr sz="2500" dirty="0">
              <a:latin typeface="Arial"/>
              <a:cs typeface="Arial"/>
            </a:endParaRPr>
          </a:p>
          <a:p>
            <a:pPr marL="454025">
              <a:lnSpc>
                <a:spcPct val="100000"/>
              </a:lnSpc>
              <a:spcBef>
                <a:spcPts val="1500"/>
              </a:spcBef>
              <a:tabLst>
                <a:tab pos="999490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dirty="0">
                <a:latin typeface="Arial"/>
                <a:cs typeface="Arial"/>
              </a:rPr>
              <a:t>Draw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random</a:t>
            </a:r>
            <a:r>
              <a:rPr sz="2500" spc="-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subset</a:t>
            </a:r>
            <a:r>
              <a:rPr sz="2500" spc="-5" dirty="0">
                <a:latin typeface="Arial"/>
                <a:cs typeface="Arial"/>
              </a:rPr>
              <a:t> </a:t>
            </a:r>
            <a:r>
              <a:rPr sz="2500" b="0" dirty="0">
                <a:latin typeface="Bookman Old Style"/>
                <a:cs typeface="Bookman Old Style"/>
              </a:rPr>
              <a:t>B</a:t>
            </a:r>
            <a:r>
              <a:rPr sz="2500" b="0" spc="-80" dirty="0">
                <a:latin typeface="Bookman Old Style"/>
                <a:cs typeface="Bookman Old Style"/>
              </a:rPr>
              <a:t> </a:t>
            </a:r>
            <a:r>
              <a:rPr sz="2500" dirty="0">
                <a:latin typeface="MS PGothic"/>
                <a:cs typeface="MS PGothic"/>
              </a:rPr>
              <a:t>⊆</a:t>
            </a:r>
            <a:r>
              <a:rPr sz="2500" spc="-70" dirty="0">
                <a:latin typeface="MS PGothic"/>
                <a:cs typeface="MS PGothic"/>
              </a:rPr>
              <a:t> </a:t>
            </a:r>
            <a:r>
              <a:rPr sz="2500" dirty="0">
                <a:latin typeface="Arial"/>
                <a:cs typeface="Arial"/>
              </a:rPr>
              <a:t>{1,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…,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i="1" spc="-25" dirty="0">
                <a:latin typeface="Georgia"/>
                <a:cs typeface="Georgia"/>
              </a:rPr>
              <a:t>n</a:t>
            </a:r>
            <a:r>
              <a:rPr sz="2500" spc="-25" dirty="0">
                <a:latin typeface="Arial"/>
                <a:cs typeface="Arial"/>
              </a:rPr>
              <a:t>}</a:t>
            </a:r>
            <a:endParaRPr sz="2500" dirty="0">
              <a:latin typeface="Arial"/>
              <a:cs typeface="Arial"/>
            </a:endParaRPr>
          </a:p>
          <a:p>
            <a:pPr marL="454025">
              <a:lnSpc>
                <a:spcPct val="100000"/>
              </a:lnSpc>
              <a:spcBef>
                <a:spcPts val="1500"/>
              </a:spcBef>
              <a:tabLst>
                <a:tab pos="999490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spc="-10" dirty="0">
                <a:latin typeface="Arial"/>
                <a:cs typeface="Arial"/>
              </a:rPr>
              <a:t>Update</a:t>
            </a:r>
            <a:endParaRPr lang="en-US" sz="2500" spc="-10" dirty="0">
              <a:latin typeface="Arial"/>
              <a:cs typeface="Arial"/>
            </a:endParaRPr>
          </a:p>
          <a:p>
            <a:pPr marL="454025">
              <a:lnSpc>
                <a:spcPct val="100000"/>
              </a:lnSpc>
              <a:spcBef>
                <a:spcPts val="1500"/>
              </a:spcBef>
              <a:tabLst>
                <a:tab pos="999490" algn="l"/>
              </a:tabLst>
            </a:pPr>
            <a:endParaRPr lang="en-US" sz="2500" spc="-10" dirty="0">
              <a:latin typeface="Arial"/>
              <a:cs typeface="Arial"/>
            </a:endParaRPr>
          </a:p>
          <a:p>
            <a:pPr marL="454025">
              <a:lnSpc>
                <a:spcPct val="100000"/>
              </a:lnSpc>
              <a:spcBef>
                <a:spcPts val="1500"/>
              </a:spcBef>
              <a:tabLst>
                <a:tab pos="999490" algn="l"/>
              </a:tabLst>
            </a:pPr>
            <a:endParaRPr sz="25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099" y="4459200"/>
            <a:ext cx="4889511" cy="9904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42500" y="5828075"/>
            <a:ext cx="7393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 panose="030F0702030302020204" pitchFamily="66" charset="0"/>
                <a:cs typeface="Arial"/>
              </a:rPr>
              <a:t>If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|</a:t>
            </a:r>
            <a:r>
              <a:rPr sz="2400" b="0" dirty="0">
                <a:latin typeface="Comic Sans MS" panose="030F0702030302020204" pitchFamily="66" charset="0"/>
                <a:cs typeface="Bookman Old Style"/>
              </a:rPr>
              <a:t>B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|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=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1,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then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use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only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one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sample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at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time.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84F577-60B1-DD0B-C50E-6D76B94C791E}"/>
              </a:ext>
            </a:extLst>
          </p:cNvPr>
          <p:cNvCxnSpPr/>
          <p:nvPr/>
        </p:nvCxnSpPr>
        <p:spPr>
          <a:xfrm>
            <a:off x="838200" y="115570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35315" y="2617967"/>
            <a:ext cx="7769085" cy="392094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  <a:tabLst>
                <a:tab pos="542290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dirty="0">
                <a:latin typeface="Arial"/>
                <a:cs typeface="Arial"/>
              </a:rPr>
              <a:t>Given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{(</a:t>
            </a:r>
            <a:r>
              <a:rPr sz="2500" i="1" dirty="0">
                <a:latin typeface="Georgia"/>
                <a:cs typeface="Georgia"/>
              </a:rPr>
              <a:t>x</a:t>
            </a:r>
            <a:r>
              <a:rPr sz="2475" i="1" baseline="-31986" dirty="0">
                <a:latin typeface="Georgia"/>
                <a:cs typeface="Georgia"/>
              </a:rPr>
              <a:t>i</a:t>
            </a:r>
            <a:r>
              <a:rPr sz="2500" dirty="0">
                <a:latin typeface="Arial"/>
                <a:cs typeface="Arial"/>
              </a:rPr>
              <a:t>,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i="1" dirty="0">
                <a:latin typeface="Georgia"/>
                <a:cs typeface="Georgia"/>
              </a:rPr>
              <a:t>y</a:t>
            </a:r>
            <a:r>
              <a:rPr sz="2475" i="1" baseline="-31986" dirty="0">
                <a:latin typeface="Georgia"/>
                <a:cs typeface="Georgia"/>
              </a:rPr>
              <a:t>i</a:t>
            </a:r>
            <a:r>
              <a:rPr sz="2500" dirty="0">
                <a:latin typeface="Arial"/>
                <a:cs typeface="Arial"/>
              </a:rPr>
              <a:t>)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|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i="1" spc="-10" dirty="0">
                <a:latin typeface="Georgia"/>
                <a:cs typeface="Georgia"/>
              </a:rPr>
              <a:t>i</a:t>
            </a:r>
            <a:r>
              <a:rPr sz="2500" spc="-10" dirty="0">
                <a:latin typeface="Arial"/>
                <a:cs typeface="Arial"/>
              </a:rPr>
              <a:t>=1,...</a:t>
            </a:r>
            <a:r>
              <a:rPr sz="2500" i="1" spc="-10" dirty="0">
                <a:latin typeface="Georgia"/>
                <a:cs typeface="Georgia"/>
              </a:rPr>
              <a:t>n</a:t>
            </a:r>
            <a:r>
              <a:rPr sz="2500" spc="-10" dirty="0">
                <a:latin typeface="Arial"/>
                <a:cs typeface="Arial"/>
              </a:rPr>
              <a:t>}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00"/>
              </a:spcBef>
              <a:tabLst>
                <a:tab pos="542290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dirty="0">
                <a:latin typeface="Arial"/>
                <a:cs typeface="Arial"/>
              </a:rPr>
              <a:t>Initialize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i="1" dirty="0">
                <a:latin typeface="Georgia"/>
                <a:cs typeface="Georgia"/>
              </a:rPr>
              <a:t>w</a:t>
            </a:r>
            <a:r>
              <a:rPr sz="2500" i="1" spc="65" dirty="0">
                <a:latin typeface="Georgia"/>
                <a:cs typeface="Georgia"/>
              </a:rPr>
              <a:t> </a:t>
            </a:r>
            <a:endParaRPr lang="en-US" sz="2500" i="1" spc="65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00"/>
              </a:spcBef>
              <a:tabLst>
                <a:tab pos="542290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dirty="0">
                <a:latin typeface="Arial"/>
                <a:cs typeface="Arial"/>
              </a:rPr>
              <a:t>For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i="1" dirty="0">
                <a:latin typeface="Georgia"/>
                <a:cs typeface="Georgia"/>
              </a:rPr>
              <a:t>t</a:t>
            </a:r>
            <a:r>
              <a:rPr sz="2500" i="1" spc="-5" dirty="0">
                <a:latin typeface="Georgia"/>
                <a:cs typeface="Georgia"/>
              </a:rPr>
              <a:t> </a:t>
            </a:r>
            <a:r>
              <a:rPr sz="2500" spc="-10" dirty="0">
                <a:latin typeface="Arial"/>
                <a:cs typeface="Arial"/>
              </a:rPr>
              <a:t>=1,2,3,...</a:t>
            </a:r>
            <a:endParaRPr sz="2500" dirty="0">
              <a:latin typeface="Arial"/>
              <a:cs typeface="Arial"/>
            </a:endParaRPr>
          </a:p>
          <a:p>
            <a:pPr marL="454025">
              <a:lnSpc>
                <a:spcPct val="100000"/>
              </a:lnSpc>
              <a:spcBef>
                <a:spcPts val="1500"/>
              </a:spcBef>
              <a:tabLst>
                <a:tab pos="999490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dirty="0">
                <a:latin typeface="Arial"/>
                <a:cs typeface="Arial"/>
              </a:rPr>
              <a:t>Draw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random</a:t>
            </a:r>
            <a:r>
              <a:rPr sz="2500" spc="-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subset</a:t>
            </a:r>
            <a:r>
              <a:rPr sz="2500" spc="-5" dirty="0">
                <a:latin typeface="Arial"/>
                <a:cs typeface="Arial"/>
              </a:rPr>
              <a:t> </a:t>
            </a:r>
            <a:r>
              <a:rPr sz="2500" b="0" dirty="0">
                <a:latin typeface="Bookman Old Style"/>
                <a:cs typeface="Bookman Old Style"/>
              </a:rPr>
              <a:t>B</a:t>
            </a:r>
            <a:r>
              <a:rPr sz="2500" b="0" spc="-80" dirty="0">
                <a:latin typeface="Bookman Old Style"/>
                <a:cs typeface="Bookman Old Style"/>
              </a:rPr>
              <a:t> </a:t>
            </a:r>
            <a:r>
              <a:rPr sz="2500" dirty="0">
                <a:latin typeface="MS PGothic"/>
                <a:cs typeface="MS PGothic"/>
              </a:rPr>
              <a:t>⊆</a:t>
            </a:r>
            <a:r>
              <a:rPr sz="2500" spc="-70" dirty="0">
                <a:latin typeface="MS PGothic"/>
                <a:cs typeface="MS PGothic"/>
              </a:rPr>
              <a:t> </a:t>
            </a:r>
            <a:r>
              <a:rPr sz="2500" dirty="0">
                <a:latin typeface="Arial"/>
                <a:cs typeface="Arial"/>
              </a:rPr>
              <a:t>{1,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…,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i="1" spc="-25" dirty="0">
                <a:latin typeface="Georgia"/>
                <a:cs typeface="Georgia"/>
              </a:rPr>
              <a:t>n</a:t>
            </a:r>
            <a:r>
              <a:rPr sz="2500" spc="-25" dirty="0">
                <a:latin typeface="Arial"/>
                <a:cs typeface="Arial"/>
              </a:rPr>
              <a:t>}</a:t>
            </a:r>
            <a:endParaRPr sz="2500" dirty="0">
              <a:latin typeface="Arial"/>
              <a:cs typeface="Arial"/>
            </a:endParaRPr>
          </a:p>
          <a:p>
            <a:pPr marL="454025">
              <a:lnSpc>
                <a:spcPct val="100000"/>
              </a:lnSpc>
              <a:spcBef>
                <a:spcPts val="1500"/>
              </a:spcBef>
              <a:tabLst>
                <a:tab pos="999490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spc="-10" dirty="0">
                <a:latin typeface="Arial"/>
                <a:cs typeface="Arial"/>
              </a:rPr>
              <a:t>Update</a:t>
            </a:r>
            <a:endParaRPr lang="en-US" sz="2500" spc="-10" dirty="0">
              <a:latin typeface="Arial"/>
              <a:cs typeface="Arial"/>
            </a:endParaRPr>
          </a:p>
          <a:p>
            <a:pPr marL="454025">
              <a:lnSpc>
                <a:spcPct val="100000"/>
              </a:lnSpc>
              <a:spcBef>
                <a:spcPts val="1500"/>
              </a:spcBef>
              <a:tabLst>
                <a:tab pos="999490" algn="l"/>
              </a:tabLst>
            </a:pPr>
            <a:endParaRPr lang="en-US" sz="2500" spc="-10" dirty="0">
              <a:latin typeface="Arial"/>
              <a:cs typeface="Arial"/>
            </a:endParaRPr>
          </a:p>
          <a:p>
            <a:pPr marL="454025">
              <a:lnSpc>
                <a:spcPct val="100000"/>
              </a:lnSpc>
              <a:spcBef>
                <a:spcPts val="1500"/>
              </a:spcBef>
              <a:tabLst>
                <a:tab pos="999490" algn="l"/>
              </a:tabLst>
            </a:pPr>
            <a:endParaRPr sz="25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3434" y="5247931"/>
            <a:ext cx="4902048" cy="9904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54446" y="1391001"/>
            <a:ext cx="10221553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Online</a:t>
            </a:r>
            <a:r>
              <a:rPr sz="2500" spc="-3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learning</a:t>
            </a:r>
            <a:r>
              <a:rPr sz="2500" spc="-3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algorithm</a:t>
            </a:r>
            <a:r>
              <a:rPr lang="en-US" sz="2500" spc="-10" dirty="0">
                <a:latin typeface="Comic Sans MS" panose="030F0702030302020204" pitchFamily="66" charset="0"/>
                <a:cs typeface="Arial"/>
              </a:rPr>
              <a:t> -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Instead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going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through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entire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dataset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on </a:t>
            </a:r>
            <a:r>
              <a:rPr sz="25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each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iteration,</a:t>
            </a:r>
            <a:r>
              <a:rPr sz="2500" spc="-4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randomly</a:t>
            </a:r>
            <a:r>
              <a:rPr sz="2500" spc="-2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sample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and</a:t>
            </a:r>
            <a:r>
              <a:rPr sz="2500" spc="-3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update</a:t>
            </a:r>
            <a:r>
              <a:rPr sz="25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model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E190402-B5B5-388F-589A-14F07B7F1B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77904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Stochastic</a:t>
            </a:r>
            <a:r>
              <a:rPr sz="2800" spc="-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Gradient</a:t>
            </a:r>
            <a:r>
              <a:rPr sz="2800" spc="-3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Descent</a:t>
            </a:r>
            <a:r>
              <a:rPr sz="2800" spc="-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(SGD)</a:t>
            </a:r>
            <a:r>
              <a:rPr sz="2800" spc="-24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Algorithm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8273A7-E9DF-2694-11EA-AB11FFB46B02}"/>
              </a:ext>
            </a:extLst>
          </p:cNvPr>
          <p:cNvCxnSpPr/>
          <p:nvPr/>
        </p:nvCxnSpPr>
        <p:spPr>
          <a:xfrm>
            <a:off x="807422" y="105410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lang="en-US" smtClean="0"/>
              <a:pPr marL="129539">
                <a:lnSpc>
                  <a:spcPts val="1535"/>
                </a:lnSpc>
              </a:pPr>
              <a:t>45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413373"/>
            <a:ext cx="10718800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 panose="030F0702030302020204" pitchFamily="66" charset="0"/>
                <a:cs typeface="Arial"/>
              </a:rPr>
              <a:t>In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Arial"/>
              </a:rPr>
              <a:t>convex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problems,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classical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optimization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literature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have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following</a:t>
            </a:r>
            <a:r>
              <a:rPr sz="2400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observations: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58165" algn="l"/>
              </a:tabLst>
            </a:pPr>
            <a:r>
              <a:rPr sz="2400" dirty="0">
                <a:latin typeface="Comic Sans MS" panose="030F0702030302020204" pitchFamily="66" charset="0"/>
                <a:cs typeface="Arial"/>
              </a:rPr>
              <a:t>SGD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offers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trade-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off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between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efficiency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58165" algn="l"/>
              </a:tabLst>
            </a:pPr>
            <a:r>
              <a:rPr sz="2400" dirty="0">
                <a:latin typeface="Comic Sans MS" panose="030F0702030302020204" pitchFamily="66" charset="0"/>
                <a:cs typeface="Arial"/>
              </a:rPr>
              <a:t>More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iterations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58165" algn="l"/>
              </a:tabLst>
            </a:pPr>
            <a:r>
              <a:rPr sz="2400" dirty="0">
                <a:latin typeface="Comic Sans MS" panose="030F0702030302020204" pitchFamily="66" charset="0"/>
                <a:cs typeface="Arial"/>
              </a:rPr>
              <a:t>Less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gradient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computation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per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iteration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58165" algn="l"/>
              </a:tabLst>
            </a:pPr>
            <a:r>
              <a:rPr sz="2400" dirty="0">
                <a:latin typeface="Comic Sans MS" panose="030F0702030302020204" pitchFamily="66" charset="0"/>
                <a:cs typeface="Arial"/>
              </a:rPr>
              <a:t>Noise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by-product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100965" marR="285115">
              <a:lnSpc>
                <a:spcPct val="100000"/>
              </a:lnSpc>
            </a:pPr>
            <a:r>
              <a:rPr sz="2400" dirty="0">
                <a:latin typeface="Comic Sans MS" panose="030F0702030302020204" pitchFamily="66" charset="0"/>
                <a:cs typeface="Arial"/>
              </a:rPr>
              <a:t>Recent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studies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SGD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Arial"/>
              </a:rPr>
              <a:t>non-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Arial"/>
              </a:rPr>
              <a:t>convex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problems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(e.g.,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deep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learning)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found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that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58165" algn="l"/>
              </a:tabLst>
            </a:pPr>
            <a:r>
              <a:rPr sz="2400" dirty="0">
                <a:latin typeface="Comic Sans MS" panose="030F0702030302020204" pitchFamily="66" charset="0"/>
                <a:cs typeface="Arial"/>
              </a:rPr>
              <a:t>SGD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training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deep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neural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networks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works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58165" algn="l"/>
              </a:tabLst>
            </a:pPr>
            <a:r>
              <a:rPr sz="2400" dirty="0">
                <a:latin typeface="Comic Sans MS" panose="030F0702030302020204" pitchFamily="66" charset="0"/>
                <a:cs typeface="Arial"/>
              </a:rPr>
              <a:t>SGD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finds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solution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faster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58165" algn="l"/>
              </a:tabLst>
            </a:pPr>
            <a:r>
              <a:rPr sz="2400" dirty="0">
                <a:latin typeface="Comic Sans MS" panose="030F0702030302020204" pitchFamily="66" charset="0"/>
                <a:cs typeface="Arial"/>
              </a:rPr>
              <a:t>SGD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find</a:t>
            </a:r>
            <a:r>
              <a:rPr sz="24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a</a:t>
            </a:r>
            <a:r>
              <a:rPr sz="24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better</a:t>
            </a:r>
            <a:r>
              <a:rPr sz="24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local</a:t>
            </a:r>
            <a:r>
              <a:rPr sz="24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minima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58165" algn="l"/>
              </a:tabLst>
            </a:pPr>
            <a:r>
              <a:rPr sz="2400" dirty="0">
                <a:latin typeface="Comic Sans MS" panose="030F0702030302020204" pitchFamily="66" charset="0"/>
                <a:cs typeface="Arial"/>
              </a:rPr>
              <a:t>Noise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matters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C272A56-4F31-DFC5-360C-68EB6F3B8496}"/>
              </a:ext>
            </a:extLst>
          </p:cNvPr>
          <p:cNvSpPr txBox="1">
            <a:spLocks/>
          </p:cNvSpPr>
          <p:nvPr/>
        </p:nvSpPr>
        <p:spPr>
          <a:xfrm>
            <a:off x="838200" y="277904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Perspectives of SGD</a:t>
            </a:r>
            <a:endParaRPr lang="fr-FR" sz="2800" spc="-10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D9899F-0B1A-1BB2-0C92-1E73EC7EC00D}"/>
              </a:ext>
            </a:extLst>
          </p:cNvPr>
          <p:cNvCxnSpPr/>
          <p:nvPr/>
        </p:nvCxnSpPr>
        <p:spPr>
          <a:xfrm>
            <a:off x="807422" y="1054100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17859" y="1330030"/>
            <a:ext cx="11389926" cy="3319145"/>
            <a:chOff x="167074" y="1052198"/>
            <a:chExt cx="11487785" cy="3319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74" y="1242525"/>
              <a:ext cx="7851499" cy="31283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8574" y="1052198"/>
              <a:ext cx="3636144" cy="241091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89760" y="5168980"/>
            <a:ext cx="901634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498465" algn="l"/>
              </a:tabLst>
            </a:pPr>
            <a:r>
              <a:rPr sz="2400" spc="-10" dirty="0">
                <a:latin typeface="Comic Sans MS" panose="030F0702030302020204" pitchFamily="66" charset="0"/>
                <a:cs typeface="Arial"/>
              </a:rPr>
              <a:t>Additionally,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sampling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data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in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SGD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leads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to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“noise”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that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can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avoid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finding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“shallow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local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minima.”</a:t>
            </a:r>
            <a:r>
              <a:rPr sz="2400" spc="-6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This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good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optimizing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non-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convex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functions.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	(Kevin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Murphy)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lang="en-US" smtClean="0"/>
              <a:pPr marL="129539">
                <a:lnSpc>
                  <a:spcPts val="1535"/>
                </a:lnSpc>
              </a:pPr>
              <a:t>46</a:t>
            </a:fld>
            <a:endParaRPr spc="-2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978E983-C0AC-CC73-D9F1-6FD419D48E94}"/>
              </a:ext>
            </a:extLst>
          </p:cNvPr>
          <p:cNvSpPr txBox="1">
            <a:spLocks/>
          </p:cNvSpPr>
          <p:nvPr/>
        </p:nvSpPr>
        <p:spPr>
          <a:xfrm>
            <a:off x="655022" y="316585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SGD vs GD</a:t>
            </a:r>
            <a:endParaRPr lang="fr-FR" sz="2800" spc="-10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128415-FC41-551D-D70C-56A305EAF223}"/>
              </a:ext>
            </a:extLst>
          </p:cNvPr>
          <p:cNvCxnSpPr/>
          <p:nvPr/>
        </p:nvCxnSpPr>
        <p:spPr>
          <a:xfrm>
            <a:off x="655022" y="105219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lang="en-US" smtClean="0"/>
              <a:pPr marL="129539">
                <a:lnSpc>
                  <a:spcPts val="1535"/>
                </a:lnSpc>
              </a:pPr>
              <a:t>47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95024" y="1373299"/>
            <a:ext cx="9772015" cy="42909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Comic Sans MS" panose="030F0702030302020204" pitchFamily="66" charset="0"/>
                <a:cs typeface="Arial"/>
              </a:rPr>
              <a:t>There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no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definite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answer.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Comic Sans MS" panose="030F0702030302020204" pitchFamily="66" charset="0"/>
              <a:cs typeface="Arial"/>
            </a:endParaRPr>
          </a:p>
          <a:p>
            <a:pPr marL="608965" marR="1443990" indent="-546100">
              <a:lnSpc>
                <a:spcPct val="100000"/>
              </a:lnSpc>
              <a:tabLst>
                <a:tab pos="608965" algn="l"/>
              </a:tabLst>
            </a:pPr>
            <a:r>
              <a:rPr sz="25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Look</a:t>
            </a:r>
            <a:r>
              <a:rPr sz="25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at</a:t>
            </a:r>
            <a:r>
              <a:rPr sz="25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validation</a:t>
            </a:r>
            <a:r>
              <a:rPr sz="25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curve</a:t>
            </a:r>
            <a:r>
              <a:rPr sz="25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to</a:t>
            </a:r>
            <a:r>
              <a:rPr sz="25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determine</a:t>
            </a:r>
            <a:r>
              <a:rPr sz="2500" spc="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if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you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need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increase/decrease</a:t>
            </a:r>
            <a:r>
              <a:rPr sz="2500" spc="-5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mini-batch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size.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Comic Sans MS" panose="030F0702030302020204" pitchFamily="66" charset="0"/>
              <a:cs typeface="Arial"/>
            </a:endParaRPr>
          </a:p>
          <a:p>
            <a:pPr marL="608965" marR="140335" indent="-546100">
              <a:lnSpc>
                <a:spcPct val="100000"/>
              </a:lnSpc>
              <a:tabLst>
                <a:tab pos="608965" algn="l"/>
              </a:tabLst>
            </a:pPr>
            <a:r>
              <a:rPr sz="25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typically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chosen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between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1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few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hundreds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(some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people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like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2</a:t>
            </a:r>
            <a:r>
              <a:rPr sz="2475" i="1" spc="-37" baseline="31986" dirty="0">
                <a:latin typeface="Comic Sans MS" panose="030F0702030302020204" pitchFamily="66" charset="0"/>
                <a:cs typeface="Georgia"/>
              </a:rPr>
              <a:t>x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)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Comic Sans MS" panose="030F0702030302020204" pitchFamily="66" charset="0"/>
              <a:cs typeface="Arial"/>
            </a:endParaRPr>
          </a:p>
          <a:p>
            <a:pPr marL="608965" marR="17780" indent="-546100">
              <a:lnSpc>
                <a:spcPct val="100000"/>
              </a:lnSpc>
              <a:tabLst>
                <a:tab pos="608965" algn="l"/>
              </a:tabLst>
            </a:pPr>
            <a:r>
              <a:rPr sz="25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Larger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batch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size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means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larger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memory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required.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When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you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play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huge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neural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networks,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such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as</a:t>
            </a:r>
            <a:r>
              <a:rPr sz="2500" spc="-7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Transformers,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you</a:t>
            </a:r>
            <a:r>
              <a:rPr sz="25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often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do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25" dirty="0">
                <a:latin typeface="Comic Sans MS" panose="030F0702030302020204" pitchFamily="66" charset="0"/>
                <a:cs typeface="Arial"/>
              </a:rPr>
              <a:t>not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have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many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choices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due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to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GPU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memory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 limitation.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6322FAD-9DDE-CDC6-FBD4-C35E788E2060}"/>
              </a:ext>
            </a:extLst>
          </p:cNvPr>
          <p:cNvSpPr txBox="1">
            <a:spLocks/>
          </p:cNvSpPr>
          <p:nvPr/>
        </p:nvSpPr>
        <p:spPr>
          <a:xfrm>
            <a:off x="655022" y="316585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What is a good batch size |B| for SGD?</a:t>
            </a:r>
            <a:endParaRPr lang="fr-FR" sz="2800" spc="-10" dirty="0">
              <a:solidFill>
                <a:srgbClr val="0052F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7D53C2-6F72-5E82-0C91-A7D5330F0AD3}"/>
              </a:ext>
            </a:extLst>
          </p:cNvPr>
          <p:cNvCxnSpPr/>
          <p:nvPr/>
        </p:nvCxnSpPr>
        <p:spPr>
          <a:xfrm>
            <a:off x="655022" y="105219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44732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Adaptive</a:t>
            </a:r>
            <a:r>
              <a:rPr sz="2800" spc="-5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  <a:r>
              <a:rPr sz="2800" spc="-4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801" y="1666240"/>
            <a:ext cx="7759700" cy="46837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lang="en-US" smtClean="0"/>
              <a:pPr marL="129539">
                <a:lnSpc>
                  <a:spcPts val="1535"/>
                </a:lnSpc>
              </a:pPr>
              <a:t>48</a:t>
            </a:fld>
            <a:endParaRPr spc="-25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7D710E-DCDA-0BB1-E08A-F59AF93D0651}"/>
              </a:ext>
            </a:extLst>
          </p:cNvPr>
          <p:cNvCxnSpPr/>
          <p:nvPr/>
        </p:nvCxnSpPr>
        <p:spPr>
          <a:xfrm>
            <a:off x="655022" y="105219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399" y="1642950"/>
            <a:ext cx="85090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 panose="030F0702030302020204" pitchFamily="66" charset="0"/>
                <a:cs typeface="Arial"/>
              </a:rPr>
              <a:t>So</a:t>
            </a:r>
            <a:r>
              <a:rPr sz="2400" spc="-5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far,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we’ve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looked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at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update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steps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that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look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like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012" y="3303296"/>
            <a:ext cx="10803976" cy="19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Here,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learning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rate/step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size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fixed</a:t>
            </a:r>
            <a:r>
              <a:rPr sz="25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a</a:t>
            </a:r>
            <a:r>
              <a:rPr sz="25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priori</a:t>
            </a:r>
            <a:r>
              <a:rPr sz="25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each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iteration.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25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What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if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we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use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learning</a:t>
            </a:r>
            <a:r>
              <a:rPr sz="25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rate</a:t>
            </a:r>
            <a:r>
              <a:rPr sz="2500" spc="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that</a:t>
            </a:r>
            <a:r>
              <a:rPr sz="25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varies</a:t>
            </a:r>
            <a:r>
              <a:rPr sz="25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depending</a:t>
            </a:r>
            <a:r>
              <a:rPr sz="2500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on</a:t>
            </a:r>
            <a:r>
              <a:rPr sz="25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model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?</a:t>
            </a:r>
            <a:endParaRPr sz="25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2500" spc="-50" dirty="0">
                <a:latin typeface="Comic Sans MS" panose="030F0702030302020204" pitchFamily="66" charset="0"/>
                <a:cs typeface="MS PGothic"/>
              </a:rPr>
              <a:t>❏</a:t>
            </a:r>
            <a:r>
              <a:rPr sz="2500" dirty="0">
                <a:latin typeface="Comic Sans MS" panose="030F0702030302020204" pitchFamily="66" charset="0"/>
                <a:cs typeface="MS PGothic"/>
              </a:rPr>
              <a:t>	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This</a:t>
            </a:r>
            <a:r>
              <a:rPr sz="25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idea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5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dirty="0">
                <a:latin typeface="Comic Sans MS" panose="030F0702030302020204" pitchFamily="66" charset="0"/>
                <a:cs typeface="Arial"/>
              </a:rPr>
              <a:t>an</a:t>
            </a:r>
            <a:r>
              <a:rPr sz="25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500" b="1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adaptive</a:t>
            </a:r>
            <a:r>
              <a:rPr sz="2500" b="1" spc="-2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b="1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learning</a:t>
            </a:r>
            <a:r>
              <a:rPr sz="2500" b="1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500" b="1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rate</a:t>
            </a:r>
            <a:r>
              <a:rPr sz="2500" spc="-10" dirty="0">
                <a:latin typeface="Comic Sans MS" panose="030F0702030302020204" pitchFamily="66" charset="0"/>
                <a:cs typeface="Arial"/>
              </a:rPr>
              <a:t>.</a:t>
            </a:r>
            <a:endParaRPr sz="25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99209" y="2300087"/>
            <a:ext cx="5338445" cy="598170"/>
            <a:chOff x="3299209" y="2300087"/>
            <a:chExt cx="5338445" cy="5981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9209" y="2304421"/>
              <a:ext cx="5338016" cy="5693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60125" y="2314375"/>
              <a:ext cx="615950" cy="569595"/>
            </a:xfrm>
            <a:custGeom>
              <a:avLst/>
              <a:gdLst/>
              <a:ahLst/>
              <a:cxnLst/>
              <a:rect l="l" t="t" r="r" b="b"/>
              <a:pathLst>
                <a:path w="615950" h="569594">
                  <a:moveTo>
                    <a:pt x="0" y="94901"/>
                  </a:moveTo>
                  <a:lnTo>
                    <a:pt x="7457" y="57961"/>
                  </a:lnTo>
                  <a:lnTo>
                    <a:pt x="27796" y="27796"/>
                  </a:lnTo>
                  <a:lnTo>
                    <a:pt x="57961" y="7457"/>
                  </a:lnTo>
                  <a:lnTo>
                    <a:pt x="94901" y="0"/>
                  </a:lnTo>
                  <a:lnTo>
                    <a:pt x="520698" y="0"/>
                  </a:lnTo>
                  <a:lnTo>
                    <a:pt x="573349" y="15944"/>
                  </a:lnTo>
                  <a:lnTo>
                    <a:pt x="608376" y="58584"/>
                  </a:lnTo>
                  <a:lnTo>
                    <a:pt x="615599" y="94901"/>
                  </a:lnTo>
                  <a:lnTo>
                    <a:pt x="615599" y="474497"/>
                  </a:lnTo>
                  <a:lnTo>
                    <a:pt x="608142" y="511438"/>
                  </a:lnTo>
                  <a:lnTo>
                    <a:pt x="587803" y="541603"/>
                  </a:lnTo>
                  <a:lnTo>
                    <a:pt x="557638" y="561942"/>
                  </a:lnTo>
                  <a:lnTo>
                    <a:pt x="520698" y="569399"/>
                  </a:lnTo>
                  <a:lnTo>
                    <a:pt x="94901" y="569399"/>
                  </a:lnTo>
                  <a:lnTo>
                    <a:pt x="57961" y="561942"/>
                  </a:lnTo>
                  <a:lnTo>
                    <a:pt x="27796" y="541603"/>
                  </a:lnTo>
                  <a:lnTo>
                    <a:pt x="7457" y="511438"/>
                  </a:lnTo>
                  <a:lnTo>
                    <a:pt x="0" y="474497"/>
                  </a:lnTo>
                  <a:lnTo>
                    <a:pt x="0" y="9490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lang="en-US" smtClean="0"/>
              <a:pPr marL="129539">
                <a:lnSpc>
                  <a:spcPts val="1535"/>
                </a:lnSpc>
              </a:pPr>
              <a:t>49</a:t>
            </a:fld>
            <a:endParaRPr spc="-25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98EA1F9-B56E-CC7E-C605-3701081D013E}"/>
              </a:ext>
            </a:extLst>
          </p:cNvPr>
          <p:cNvSpPr txBox="1">
            <a:spLocks/>
          </p:cNvSpPr>
          <p:nvPr/>
        </p:nvSpPr>
        <p:spPr>
          <a:xfrm>
            <a:off x="655022" y="214232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CC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Adaptive</a:t>
            </a:r>
            <a:r>
              <a:rPr lang="en-US" sz="2800" spc="-5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  <a:r>
              <a:rPr lang="en-US" sz="2800" spc="-4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lang="en-US" sz="28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Rate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C4F4D7-661F-EF87-CBC0-07B4762DD865}"/>
              </a:ext>
            </a:extLst>
          </p:cNvPr>
          <p:cNvCxnSpPr/>
          <p:nvPr/>
        </p:nvCxnSpPr>
        <p:spPr>
          <a:xfrm>
            <a:off x="655022" y="105219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2472-6AF1-210C-5C78-8FBAF022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E68B8-C025-FE9A-A8CA-7BD535483E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222593"/>
            <a:ext cx="11048070" cy="12009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FD665E-54B5-6790-13F0-D41DD9093BC1}"/>
              </a:ext>
            </a:extLst>
          </p:cNvPr>
          <p:cNvSpPr txBox="1"/>
          <p:nvPr/>
        </p:nvSpPr>
        <p:spPr>
          <a:xfrm>
            <a:off x="683039" y="1112977"/>
            <a:ext cx="6687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input layer =&gt; 1</a:t>
            </a:r>
            <a:r>
              <a:rPr lang="en-US" sz="2000" baseline="30000" dirty="0">
                <a:latin typeface="Comic Sans MS" panose="030F0702030302020204" pitchFamily="66" charset="0"/>
              </a:rPr>
              <a:t>st</a:t>
            </a:r>
            <a:r>
              <a:rPr lang="en-US" sz="2000" dirty="0">
                <a:latin typeface="Comic Sans MS" panose="030F0702030302020204" pitchFamily="66" charset="0"/>
              </a:rPr>
              <a:t> hidden layer =&gt;2</a:t>
            </a:r>
            <a:r>
              <a:rPr lang="en-US" sz="2000" baseline="30000" dirty="0">
                <a:latin typeface="Comic Sans MS" panose="030F0702030302020204" pitchFamily="66" charset="0"/>
              </a:rPr>
              <a:t>nd</a:t>
            </a:r>
            <a:r>
              <a:rPr lang="en-US" sz="2000" dirty="0">
                <a:latin typeface="Comic Sans MS" panose="030F0702030302020204" pitchFamily="66" charset="0"/>
              </a:rPr>
              <a:t> hidden layer 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9F7C57D-542F-5796-084D-F9279533479D}"/>
                  </a:ext>
                </a:extLst>
              </p14:cNvPr>
              <p14:cNvContentPartPr/>
              <p14:nvPr/>
            </p14:nvContentPartPr>
            <p14:xfrm>
              <a:off x="1376652" y="4394185"/>
              <a:ext cx="484560" cy="39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9F7C57D-542F-5796-084D-F927953347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9012" y="4376185"/>
                <a:ext cx="5202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2A06461-2F22-0334-B5D0-605A5936D75D}"/>
                  </a:ext>
                </a:extLst>
              </p14:cNvPr>
              <p14:cNvContentPartPr/>
              <p14:nvPr/>
            </p14:nvContentPartPr>
            <p14:xfrm>
              <a:off x="2685972" y="3076225"/>
              <a:ext cx="443160" cy="389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2A06461-2F22-0334-B5D0-605A5936D7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8332" y="3058585"/>
                <a:ext cx="478800" cy="42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267F2D93-202F-CBD0-2BA5-E8DAE760A872}"/>
              </a:ext>
            </a:extLst>
          </p:cNvPr>
          <p:cNvGrpSpPr/>
          <p:nvPr/>
        </p:nvGrpSpPr>
        <p:grpSpPr>
          <a:xfrm>
            <a:off x="4760687" y="2188759"/>
            <a:ext cx="364680" cy="464760"/>
            <a:chOff x="4140012" y="2133025"/>
            <a:chExt cx="36468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CC940E-103F-7F29-1F06-BE15447EC0A4}"/>
                    </a:ext>
                  </a:extLst>
                </p14:cNvPr>
                <p14:cNvContentPartPr/>
                <p14:nvPr/>
              </p14:nvContentPartPr>
              <p14:xfrm>
                <a:off x="4140012" y="2133025"/>
                <a:ext cx="364680" cy="464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CC940E-103F-7F29-1F06-BE15447EC0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2012" y="2115025"/>
                  <a:ext cx="4003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DF1844F-DE7D-9EE0-D8E5-C268FBD17298}"/>
                    </a:ext>
                  </a:extLst>
                </p14:cNvPr>
                <p14:cNvContentPartPr/>
                <p14:nvPr/>
              </p14:nvContentPartPr>
              <p14:xfrm>
                <a:off x="4310292" y="2334265"/>
                <a:ext cx="15120" cy="190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DF1844F-DE7D-9EE0-D8E5-C268FBD172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92292" y="2316625"/>
                  <a:ext cx="5076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D103D59-A188-2327-B90E-251CADFD9773}"/>
                  </a:ext>
                </a:extLst>
              </p14:cNvPr>
              <p14:cNvContentPartPr/>
              <p14:nvPr/>
            </p14:nvContentPartPr>
            <p14:xfrm>
              <a:off x="4808225" y="3094842"/>
              <a:ext cx="407880" cy="398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D103D59-A188-2327-B90E-251CADFD97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90225" y="3076842"/>
                <a:ext cx="443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0972468-7E9D-130E-2AE2-18828D87C969}"/>
                  </a:ext>
                </a:extLst>
              </p14:cNvPr>
              <p14:cNvContentPartPr/>
              <p14:nvPr/>
            </p14:nvContentPartPr>
            <p14:xfrm>
              <a:off x="4768573" y="3997465"/>
              <a:ext cx="427680" cy="495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0972468-7E9D-130E-2AE2-18828D87C9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0933" y="3979465"/>
                <a:ext cx="46332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842EFD4-9347-AC36-769F-311D82CF3068}"/>
                  </a:ext>
                </a:extLst>
              </p14:cNvPr>
              <p14:cNvContentPartPr/>
              <p14:nvPr/>
            </p14:nvContentPartPr>
            <p14:xfrm>
              <a:off x="6209631" y="3278185"/>
              <a:ext cx="536040" cy="531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842EFD4-9347-AC36-769F-311D82CF30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1991" y="3260185"/>
                <a:ext cx="57168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607BE24-B447-DF39-5414-BFDB0DEC273C}"/>
                  </a:ext>
                </a:extLst>
              </p14:cNvPr>
              <p14:cNvContentPartPr/>
              <p14:nvPr/>
            </p14:nvContentPartPr>
            <p14:xfrm>
              <a:off x="1995492" y="2611825"/>
              <a:ext cx="632520" cy="1868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607BE24-B447-DF39-5414-BFDB0DEC27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77492" y="2594185"/>
                <a:ext cx="668160" cy="19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E60C742F-06CE-656F-6D73-3094524166B5}"/>
              </a:ext>
            </a:extLst>
          </p:cNvPr>
          <p:cNvGrpSpPr/>
          <p:nvPr/>
        </p:nvGrpSpPr>
        <p:grpSpPr>
          <a:xfrm>
            <a:off x="799932" y="2167225"/>
            <a:ext cx="1895040" cy="2656080"/>
            <a:chOff x="799932" y="2167225"/>
            <a:chExt cx="1895040" cy="265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34CE78F-C90E-7CE0-0BEC-C8D58B69CC22}"/>
                    </a:ext>
                  </a:extLst>
                </p14:cNvPr>
                <p14:cNvContentPartPr/>
                <p14:nvPr/>
              </p14:nvContentPartPr>
              <p14:xfrm>
                <a:off x="884532" y="4569865"/>
                <a:ext cx="150840" cy="232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34CE78F-C90E-7CE0-0BEC-C8D58B69CC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6892" y="4551865"/>
                  <a:ext cx="186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383C330-881D-A148-7AED-0171E541B51B}"/>
                    </a:ext>
                  </a:extLst>
                </p14:cNvPr>
                <p14:cNvContentPartPr/>
                <p14:nvPr/>
              </p14:nvContentPartPr>
              <p14:xfrm>
                <a:off x="1027812" y="4461505"/>
                <a:ext cx="142920" cy="261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383C330-881D-A148-7AED-0171E541B5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0172" y="4443505"/>
                  <a:ext cx="178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472C981-0B41-59A2-7420-F104D936D33C}"/>
                    </a:ext>
                  </a:extLst>
                </p14:cNvPr>
                <p14:cNvContentPartPr/>
                <p14:nvPr/>
              </p14:nvContentPartPr>
              <p14:xfrm>
                <a:off x="1191612" y="4583185"/>
                <a:ext cx="86760" cy="240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472C981-0B41-59A2-7420-F104D936D3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73972" y="4565545"/>
                  <a:ext cx="122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E98F296-158E-7E30-E453-FF8AA4E9BAF9}"/>
                    </a:ext>
                  </a:extLst>
                </p14:cNvPr>
                <p14:cNvContentPartPr/>
                <p14:nvPr/>
              </p14:nvContentPartPr>
              <p14:xfrm>
                <a:off x="1398252" y="3008905"/>
                <a:ext cx="349200" cy="40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E98F296-158E-7E30-E453-FF8AA4E9BA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80252" y="2991265"/>
                  <a:ext cx="3848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C35EB0-30E1-1938-7089-0481AB564CF3}"/>
                    </a:ext>
                  </a:extLst>
                </p14:cNvPr>
                <p14:cNvContentPartPr/>
                <p14:nvPr/>
              </p14:nvContentPartPr>
              <p14:xfrm>
                <a:off x="1405452" y="3685705"/>
                <a:ext cx="415080" cy="374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C35EB0-30E1-1938-7089-0481AB564C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87452" y="3668065"/>
                  <a:ext cx="4507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23B6FEC-D142-3DA0-F30F-3F4B715DA0B7}"/>
                    </a:ext>
                  </a:extLst>
                </p14:cNvPr>
                <p14:cNvContentPartPr/>
                <p14:nvPr/>
              </p14:nvContentPartPr>
              <p14:xfrm>
                <a:off x="1618932" y="2283865"/>
                <a:ext cx="9000" cy="224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23B6FEC-D142-3DA0-F30F-3F4B715DA0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00932" y="2266225"/>
                  <a:ext cx="44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6F1FBF-FF72-12DE-D0E5-5C7A6ACF8893}"/>
                    </a:ext>
                  </a:extLst>
                </p14:cNvPr>
                <p14:cNvContentPartPr/>
                <p14:nvPr/>
              </p14:nvContentPartPr>
              <p14:xfrm>
                <a:off x="1562052" y="2279905"/>
                <a:ext cx="36000" cy="69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6F1FBF-FF72-12DE-D0E5-5C7A6ACF88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44052" y="2261905"/>
                  <a:ext cx="71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FCB0FA-3C10-E14F-6A3C-91D83DFCFADA}"/>
                    </a:ext>
                  </a:extLst>
                </p14:cNvPr>
                <p14:cNvContentPartPr/>
                <p14:nvPr/>
              </p14:nvContentPartPr>
              <p14:xfrm>
                <a:off x="1562052" y="2491945"/>
                <a:ext cx="121320" cy="29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FCB0FA-3C10-E14F-6A3C-91D83DFCFAD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44052" y="2474305"/>
                  <a:ext cx="156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FFCDEB7-CE1C-665B-3C6B-9ADA4D235875}"/>
                    </a:ext>
                  </a:extLst>
                </p14:cNvPr>
                <p14:cNvContentPartPr/>
                <p14:nvPr/>
              </p14:nvContentPartPr>
              <p14:xfrm>
                <a:off x="1369812" y="2167225"/>
                <a:ext cx="435960" cy="510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FFCDEB7-CE1C-665B-3C6B-9ADA4D2358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51812" y="2149585"/>
                  <a:ext cx="4716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B3EF4D-8F83-A8BF-323D-DE3D5C1F4F74}"/>
                    </a:ext>
                  </a:extLst>
                </p14:cNvPr>
                <p14:cNvContentPartPr/>
                <p14:nvPr/>
              </p14:nvContentPartPr>
              <p14:xfrm>
                <a:off x="799932" y="3144985"/>
                <a:ext cx="107280" cy="148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B3EF4D-8F83-A8BF-323D-DE3D5C1F4F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2292" y="3127345"/>
                  <a:ext cx="14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A19949-9591-2991-F92D-8DACE43542A2}"/>
                    </a:ext>
                  </a:extLst>
                </p14:cNvPr>
                <p14:cNvContentPartPr/>
                <p14:nvPr/>
              </p14:nvContentPartPr>
              <p14:xfrm>
                <a:off x="892452" y="3101425"/>
                <a:ext cx="136080" cy="185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A19949-9591-2991-F92D-8DACE43542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4452" y="3083785"/>
                  <a:ext cx="171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D85776-4D11-B488-00A5-BA77B4D76AA7}"/>
                    </a:ext>
                  </a:extLst>
                </p14:cNvPr>
                <p14:cNvContentPartPr/>
                <p14:nvPr/>
              </p14:nvContentPartPr>
              <p14:xfrm>
                <a:off x="1063452" y="3216985"/>
                <a:ext cx="36360" cy="19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D85776-4D11-B488-00A5-BA77B4D76A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5812" y="3199345"/>
                  <a:ext cx="72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FDB4BA-1BAD-237C-174F-6069C685349D}"/>
                    </a:ext>
                  </a:extLst>
                </p14:cNvPr>
                <p14:cNvContentPartPr/>
                <p14:nvPr/>
              </p14:nvContentPartPr>
              <p14:xfrm>
                <a:off x="871212" y="3819985"/>
                <a:ext cx="128520" cy="200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FDB4BA-1BAD-237C-174F-6069C68534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3212" y="3802345"/>
                  <a:ext cx="164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FBAA4EC-3298-330E-3505-80EE255314B0}"/>
                    </a:ext>
                  </a:extLst>
                </p14:cNvPr>
                <p14:cNvContentPartPr/>
                <p14:nvPr/>
              </p14:nvContentPartPr>
              <p14:xfrm>
                <a:off x="999012" y="3727465"/>
                <a:ext cx="107640" cy="270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FBAA4EC-3298-330E-3505-80EE255314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1012" y="3709825"/>
                  <a:ext cx="143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3112CB6-B965-3852-8658-B36FB1B78FFF}"/>
                    </a:ext>
                  </a:extLst>
                </p14:cNvPr>
                <p14:cNvContentPartPr/>
                <p14:nvPr/>
              </p14:nvContentPartPr>
              <p14:xfrm>
                <a:off x="1120332" y="3936985"/>
                <a:ext cx="107280" cy="123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3112CB6-B965-3852-8658-B36FB1B78FF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2692" y="3918985"/>
                  <a:ext cx="142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FBB46C2-B506-95EB-16F4-B4DCD84665B9}"/>
                    </a:ext>
                  </a:extLst>
                </p14:cNvPr>
                <p14:cNvContentPartPr/>
                <p14:nvPr/>
              </p14:nvContentPartPr>
              <p14:xfrm>
                <a:off x="2027532" y="2594905"/>
                <a:ext cx="524880" cy="483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FBB46C2-B506-95EB-16F4-B4DCD84665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09532" y="2577265"/>
                  <a:ext cx="5605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92ECE4B-FC91-CB29-AEC9-DAE91CE134F5}"/>
                    </a:ext>
                  </a:extLst>
                </p14:cNvPr>
                <p14:cNvContentPartPr/>
                <p14:nvPr/>
              </p14:nvContentPartPr>
              <p14:xfrm>
                <a:off x="2452332" y="2914585"/>
                <a:ext cx="156960" cy="214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92ECE4B-FC91-CB29-AEC9-DAE91CE134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34332" y="2896585"/>
                  <a:ext cx="192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21D5E5-B0DA-4B8B-7C4A-01006F853CCB}"/>
                    </a:ext>
                  </a:extLst>
                </p14:cNvPr>
                <p14:cNvContentPartPr/>
                <p14:nvPr/>
              </p14:nvContentPartPr>
              <p14:xfrm>
                <a:off x="2025012" y="2624425"/>
                <a:ext cx="625320" cy="1227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21D5E5-B0DA-4B8B-7C4A-01006F853C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07012" y="2606785"/>
                  <a:ext cx="660960" cy="12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1CBBD4C-260A-B270-75AB-862A120BA5C9}"/>
                    </a:ext>
                  </a:extLst>
                </p14:cNvPr>
                <p14:cNvContentPartPr/>
                <p14:nvPr/>
              </p14:nvContentPartPr>
              <p14:xfrm>
                <a:off x="2536932" y="3658345"/>
                <a:ext cx="157680" cy="200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1CBBD4C-260A-B270-75AB-862A120BA5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18932" y="3640705"/>
                  <a:ext cx="193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0E12EF7-9BDC-D5DD-E306-21879A620122}"/>
                    </a:ext>
                  </a:extLst>
                </p14:cNvPr>
                <p14:cNvContentPartPr/>
                <p14:nvPr/>
              </p14:nvContentPartPr>
              <p14:xfrm>
                <a:off x="1917372" y="3195385"/>
                <a:ext cx="582120" cy="16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0E12EF7-9BDC-D5DD-E306-21879A62012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99372" y="3177745"/>
                  <a:ext cx="617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63697E-F6FA-7E80-572D-BFAA3C136D75}"/>
                    </a:ext>
                  </a:extLst>
                </p14:cNvPr>
                <p14:cNvContentPartPr/>
                <p14:nvPr/>
              </p14:nvContentPartPr>
              <p14:xfrm>
                <a:off x="2422812" y="3105385"/>
                <a:ext cx="123120" cy="202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63697E-F6FA-7E80-572D-BFAA3C136D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04812" y="3087745"/>
                  <a:ext cx="158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C97D8D3-EC95-C85B-46DA-A0AE909F2BFE}"/>
                    </a:ext>
                  </a:extLst>
                </p14:cNvPr>
                <p14:cNvContentPartPr/>
                <p14:nvPr/>
              </p14:nvContentPartPr>
              <p14:xfrm>
                <a:off x="2003412" y="3278185"/>
                <a:ext cx="519120" cy="592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C97D8D3-EC95-C85B-46DA-A0AE909F2B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85772" y="3260185"/>
                  <a:ext cx="55476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315F22-25B9-3475-DE19-00B8933935EC}"/>
                    </a:ext>
                  </a:extLst>
                </p14:cNvPr>
                <p14:cNvContentPartPr/>
                <p14:nvPr/>
              </p14:nvContentPartPr>
              <p14:xfrm>
                <a:off x="1953732" y="3158305"/>
                <a:ext cx="698760" cy="751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315F22-25B9-3475-DE19-00B8933935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35732" y="3140305"/>
                  <a:ext cx="73440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4DB48F-D592-9A1F-6698-ECF15966F9AB}"/>
                    </a:ext>
                  </a:extLst>
                </p14:cNvPr>
                <p14:cNvContentPartPr/>
                <p14:nvPr/>
              </p14:nvContentPartPr>
              <p14:xfrm>
                <a:off x="2530452" y="3799465"/>
                <a:ext cx="156960" cy="158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4DB48F-D592-9A1F-6698-ECF15966F9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12812" y="3781465"/>
                  <a:ext cx="192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6D9DF0C-F0FB-F337-B669-422DE1B756C6}"/>
                    </a:ext>
                  </a:extLst>
                </p14:cNvPr>
                <p14:cNvContentPartPr/>
                <p14:nvPr/>
              </p14:nvContentPartPr>
              <p14:xfrm>
                <a:off x="1982172" y="3820345"/>
                <a:ext cx="655560" cy="821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6D9DF0C-F0FB-F337-B669-422DE1B756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64172" y="3802705"/>
                  <a:ext cx="69120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0F1DE7B-E851-3202-7826-873E54A17EB5}"/>
                    </a:ext>
                  </a:extLst>
                </p14:cNvPr>
                <p14:cNvContentPartPr/>
                <p14:nvPr/>
              </p14:nvContentPartPr>
              <p14:xfrm>
                <a:off x="2509212" y="4444585"/>
                <a:ext cx="144000" cy="223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0F1DE7B-E851-3202-7826-873E54A17EB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91212" y="4426585"/>
                  <a:ext cx="179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0476EA-031F-2DAA-2431-607D6D6AC55B}"/>
                    </a:ext>
                  </a:extLst>
                </p14:cNvPr>
                <p14:cNvContentPartPr/>
                <p14:nvPr/>
              </p14:nvContentPartPr>
              <p14:xfrm>
                <a:off x="2053092" y="4656625"/>
                <a:ext cx="506520" cy="27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0476EA-031F-2DAA-2431-607D6D6AC5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35092" y="4638985"/>
                  <a:ext cx="542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257DCF5-EC9C-29D5-2DE6-238F0D2D862C}"/>
                    </a:ext>
                  </a:extLst>
                </p14:cNvPr>
                <p14:cNvContentPartPr/>
                <p14:nvPr/>
              </p14:nvContentPartPr>
              <p14:xfrm>
                <a:off x="2430732" y="4522345"/>
                <a:ext cx="142920" cy="257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257DCF5-EC9C-29D5-2DE6-238F0D2D862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13092" y="4504345"/>
                  <a:ext cx="178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68EF2BC-372E-37DC-5A50-965269FD4A7B}"/>
                    </a:ext>
                  </a:extLst>
                </p14:cNvPr>
                <p14:cNvContentPartPr/>
                <p14:nvPr/>
              </p14:nvContentPartPr>
              <p14:xfrm>
                <a:off x="2039052" y="3349465"/>
                <a:ext cx="648360" cy="1198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68EF2BC-372E-37DC-5A50-965269FD4A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21412" y="3331825"/>
                  <a:ext cx="684000" cy="12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10EBABF-CBF3-BB22-09BC-464F42499364}"/>
                    </a:ext>
                  </a:extLst>
                </p14:cNvPr>
                <p14:cNvContentPartPr/>
                <p14:nvPr/>
              </p14:nvContentPartPr>
              <p14:xfrm>
                <a:off x="2074692" y="4129225"/>
                <a:ext cx="541440" cy="378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10EBABF-CBF3-BB22-09BC-464F424993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57052" y="4111585"/>
                  <a:ext cx="5770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679B7F7-C478-7AAF-5077-2331DF7C3153}"/>
                    </a:ext>
                  </a:extLst>
                </p14:cNvPr>
                <p14:cNvContentPartPr/>
                <p14:nvPr/>
              </p14:nvContentPartPr>
              <p14:xfrm>
                <a:off x="2445132" y="4069105"/>
                <a:ext cx="207000" cy="233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679B7F7-C478-7AAF-5077-2331DF7C31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27132" y="4051105"/>
                  <a:ext cx="242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2E7E714-6481-5ABB-5DA4-E4B5BABF6091}"/>
                    </a:ext>
                  </a:extLst>
                </p14:cNvPr>
                <p14:cNvContentPartPr/>
                <p14:nvPr/>
              </p14:nvContentPartPr>
              <p14:xfrm>
                <a:off x="2516412" y="4364665"/>
                <a:ext cx="178560" cy="11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2E7E714-6481-5ABB-5DA4-E4B5BABF60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98412" y="4347025"/>
                  <a:ext cx="2142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369934C-2528-70C6-EDD0-7C9B2BB194FD}"/>
              </a:ext>
            </a:extLst>
          </p:cNvPr>
          <p:cNvGrpSpPr/>
          <p:nvPr/>
        </p:nvGrpSpPr>
        <p:grpSpPr>
          <a:xfrm>
            <a:off x="1918092" y="5211745"/>
            <a:ext cx="776520" cy="778320"/>
            <a:chOff x="1918092" y="5211745"/>
            <a:chExt cx="776520" cy="77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7A69A10-4D66-6263-D945-B5F204AA3CF3}"/>
                    </a:ext>
                  </a:extLst>
                </p14:cNvPr>
                <p14:cNvContentPartPr/>
                <p14:nvPr/>
              </p14:nvContentPartPr>
              <p14:xfrm>
                <a:off x="1918092" y="5442865"/>
                <a:ext cx="450720" cy="547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A69A10-4D66-6263-D945-B5F204AA3C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00092" y="5424865"/>
                  <a:ext cx="48636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42209EA-EC8E-7A0D-8692-F2550A662099}"/>
                    </a:ext>
                  </a:extLst>
                </p14:cNvPr>
                <p14:cNvContentPartPr/>
                <p14:nvPr/>
              </p14:nvContentPartPr>
              <p14:xfrm>
                <a:off x="2366652" y="5211745"/>
                <a:ext cx="114480" cy="236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42209EA-EC8E-7A0D-8692-F2550A6620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49012" y="5193745"/>
                  <a:ext cx="150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03ACFC5-7612-7CAE-908B-8A6F6C999473}"/>
                    </a:ext>
                  </a:extLst>
                </p14:cNvPr>
                <p14:cNvContentPartPr/>
                <p14:nvPr/>
              </p14:nvContentPartPr>
              <p14:xfrm>
                <a:off x="2637372" y="5230465"/>
                <a:ext cx="57240" cy="218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03ACFC5-7612-7CAE-908B-8A6F6C9994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19372" y="5212825"/>
                  <a:ext cx="92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1EC3589-256F-27E5-F744-0E5EE5E0DA5F}"/>
                    </a:ext>
                  </a:extLst>
                </p14:cNvPr>
                <p14:cNvContentPartPr/>
                <p14:nvPr/>
              </p14:nvContentPartPr>
              <p14:xfrm>
                <a:off x="2487612" y="5232625"/>
                <a:ext cx="43200" cy="198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1EC3589-256F-27E5-F744-0E5EE5E0DA5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69972" y="5214985"/>
                  <a:ext cx="788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5238972-194F-8219-E549-2F7942709FEA}"/>
              </a:ext>
            </a:extLst>
          </p:cNvPr>
          <p:cNvGrpSpPr/>
          <p:nvPr/>
        </p:nvGrpSpPr>
        <p:grpSpPr>
          <a:xfrm>
            <a:off x="3562212" y="5058385"/>
            <a:ext cx="736920" cy="1024560"/>
            <a:chOff x="3562212" y="5058385"/>
            <a:chExt cx="736920" cy="10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4CB62D-EF8D-7AEA-03E2-FC3FBD707EBF}"/>
                    </a:ext>
                  </a:extLst>
                </p14:cNvPr>
                <p14:cNvContentPartPr/>
                <p14:nvPr/>
              </p14:nvContentPartPr>
              <p14:xfrm>
                <a:off x="3562212" y="5434225"/>
                <a:ext cx="464400" cy="648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4CB62D-EF8D-7AEA-03E2-FC3FBD707E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44212" y="5416225"/>
                  <a:ext cx="50004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45F6265-6875-0145-56F6-AA85FAD7BAB4}"/>
                    </a:ext>
                  </a:extLst>
                </p14:cNvPr>
                <p14:cNvContentPartPr/>
                <p14:nvPr/>
              </p14:nvContentPartPr>
              <p14:xfrm>
                <a:off x="3931932" y="5073145"/>
                <a:ext cx="158400" cy="253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45F6265-6875-0145-56F6-AA85FAD7BAB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3932" y="5055145"/>
                  <a:ext cx="194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061C8FA-CAB7-F92C-DEE6-9E558611D265}"/>
                    </a:ext>
                  </a:extLst>
                </p14:cNvPr>
                <p14:cNvContentPartPr/>
                <p14:nvPr/>
              </p14:nvContentPartPr>
              <p14:xfrm>
                <a:off x="4239732" y="5058385"/>
                <a:ext cx="59400" cy="292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061C8FA-CAB7-F92C-DEE6-9E558611D26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21732" y="5040385"/>
                  <a:ext cx="95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B091617-B66E-FCF4-63C5-0E39AD9A8DD5}"/>
                    </a:ext>
                  </a:extLst>
                </p14:cNvPr>
                <p14:cNvContentPartPr/>
                <p14:nvPr/>
              </p14:nvContentPartPr>
              <p14:xfrm>
                <a:off x="4098252" y="5121385"/>
                <a:ext cx="120240" cy="173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B091617-B66E-FCF4-63C5-0E39AD9A8D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80612" y="5103385"/>
                  <a:ext cx="15588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C3A9BE3-E459-E936-6C2D-41CF1C5FD09A}"/>
              </a:ext>
            </a:extLst>
          </p:cNvPr>
          <p:cNvGrpSpPr/>
          <p:nvPr/>
        </p:nvGrpSpPr>
        <p:grpSpPr>
          <a:xfrm>
            <a:off x="5101212" y="5028865"/>
            <a:ext cx="605520" cy="969840"/>
            <a:chOff x="5101212" y="5028865"/>
            <a:chExt cx="605520" cy="9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C6F0F0B-5658-A33E-9542-8EB82AE08086}"/>
                    </a:ext>
                  </a:extLst>
                </p14:cNvPr>
                <p14:cNvContentPartPr/>
                <p14:nvPr/>
              </p14:nvContentPartPr>
              <p14:xfrm>
                <a:off x="5101212" y="5415505"/>
                <a:ext cx="349200" cy="583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C6F0F0B-5658-A33E-9542-8EB82AE080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83572" y="5397865"/>
                  <a:ext cx="38484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BD9C010-5E16-87F8-3717-C558895C9167}"/>
                    </a:ext>
                  </a:extLst>
                </p14:cNvPr>
                <p14:cNvContentPartPr/>
                <p14:nvPr/>
              </p14:nvContentPartPr>
              <p14:xfrm>
                <a:off x="5471292" y="5072425"/>
                <a:ext cx="114840" cy="257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BD9C010-5E16-87F8-3717-C558895C91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53652" y="5054425"/>
                  <a:ext cx="150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B1F856-EF43-D230-959A-6CD32DCA0D53}"/>
                    </a:ext>
                  </a:extLst>
                </p14:cNvPr>
                <p14:cNvContentPartPr/>
                <p14:nvPr/>
              </p14:nvContentPartPr>
              <p14:xfrm>
                <a:off x="5621052" y="5103025"/>
                <a:ext cx="85680" cy="235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B1F856-EF43-D230-959A-6CD32DCA0D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03412" y="5085385"/>
                  <a:ext cx="121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CF43C71-A3A9-FAC6-A843-E789644EAD58}"/>
                    </a:ext>
                  </a:extLst>
                </p14:cNvPr>
                <p14:cNvContentPartPr/>
                <p14:nvPr/>
              </p14:nvContentPartPr>
              <p14:xfrm>
                <a:off x="5328732" y="5028865"/>
                <a:ext cx="127800" cy="307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CF43C71-A3A9-FAC6-A843-E789644EAD5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11092" y="5010865"/>
                  <a:ext cx="16344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C15A925-7AEC-A6BF-E7C5-95255D51C68F}"/>
              </a:ext>
            </a:extLst>
          </p:cNvPr>
          <p:cNvGrpSpPr/>
          <p:nvPr/>
        </p:nvGrpSpPr>
        <p:grpSpPr>
          <a:xfrm>
            <a:off x="2316972" y="5814745"/>
            <a:ext cx="384840" cy="707760"/>
            <a:chOff x="2316972" y="5814745"/>
            <a:chExt cx="38484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EAC5802-89DD-54B5-AFE2-124CE1437474}"/>
                    </a:ext>
                  </a:extLst>
                </p14:cNvPr>
                <p14:cNvContentPartPr/>
                <p14:nvPr/>
              </p14:nvContentPartPr>
              <p14:xfrm>
                <a:off x="2316972" y="6089425"/>
                <a:ext cx="214200" cy="190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EAC5802-89DD-54B5-AFE2-124CE143747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98972" y="6071785"/>
                  <a:ext cx="249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F67D2E8-A13B-34D1-1F72-83635B0FFAFC}"/>
                    </a:ext>
                  </a:extLst>
                </p14:cNvPr>
                <p14:cNvContentPartPr/>
                <p14:nvPr/>
              </p14:nvContentPartPr>
              <p14:xfrm>
                <a:off x="2359092" y="5970265"/>
                <a:ext cx="64800" cy="2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F67D2E8-A13B-34D1-1F72-83635B0FFAF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41452" y="5952625"/>
                  <a:ext cx="100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38F1C04-3316-06C0-26B4-599F03B86BE9}"/>
                    </a:ext>
                  </a:extLst>
                </p14:cNvPr>
                <p14:cNvContentPartPr/>
                <p14:nvPr/>
              </p14:nvContentPartPr>
              <p14:xfrm>
                <a:off x="2558892" y="6017785"/>
                <a:ext cx="142920" cy="504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38F1C04-3316-06C0-26B4-599F03B86BE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41252" y="6000145"/>
                  <a:ext cx="1785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F2A4CDD-CE63-46D4-27DE-03EAD98256B1}"/>
                    </a:ext>
                  </a:extLst>
                </p14:cNvPr>
                <p14:cNvContentPartPr/>
                <p14:nvPr/>
              </p14:nvContentPartPr>
              <p14:xfrm>
                <a:off x="2537652" y="5814745"/>
                <a:ext cx="85680" cy="27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F2A4CDD-CE63-46D4-27DE-03EAD98256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19652" y="5797105"/>
                  <a:ext cx="12132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2A323A1-DE69-00DB-526A-308F13EF2500}"/>
              </a:ext>
            </a:extLst>
          </p:cNvPr>
          <p:cNvGrpSpPr/>
          <p:nvPr/>
        </p:nvGrpSpPr>
        <p:grpSpPr>
          <a:xfrm>
            <a:off x="3983412" y="5909425"/>
            <a:ext cx="371160" cy="689400"/>
            <a:chOff x="3983412" y="5909425"/>
            <a:chExt cx="371160" cy="68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A737D3E-DA2F-FF4C-8C0A-9FBAD99495CB}"/>
                    </a:ext>
                  </a:extLst>
                </p14:cNvPr>
                <p14:cNvContentPartPr/>
                <p14:nvPr/>
              </p14:nvContentPartPr>
              <p14:xfrm>
                <a:off x="3983412" y="6163585"/>
                <a:ext cx="221040" cy="140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A737D3E-DA2F-FF4C-8C0A-9FBAD99495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65412" y="6145945"/>
                  <a:ext cx="256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31E242A-83FE-FB62-1B66-E32ED3AA77DC}"/>
                    </a:ext>
                  </a:extLst>
                </p14:cNvPr>
                <p14:cNvContentPartPr/>
                <p14:nvPr/>
              </p14:nvContentPartPr>
              <p14:xfrm>
                <a:off x="4033092" y="6037585"/>
                <a:ext cx="36000" cy="3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31E242A-83FE-FB62-1B66-E32ED3AA77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15452" y="6019945"/>
                  <a:ext cx="71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2BAD54-E9BF-06C1-CBE7-313C6298090B}"/>
                    </a:ext>
                  </a:extLst>
                </p14:cNvPr>
                <p14:cNvContentPartPr/>
                <p14:nvPr/>
              </p14:nvContentPartPr>
              <p14:xfrm>
                <a:off x="4225332" y="6075385"/>
                <a:ext cx="129240" cy="523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2BAD54-E9BF-06C1-CBE7-313C629809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07692" y="6057745"/>
                  <a:ext cx="16488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213A0B9-BBED-CA08-7C3B-6FA65DE93A05}"/>
                    </a:ext>
                  </a:extLst>
                </p14:cNvPr>
                <p14:cNvContentPartPr/>
                <p14:nvPr/>
              </p14:nvContentPartPr>
              <p14:xfrm>
                <a:off x="4211292" y="5909425"/>
                <a:ext cx="64440" cy="36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213A0B9-BBED-CA08-7C3B-6FA65DE93A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93292" y="5891785"/>
                  <a:ext cx="10008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6BC413F-288B-838E-4992-4362A2D910AC}"/>
              </a:ext>
            </a:extLst>
          </p:cNvPr>
          <p:cNvGrpSpPr/>
          <p:nvPr/>
        </p:nvGrpSpPr>
        <p:grpSpPr>
          <a:xfrm>
            <a:off x="5414772" y="5955865"/>
            <a:ext cx="356400" cy="588960"/>
            <a:chOff x="5414772" y="5955865"/>
            <a:chExt cx="35640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869BE4D-B08C-2737-B511-4DE2B266DBF6}"/>
                    </a:ext>
                  </a:extLst>
                </p14:cNvPr>
                <p14:cNvContentPartPr/>
                <p14:nvPr/>
              </p14:nvContentPartPr>
              <p14:xfrm>
                <a:off x="5414772" y="6085825"/>
                <a:ext cx="249480" cy="284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869BE4D-B08C-2737-B511-4DE2B266DB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96772" y="6068185"/>
                  <a:ext cx="285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911ADCE-7E0A-EF1E-99D7-7E54F3958781}"/>
                    </a:ext>
                  </a:extLst>
                </p14:cNvPr>
                <p14:cNvContentPartPr/>
                <p14:nvPr/>
              </p14:nvContentPartPr>
              <p14:xfrm>
                <a:off x="5500092" y="5955865"/>
                <a:ext cx="36000" cy="38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911ADCE-7E0A-EF1E-99D7-7E54F39587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82452" y="5937865"/>
                  <a:ext cx="71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8DD4863-DA41-97CB-EC55-9EB7709C6BE0}"/>
                    </a:ext>
                  </a:extLst>
                </p14:cNvPr>
                <p14:cNvContentPartPr/>
                <p14:nvPr/>
              </p14:nvContentPartPr>
              <p14:xfrm>
                <a:off x="5641932" y="6068545"/>
                <a:ext cx="129240" cy="476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8DD4863-DA41-97CB-EC55-9EB7709C6B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24292" y="6050545"/>
                  <a:ext cx="1648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514667A-B17D-E1DB-F9B5-5F5FF0819451}"/>
                    </a:ext>
                  </a:extLst>
                </p14:cNvPr>
                <p14:cNvContentPartPr/>
                <p14:nvPr/>
              </p14:nvContentPartPr>
              <p14:xfrm>
                <a:off x="5671092" y="5963425"/>
                <a:ext cx="64440" cy="26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514667A-B17D-E1DB-F9B5-5F5FF081945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53092" y="5945785"/>
                  <a:ext cx="10008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2675D5B-1120-0767-67E9-C02AB6D3A7FD}"/>
              </a:ext>
            </a:extLst>
          </p:cNvPr>
          <p:cNvGrpSpPr/>
          <p:nvPr/>
        </p:nvGrpSpPr>
        <p:grpSpPr>
          <a:xfrm>
            <a:off x="5264652" y="2361625"/>
            <a:ext cx="1062000" cy="1948680"/>
            <a:chOff x="5264652" y="2361625"/>
            <a:chExt cx="1062000" cy="19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B76E8C2-6A7C-CE44-C748-62B04165C6C2}"/>
                    </a:ext>
                  </a:extLst>
                </p14:cNvPr>
                <p14:cNvContentPartPr/>
                <p14:nvPr/>
              </p14:nvContentPartPr>
              <p14:xfrm>
                <a:off x="5329092" y="3900265"/>
                <a:ext cx="128520" cy="187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B76E8C2-6A7C-CE44-C748-62B04165C6C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11452" y="3882265"/>
                  <a:ext cx="164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40D378D-ACA9-0D27-839C-E751C4E4BD5F}"/>
                    </a:ext>
                  </a:extLst>
                </p14:cNvPr>
                <p14:cNvContentPartPr/>
                <p14:nvPr/>
              </p14:nvContentPartPr>
              <p14:xfrm>
                <a:off x="5521332" y="4024105"/>
                <a:ext cx="105840" cy="155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40D378D-ACA9-0D27-839C-E751C4E4BD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03692" y="4006105"/>
                  <a:ext cx="141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5140B62-8F5F-A52D-932C-F98014A8E7DD}"/>
                    </a:ext>
                  </a:extLst>
                </p14:cNvPr>
                <p14:cNvContentPartPr/>
                <p14:nvPr/>
              </p14:nvContentPartPr>
              <p14:xfrm>
                <a:off x="5592612" y="3681385"/>
                <a:ext cx="129240" cy="194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5140B62-8F5F-A52D-932C-F98014A8E7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74972" y="3663745"/>
                  <a:ext cx="164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65DE50E-9380-9F9A-1537-2312E51181B9}"/>
                    </a:ext>
                  </a:extLst>
                </p14:cNvPr>
                <p14:cNvContentPartPr/>
                <p14:nvPr/>
              </p14:nvContentPartPr>
              <p14:xfrm>
                <a:off x="5756412" y="3624865"/>
                <a:ext cx="109080" cy="298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65DE50E-9380-9F9A-1537-2312E51181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38772" y="3607225"/>
                  <a:ext cx="144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E632003-9788-2D79-BCB6-F797639A37BE}"/>
                    </a:ext>
                  </a:extLst>
                </p14:cNvPr>
                <p14:cNvContentPartPr/>
                <p14:nvPr/>
              </p14:nvContentPartPr>
              <p14:xfrm>
                <a:off x="5471292" y="3589225"/>
                <a:ext cx="143280" cy="358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E632003-9788-2D79-BCB6-F797639A37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53292" y="3571225"/>
                  <a:ext cx="1789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8A5427B-B079-4609-127C-9868D4F33D73}"/>
                    </a:ext>
                  </a:extLst>
                </p14:cNvPr>
                <p14:cNvContentPartPr/>
                <p14:nvPr/>
              </p14:nvContentPartPr>
              <p14:xfrm>
                <a:off x="5914452" y="3760945"/>
                <a:ext cx="412200" cy="549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8A5427B-B079-4609-127C-9868D4F33D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96452" y="3743305"/>
                  <a:ext cx="44784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1136B18-4C16-1118-C07C-E964C60056C0}"/>
                    </a:ext>
                  </a:extLst>
                </p14:cNvPr>
                <p14:cNvContentPartPr/>
                <p14:nvPr/>
              </p14:nvContentPartPr>
              <p14:xfrm>
                <a:off x="5363292" y="2867425"/>
                <a:ext cx="158760" cy="234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1136B18-4C16-1118-C07C-E964C60056C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45292" y="2849785"/>
                  <a:ext cx="194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981DAED-3FD9-E0C8-74BE-C36E112B9533}"/>
                    </a:ext>
                  </a:extLst>
                </p14:cNvPr>
                <p14:cNvContentPartPr/>
                <p14:nvPr/>
              </p14:nvContentPartPr>
              <p14:xfrm>
                <a:off x="5578572" y="3017545"/>
                <a:ext cx="360" cy="101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981DAED-3FD9-E0C8-74BE-C36E112B95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60572" y="2999545"/>
                  <a:ext cx="3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6C7FE03-B8DE-6FCE-3F4A-9FD1023B3F76}"/>
                    </a:ext>
                  </a:extLst>
                </p14:cNvPr>
                <p14:cNvContentPartPr/>
                <p14:nvPr/>
              </p14:nvContentPartPr>
              <p14:xfrm>
                <a:off x="5564172" y="2616145"/>
                <a:ext cx="71640" cy="248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6C7FE03-B8DE-6FCE-3F4A-9FD1023B3F7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46532" y="2598145"/>
                  <a:ext cx="107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4C27177-8105-A5B7-CEEE-834F7C1EED15}"/>
                    </a:ext>
                  </a:extLst>
                </p14:cNvPr>
                <p14:cNvContentPartPr/>
                <p14:nvPr/>
              </p14:nvContentPartPr>
              <p14:xfrm>
                <a:off x="5628252" y="2626585"/>
                <a:ext cx="107280" cy="235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4C27177-8105-A5B7-CEEE-834F7C1EED1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10612" y="2608585"/>
                  <a:ext cx="142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52754E7-9B54-F93F-89E2-A0FDAAF9E8CD}"/>
                    </a:ext>
                  </a:extLst>
                </p14:cNvPr>
                <p14:cNvContentPartPr/>
                <p14:nvPr/>
              </p14:nvContentPartPr>
              <p14:xfrm>
                <a:off x="5799252" y="2582305"/>
                <a:ext cx="78840" cy="273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52754E7-9B54-F93F-89E2-A0FDAAF9E8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81252" y="2564665"/>
                  <a:ext cx="114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A39AB97-4694-B443-0D10-3A0460A2C93C}"/>
                    </a:ext>
                  </a:extLst>
                </p14:cNvPr>
                <p14:cNvContentPartPr/>
                <p14:nvPr/>
              </p14:nvContentPartPr>
              <p14:xfrm>
                <a:off x="5749572" y="3216985"/>
                <a:ext cx="446400" cy="154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A39AB97-4694-B443-0D10-3A0460A2C93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31572" y="3199345"/>
                  <a:ext cx="482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BC61DD9-8B55-16B9-4CF0-532AC6A3ED76}"/>
                    </a:ext>
                  </a:extLst>
                </p14:cNvPr>
                <p14:cNvContentPartPr/>
                <p14:nvPr/>
              </p14:nvContentPartPr>
              <p14:xfrm>
                <a:off x="6086532" y="3216265"/>
                <a:ext cx="126360" cy="211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BC61DD9-8B55-16B9-4CF0-532AC6A3ED7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68532" y="3198625"/>
                  <a:ext cx="162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80DA912-EE65-AFD4-C5CA-B1C6FA70ED8B}"/>
                    </a:ext>
                  </a:extLst>
                </p14:cNvPr>
                <p14:cNvContentPartPr/>
                <p14:nvPr/>
              </p14:nvContentPartPr>
              <p14:xfrm>
                <a:off x="5264652" y="2361625"/>
                <a:ext cx="784080" cy="763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80DA912-EE65-AFD4-C5CA-B1C6FA70ED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47012" y="2343985"/>
                  <a:ext cx="81972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6081D17-5879-5A42-6028-617275C7FA61}"/>
                    </a:ext>
                  </a:extLst>
                </p14:cNvPr>
                <p14:cNvContentPartPr/>
                <p14:nvPr/>
              </p14:nvContentPartPr>
              <p14:xfrm>
                <a:off x="5998692" y="2985865"/>
                <a:ext cx="129240" cy="212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6081D17-5879-5A42-6028-617275C7FA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80692" y="2968225"/>
                  <a:ext cx="16488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53B4BC7-E72A-6776-A522-0E51EE56EDF0}"/>
              </a:ext>
            </a:extLst>
          </p:cNvPr>
          <p:cNvGrpSpPr/>
          <p:nvPr/>
        </p:nvGrpSpPr>
        <p:grpSpPr>
          <a:xfrm>
            <a:off x="2715492" y="2176945"/>
            <a:ext cx="2030400" cy="2756520"/>
            <a:chOff x="2715492" y="2176945"/>
            <a:chExt cx="2030400" cy="275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BE99CE4-906B-0DD1-69E9-39079952FFF8}"/>
                    </a:ext>
                  </a:extLst>
                </p14:cNvPr>
                <p14:cNvContentPartPr/>
                <p14:nvPr/>
              </p14:nvContentPartPr>
              <p14:xfrm>
                <a:off x="2722692" y="3834745"/>
                <a:ext cx="356400" cy="353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BE99CE4-906B-0DD1-69E9-39079952FF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05052" y="3816745"/>
                  <a:ext cx="3920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B0706F-D0E4-56A7-4EC1-4DCCFA58D1D3}"/>
                    </a:ext>
                  </a:extLst>
                </p14:cNvPr>
                <p14:cNvContentPartPr/>
                <p14:nvPr/>
              </p14:nvContentPartPr>
              <p14:xfrm>
                <a:off x="2715492" y="4537105"/>
                <a:ext cx="377640" cy="396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B0706F-D0E4-56A7-4EC1-4DCCFA58D1D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97852" y="4519105"/>
                  <a:ext cx="4132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A450506-3567-8CC0-A041-9896083CDF18}"/>
                    </a:ext>
                  </a:extLst>
                </p14:cNvPr>
                <p14:cNvContentPartPr/>
                <p14:nvPr/>
              </p14:nvContentPartPr>
              <p14:xfrm>
                <a:off x="3641412" y="3288625"/>
                <a:ext cx="798120" cy="25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A450506-3567-8CC0-A041-9896083CDF1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23772" y="3270625"/>
                  <a:ext cx="833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8A0234B-BE9B-A410-4131-0126A90637E4}"/>
                    </a:ext>
                  </a:extLst>
                </p14:cNvPr>
                <p14:cNvContentPartPr/>
                <p14:nvPr/>
              </p14:nvContentPartPr>
              <p14:xfrm>
                <a:off x="4367892" y="3179185"/>
                <a:ext cx="135000" cy="235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8A0234B-BE9B-A410-4131-0126A90637E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49892" y="3161545"/>
                  <a:ext cx="170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2F95D50-2E9B-4DC0-FEAD-8DBBEE9951F6}"/>
                    </a:ext>
                  </a:extLst>
                </p14:cNvPr>
                <p14:cNvContentPartPr/>
                <p14:nvPr/>
              </p14:nvContentPartPr>
              <p14:xfrm>
                <a:off x="3655812" y="3299065"/>
                <a:ext cx="798120" cy="794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2F95D50-2E9B-4DC0-FEAD-8DBBEE9951F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37812" y="3281425"/>
                  <a:ext cx="833760" cy="83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1EE2E11-5355-940B-14B9-C9F341E31BE5}"/>
                    </a:ext>
                  </a:extLst>
                </p14:cNvPr>
                <p14:cNvContentPartPr/>
                <p14:nvPr/>
              </p14:nvContentPartPr>
              <p14:xfrm>
                <a:off x="4346292" y="3971545"/>
                <a:ext cx="178560" cy="247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1EE2E11-5355-940B-14B9-C9F341E31BE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28652" y="3953905"/>
                  <a:ext cx="214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08F74EE-C61D-5CFF-976C-5B3B8553D1FE}"/>
                    </a:ext>
                  </a:extLst>
                </p14:cNvPr>
                <p14:cNvContentPartPr/>
                <p14:nvPr/>
              </p14:nvContentPartPr>
              <p14:xfrm>
                <a:off x="3641412" y="3516505"/>
                <a:ext cx="785160" cy="529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08F74EE-C61D-5CFF-976C-5B3B8553D1F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23772" y="3498505"/>
                  <a:ext cx="8208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BE434AB-BECC-1EC3-DD3A-488C24BAD243}"/>
                    </a:ext>
                  </a:extLst>
                </p14:cNvPr>
                <p14:cNvContentPartPr/>
                <p14:nvPr/>
              </p14:nvContentPartPr>
              <p14:xfrm>
                <a:off x="3684252" y="4003225"/>
                <a:ext cx="812160" cy="343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BE434AB-BECC-1EC3-DD3A-488C24BAD24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66252" y="3985225"/>
                  <a:ext cx="8478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8161C54-9178-1AE4-8343-3328EB506053}"/>
                    </a:ext>
                  </a:extLst>
                </p14:cNvPr>
                <p14:cNvContentPartPr/>
                <p14:nvPr/>
              </p14:nvContentPartPr>
              <p14:xfrm>
                <a:off x="4332252" y="4228225"/>
                <a:ext cx="222480" cy="181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8161C54-9178-1AE4-8343-3328EB50605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14252" y="4210225"/>
                  <a:ext cx="258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DF2B462-AC7E-0917-B45F-EB87B345474F}"/>
                    </a:ext>
                  </a:extLst>
                </p14:cNvPr>
                <p14:cNvContentPartPr/>
                <p14:nvPr/>
              </p14:nvContentPartPr>
              <p14:xfrm>
                <a:off x="3570132" y="4349905"/>
                <a:ext cx="975960" cy="489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DF2B462-AC7E-0917-B45F-EB87B34547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52492" y="4332265"/>
                  <a:ext cx="10116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E4CE961-D516-A238-66B7-421FCC671E56}"/>
                    </a:ext>
                  </a:extLst>
                </p14:cNvPr>
                <p14:cNvContentPartPr/>
                <p14:nvPr/>
              </p14:nvContentPartPr>
              <p14:xfrm>
                <a:off x="4303812" y="4293385"/>
                <a:ext cx="235440" cy="317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E4CE961-D516-A238-66B7-421FCC671E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85812" y="4275385"/>
                  <a:ext cx="271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C0D2C3A-3D0C-63C2-18C6-30B48B9BE344}"/>
                    </a:ext>
                  </a:extLst>
                </p14:cNvPr>
                <p14:cNvContentPartPr/>
                <p14:nvPr/>
              </p14:nvContentPartPr>
              <p14:xfrm>
                <a:off x="3634212" y="3521905"/>
                <a:ext cx="1032840" cy="1231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C0D2C3A-3D0C-63C2-18C6-30B48B9BE34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16572" y="3503905"/>
                  <a:ext cx="1068480" cy="12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CFAA84D-176D-E267-F0F6-D4295C1375C8}"/>
                    </a:ext>
                  </a:extLst>
                </p14:cNvPr>
                <p14:cNvContentPartPr/>
                <p14:nvPr/>
              </p14:nvContentPartPr>
              <p14:xfrm>
                <a:off x="3228492" y="3566905"/>
                <a:ext cx="93960" cy="253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CFAA84D-176D-E267-F0F6-D4295C1375C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10492" y="3548905"/>
                  <a:ext cx="129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1939B1F-E918-8B3E-0D3C-439659BEDEEA}"/>
                    </a:ext>
                  </a:extLst>
                </p14:cNvPr>
                <p14:cNvContentPartPr/>
                <p14:nvPr/>
              </p14:nvContentPartPr>
              <p14:xfrm>
                <a:off x="3356292" y="3740425"/>
                <a:ext cx="79920" cy="151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1939B1F-E918-8B3E-0D3C-439659BEDEE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38652" y="3722425"/>
                  <a:ext cx="115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CF96B3F-E108-3927-0D83-858AE81121C0}"/>
                    </a:ext>
                  </a:extLst>
                </p14:cNvPr>
                <p14:cNvContentPartPr/>
                <p14:nvPr/>
              </p14:nvContentPartPr>
              <p14:xfrm>
                <a:off x="3178452" y="4328665"/>
                <a:ext cx="135720" cy="156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CF96B3F-E108-3927-0D83-858AE81121C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60812" y="4311025"/>
                  <a:ext cx="171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8CB1C65-F4E2-5F36-409D-942563DFAE22}"/>
                    </a:ext>
                  </a:extLst>
                </p14:cNvPr>
                <p14:cNvContentPartPr/>
                <p14:nvPr/>
              </p14:nvContentPartPr>
              <p14:xfrm>
                <a:off x="3299052" y="4450705"/>
                <a:ext cx="129240" cy="214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8CB1C65-F4E2-5F36-409D-942563DFAE2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81052" y="4432705"/>
                  <a:ext cx="164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6E879A-4677-C315-0C5F-4030EC1ADEF3}"/>
                    </a:ext>
                  </a:extLst>
                </p14:cNvPr>
                <p14:cNvContentPartPr/>
                <p14:nvPr/>
              </p14:nvContentPartPr>
              <p14:xfrm>
                <a:off x="2728812" y="2176945"/>
                <a:ext cx="402120" cy="424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6E879A-4677-C315-0C5F-4030EC1ADE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10812" y="2158945"/>
                  <a:ext cx="4377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EBBEEC3-2137-1D43-C91B-247EDA2B1F5C}"/>
                    </a:ext>
                  </a:extLst>
                </p14:cNvPr>
                <p14:cNvContentPartPr/>
                <p14:nvPr/>
              </p14:nvContentPartPr>
              <p14:xfrm>
                <a:off x="2914932" y="2330305"/>
                <a:ext cx="21600" cy="168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EBBEEC3-2137-1D43-C91B-247EDA2B1F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97292" y="2312305"/>
                  <a:ext cx="57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532B2F7-6E7D-4868-E004-1C3C52F97BBD}"/>
                    </a:ext>
                  </a:extLst>
                </p14:cNvPr>
                <p14:cNvContentPartPr/>
                <p14:nvPr/>
              </p14:nvContentPartPr>
              <p14:xfrm>
                <a:off x="3206892" y="2791825"/>
                <a:ext cx="141480" cy="196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532B2F7-6E7D-4868-E004-1C3C52F97BB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89252" y="2774185"/>
                  <a:ext cx="177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58DC56B-3CEC-D08C-540B-80FC945B006B}"/>
                    </a:ext>
                  </a:extLst>
                </p14:cNvPr>
                <p14:cNvContentPartPr/>
                <p14:nvPr/>
              </p14:nvContentPartPr>
              <p14:xfrm>
                <a:off x="3399132" y="2893345"/>
                <a:ext cx="360" cy="174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58DC56B-3CEC-D08C-540B-80FC945B006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81492" y="2875705"/>
                  <a:ext cx="36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064D9A0-602B-379D-F53D-283774872763}"/>
                    </a:ext>
                  </a:extLst>
                </p14:cNvPr>
                <p14:cNvContentPartPr/>
                <p14:nvPr/>
              </p14:nvContentPartPr>
              <p14:xfrm>
                <a:off x="3335052" y="2517145"/>
                <a:ext cx="48960" cy="176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064D9A0-602B-379D-F53D-28377487276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17412" y="2499505"/>
                  <a:ext cx="84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6D4CE10-EB19-40BE-4255-469E8A7D921B}"/>
                    </a:ext>
                  </a:extLst>
                </p14:cNvPr>
                <p14:cNvContentPartPr/>
                <p14:nvPr/>
              </p14:nvContentPartPr>
              <p14:xfrm>
                <a:off x="3527652" y="2485825"/>
                <a:ext cx="59040" cy="216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6D4CE10-EB19-40BE-4255-469E8A7D921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09652" y="2467825"/>
                  <a:ext cx="94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E5CDEF-7FC6-A71F-D1A6-CE362D1DC0E2}"/>
                    </a:ext>
                  </a:extLst>
                </p14:cNvPr>
                <p14:cNvContentPartPr/>
                <p14:nvPr/>
              </p14:nvContentPartPr>
              <p14:xfrm>
                <a:off x="3391932" y="2505265"/>
                <a:ext cx="136080" cy="121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E5CDEF-7FC6-A71F-D1A6-CE362D1DC0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73932" y="2487265"/>
                  <a:ext cx="171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AAD70F2-66F0-28B5-C474-B423546A8749}"/>
                    </a:ext>
                  </a:extLst>
                </p14:cNvPr>
                <p14:cNvContentPartPr/>
                <p14:nvPr/>
              </p14:nvContentPartPr>
              <p14:xfrm>
                <a:off x="3385092" y="3348745"/>
                <a:ext cx="100080" cy="96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AAD70F2-66F0-28B5-C474-B423546A874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67092" y="3331105"/>
                  <a:ext cx="135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E0DE1BE-10B7-3F61-49BD-C976CFCD4DC9}"/>
                    </a:ext>
                  </a:extLst>
                </p14:cNvPr>
                <p14:cNvContentPartPr/>
                <p14:nvPr/>
              </p14:nvContentPartPr>
              <p14:xfrm>
                <a:off x="3470412" y="3328585"/>
                <a:ext cx="72720" cy="208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E0DE1BE-10B7-3F61-49BD-C976CFCD4DC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52772" y="3310585"/>
                  <a:ext cx="108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CDCEC77-BDE0-3F2F-0B87-BBDAE7A6241E}"/>
                    </a:ext>
                  </a:extLst>
                </p14:cNvPr>
                <p14:cNvContentPartPr/>
                <p14:nvPr/>
              </p14:nvContentPartPr>
              <p14:xfrm>
                <a:off x="3299772" y="3252985"/>
                <a:ext cx="121320" cy="246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CDCEC77-BDE0-3F2F-0B87-BBDAE7A6241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81772" y="3234985"/>
                  <a:ext cx="1569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ECE4FC-D95C-882D-26F5-8697A8E9CFB3}"/>
                    </a:ext>
                  </a:extLst>
                </p14:cNvPr>
                <p14:cNvContentPartPr/>
                <p14:nvPr/>
              </p14:nvContentPartPr>
              <p14:xfrm>
                <a:off x="3305532" y="4068385"/>
                <a:ext cx="65520" cy="193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ECE4FC-D95C-882D-26F5-8697A8E9CFB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87532" y="4050385"/>
                  <a:ext cx="101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E12B7F2-D238-824F-9E60-300C8E6F445D}"/>
                    </a:ext>
                  </a:extLst>
                </p14:cNvPr>
                <p14:cNvContentPartPr/>
                <p14:nvPr/>
              </p14:nvContentPartPr>
              <p14:xfrm>
                <a:off x="3484812" y="4060105"/>
                <a:ext cx="64440" cy="195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E12B7F2-D238-824F-9E60-300C8E6F445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66812" y="4042105"/>
                  <a:ext cx="100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513E379-159B-01B6-6CC4-B8F82D904B0A}"/>
                    </a:ext>
                  </a:extLst>
                </p14:cNvPr>
                <p14:cNvContentPartPr/>
                <p14:nvPr/>
              </p14:nvContentPartPr>
              <p14:xfrm>
                <a:off x="3363492" y="4078825"/>
                <a:ext cx="101520" cy="115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513E379-159B-01B6-6CC4-B8F82D904B0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45492" y="4061185"/>
                  <a:ext cx="137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930D350-0FE2-63B2-0674-EA3979CAD1A0}"/>
                    </a:ext>
                  </a:extLst>
                </p14:cNvPr>
                <p14:cNvContentPartPr/>
                <p14:nvPr/>
              </p14:nvContentPartPr>
              <p14:xfrm>
                <a:off x="3135972" y="2599225"/>
                <a:ext cx="71640" cy="69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930D350-0FE2-63B2-0674-EA3979CAD1A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17972" y="2581585"/>
                  <a:ext cx="107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68817C1-7FCD-82C7-4B7B-9E100BD14D14}"/>
                    </a:ext>
                  </a:extLst>
                </p14:cNvPr>
                <p14:cNvContentPartPr/>
                <p14:nvPr/>
              </p14:nvContentPartPr>
              <p14:xfrm>
                <a:off x="3285372" y="2691745"/>
                <a:ext cx="235440" cy="130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68817C1-7FCD-82C7-4B7B-9E100BD14D1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67372" y="2673745"/>
                  <a:ext cx="271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4921516-79D3-DE77-8434-49E1ECEE49E3}"/>
                    </a:ext>
                  </a:extLst>
                </p14:cNvPr>
                <p14:cNvContentPartPr/>
                <p14:nvPr/>
              </p14:nvContentPartPr>
              <p14:xfrm>
                <a:off x="3598572" y="2834665"/>
                <a:ext cx="185400" cy="82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4921516-79D3-DE77-8434-49E1ECEE49E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80932" y="2816665"/>
                  <a:ext cx="221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F034699-9584-0D6C-35EA-DF18EFD13B27}"/>
                    </a:ext>
                  </a:extLst>
                </p14:cNvPr>
                <p14:cNvContentPartPr/>
                <p14:nvPr/>
              </p14:nvContentPartPr>
              <p14:xfrm>
                <a:off x="3890532" y="2945905"/>
                <a:ext cx="92880" cy="46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F034699-9584-0D6C-35EA-DF18EFD13B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72892" y="2928265"/>
                  <a:ext cx="128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A0F7C5E-6C5F-5830-5C50-630A3845A941}"/>
                    </a:ext>
                  </a:extLst>
                </p14:cNvPr>
                <p14:cNvContentPartPr/>
                <p14:nvPr/>
              </p14:nvContentPartPr>
              <p14:xfrm>
                <a:off x="4104372" y="3065785"/>
                <a:ext cx="107280" cy="59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A0F7C5E-6C5F-5830-5C50-630A3845A94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86372" y="3048145"/>
                  <a:ext cx="142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E3F8819-E58D-4D64-F20A-0EE14F8FE29E}"/>
                    </a:ext>
                  </a:extLst>
                </p14:cNvPr>
                <p14:cNvContentPartPr/>
                <p14:nvPr/>
              </p14:nvContentPartPr>
              <p14:xfrm>
                <a:off x="4289412" y="3114025"/>
                <a:ext cx="99000" cy="75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E3F8819-E58D-4D64-F20A-0EE14F8FE29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71772" y="3096385"/>
                  <a:ext cx="134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9A5D278-D443-E318-D3E3-EB7569AB7910}"/>
                    </a:ext>
                  </a:extLst>
                </p14:cNvPr>
                <p14:cNvContentPartPr/>
                <p14:nvPr/>
              </p14:nvContentPartPr>
              <p14:xfrm>
                <a:off x="4168452" y="3023665"/>
                <a:ext cx="229320" cy="193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9A5D278-D443-E318-D3E3-EB7569AB791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50452" y="3006025"/>
                  <a:ext cx="264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AA645AE-2E18-721B-56EC-C85D151488EC}"/>
                    </a:ext>
                  </a:extLst>
                </p14:cNvPr>
                <p14:cNvContentPartPr/>
                <p14:nvPr/>
              </p14:nvContentPartPr>
              <p14:xfrm>
                <a:off x="3171252" y="2609665"/>
                <a:ext cx="213840" cy="181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AA645AE-2E18-721B-56EC-C85D151488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53612" y="2592025"/>
                  <a:ext cx="249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EC58F47-FD0D-72C4-9C35-345205E3D36B}"/>
                    </a:ext>
                  </a:extLst>
                </p14:cNvPr>
                <p14:cNvContentPartPr/>
                <p14:nvPr/>
              </p14:nvContentPartPr>
              <p14:xfrm>
                <a:off x="3548892" y="2929345"/>
                <a:ext cx="128520" cy="132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EC58F47-FD0D-72C4-9C35-345205E3D36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30892" y="2911345"/>
                  <a:ext cx="164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2807730-B8A2-A4F3-BC6A-CF3DCBE5808C}"/>
                    </a:ext>
                  </a:extLst>
                </p14:cNvPr>
                <p14:cNvContentPartPr/>
                <p14:nvPr/>
              </p14:nvContentPartPr>
              <p14:xfrm>
                <a:off x="3812412" y="3196105"/>
                <a:ext cx="263880" cy="343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2807730-B8A2-A4F3-BC6A-CF3DCBE5808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94412" y="3178465"/>
                  <a:ext cx="2995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53A059A-A153-FED8-2BE2-ECE3B3CAE505}"/>
                    </a:ext>
                  </a:extLst>
                </p14:cNvPr>
                <p14:cNvContentPartPr/>
                <p14:nvPr/>
              </p14:nvContentPartPr>
              <p14:xfrm>
                <a:off x="4168452" y="3641785"/>
                <a:ext cx="285120" cy="277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53A059A-A153-FED8-2BE2-ECE3B3CAE50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50452" y="3623785"/>
                  <a:ext cx="320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0DA45D9-0A86-C7DF-B105-EBEAAA5B442F}"/>
                    </a:ext>
                  </a:extLst>
                </p14:cNvPr>
                <p14:cNvContentPartPr/>
                <p14:nvPr/>
              </p14:nvContentPartPr>
              <p14:xfrm>
                <a:off x="4524492" y="3973705"/>
                <a:ext cx="221040" cy="227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0DA45D9-0A86-C7DF-B105-EBEAAA5B442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06852" y="3956065"/>
                  <a:ext cx="2566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7A27D10-EF16-635E-163E-5950F162A45D}"/>
                    </a:ext>
                  </a:extLst>
                </p14:cNvPr>
                <p14:cNvContentPartPr/>
                <p14:nvPr/>
              </p14:nvContentPartPr>
              <p14:xfrm>
                <a:off x="4595772" y="3900265"/>
                <a:ext cx="150120" cy="303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7A27D10-EF16-635E-163E-5950F162A4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77772" y="3882265"/>
                  <a:ext cx="18576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D58F662-00CA-F426-A053-C559134F30A0}"/>
              </a:ext>
            </a:extLst>
          </p:cNvPr>
          <p:cNvGrpSpPr/>
          <p:nvPr/>
        </p:nvGrpSpPr>
        <p:grpSpPr>
          <a:xfrm>
            <a:off x="5000412" y="1613545"/>
            <a:ext cx="2131560" cy="574200"/>
            <a:chOff x="5000412" y="1613545"/>
            <a:chExt cx="213156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E3280D4-E412-C820-AC15-3C3D9BEDCD3B}"/>
                    </a:ext>
                  </a:extLst>
                </p14:cNvPr>
                <p14:cNvContentPartPr/>
                <p14:nvPr/>
              </p14:nvContentPartPr>
              <p14:xfrm>
                <a:off x="5000412" y="1793185"/>
                <a:ext cx="151200" cy="213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E3280D4-E412-C820-AC15-3C3D9BEDCD3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82772" y="1775545"/>
                  <a:ext cx="186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EF17247-4CF1-093D-8760-B5CE625939BA}"/>
                    </a:ext>
                  </a:extLst>
                </p14:cNvPr>
                <p14:cNvContentPartPr/>
                <p14:nvPr/>
              </p14:nvContentPartPr>
              <p14:xfrm>
                <a:off x="5186892" y="1672225"/>
                <a:ext cx="101160" cy="241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EF17247-4CF1-093D-8760-B5CE625939B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68892" y="1654585"/>
                  <a:ext cx="136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B26E715-FAB8-4817-7955-C5BA6D3EF982}"/>
                    </a:ext>
                  </a:extLst>
                </p14:cNvPr>
                <p14:cNvContentPartPr/>
                <p14:nvPr/>
              </p14:nvContentPartPr>
              <p14:xfrm>
                <a:off x="5343492" y="1695625"/>
                <a:ext cx="45000" cy="181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B26E715-FAB8-4817-7955-C5BA6D3EF98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25492" y="1677625"/>
                  <a:ext cx="80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71ED9E0-6310-D8CE-7868-F8619A8EAD1D}"/>
                    </a:ext>
                  </a:extLst>
                </p14:cNvPr>
                <p14:cNvContentPartPr/>
                <p14:nvPr/>
              </p14:nvContentPartPr>
              <p14:xfrm>
                <a:off x="5120652" y="1613545"/>
                <a:ext cx="87840" cy="277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71ED9E0-6310-D8CE-7868-F8619A8EAD1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02652" y="1595545"/>
                  <a:ext cx="1234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6FF1CB5-BD19-4772-930D-EA176F37C7AE}"/>
                    </a:ext>
                  </a:extLst>
                </p14:cNvPr>
                <p14:cNvContentPartPr/>
                <p14:nvPr/>
              </p14:nvContentPartPr>
              <p14:xfrm>
                <a:off x="5178252" y="2026105"/>
                <a:ext cx="123480" cy="121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6FF1CB5-BD19-4772-930D-EA176F37C7A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60252" y="2008105"/>
                  <a:ext cx="159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4D5B2AF-53CF-27F0-7C25-530EEB42ED8B}"/>
                    </a:ext>
                  </a:extLst>
                </p14:cNvPr>
                <p14:cNvContentPartPr/>
                <p14:nvPr/>
              </p14:nvContentPartPr>
              <p14:xfrm>
                <a:off x="5605572" y="1691305"/>
                <a:ext cx="101520" cy="435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4D5B2AF-53CF-27F0-7C25-530EEB42ED8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87932" y="1673305"/>
                  <a:ext cx="1371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8189DBD-E623-FC54-046E-C8CEC6D1E9BD}"/>
                    </a:ext>
                  </a:extLst>
                </p14:cNvPr>
                <p14:cNvContentPartPr/>
                <p14:nvPr/>
              </p14:nvContentPartPr>
              <p14:xfrm>
                <a:off x="5770092" y="1819465"/>
                <a:ext cx="115200" cy="218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8189DBD-E623-FC54-046E-C8CEC6D1E9B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52452" y="1801825"/>
                  <a:ext cx="150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4C54966-0ACA-C1E1-F337-0C9800DD9EFE}"/>
                    </a:ext>
                  </a:extLst>
                </p14:cNvPr>
                <p14:cNvContentPartPr/>
                <p14:nvPr/>
              </p14:nvContentPartPr>
              <p14:xfrm>
                <a:off x="5977452" y="1951945"/>
                <a:ext cx="7560" cy="92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4C54966-0ACA-C1E1-F337-0C9800DD9EF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59452" y="1933945"/>
                  <a:ext cx="43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651EADB-BBF6-0563-D0B7-511C7CEEEB27}"/>
                    </a:ext>
                  </a:extLst>
                </p14:cNvPr>
                <p14:cNvContentPartPr/>
                <p14:nvPr/>
              </p14:nvContentPartPr>
              <p14:xfrm>
                <a:off x="5927412" y="1853305"/>
                <a:ext cx="21600" cy="29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651EADB-BBF6-0563-D0B7-511C7CEEEB2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09772" y="1835305"/>
                  <a:ext cx="57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CD532C3-2FCC-9147-9F84-DCFBDF9109A0}"/>
                    </a:ext>
                  </a:extLst>
                </p14:cNvPr>
                <p14:cNvContentPartPr/>
                <p14:nvPr/>
              </p14:nvContentPartPr>
              <p14:xfrm>
                <a:off x="6069972" y="1943665"/>
                <a:ext cx="142920" cy="113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CD532C3-2FCC-9147-9F84-DCFBDF9109A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51972" y="1925665"/>
                  <a:ext cx="178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8F01D4A-D4B5-5282-5C16-521DD859E396}"/>
                    </a:ext>
                  </a:extLst>
                </p14:cNvPr>
                <p14:cNvContentPartPr/>
                <p14:nvPr/>
              </p14:nvContentPartPr>
              <p14:xfrm>
                <a:off x="6233772" y="1945465"/>
                <a:ext cx="64440" cy="138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8F01D4A-D4B5-5282-5C16-521DD859E39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15772" y="1927825"/>
                  <a:ext cx="100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08B6FC2-8453-9EF0-1F4D-B5F08129E0A5}"/>
                    </a:ext>
                  </a:extLst>
                </p14:cNvPr>
                <p14:cNvContentPartPr/>
                <p14:nvPr/>
              </p14:nvContentPartPr>
              <p14:xfrm>
                <a:off x="6468492" y="1865905"/>
                <a:ext cx="100080" cy="250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08B6FC2-8453-9EF0-1F4D-B5F08129E0A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50852" y="1847905"/>
                  <a:ext cx="135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E6F7988-8BAB-0C64-9463-246427F964F1}"/>
                    </a:ext>
                  </a:extLst>
                </p14:cNvPr>
                <p14:cNvContentPartPr/>
                <p14:nvPr/>
              </p14:nvContentPartPr>
              <p14:xfrm>
                <a:off x="6404412" y="1962385"/>
                <a:ext cx="114480" cy="25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E6F7988-8BAB-0C64-9463-246427F964F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86772" y="1944745"/>
                  <a:ext cx="150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2684485-FFB1-42B2-CAF5-9356461BFE1C}"/>
                    </a:ext>
                  </a:extLst>
                </p14:cNvPr>
                <p14:cNvContentPartPr/>
                <p14:nvPr/>
              </p14:nvContentPartPr>
              <p14:xfrm>
                <a:off x="6603852" y="1974985"/>
                <a:ext cx="399240" cy="200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2684485-FFB1-42B2-CAF5-9356461BFE1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86212" y="1956985"/>
                  <a:ext cx="4348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847EA88-E8B6-48D4-732E-92DCCD8C0AA1}"/>
                    </a:ext>
                  </a:extLst>
                </p14:cNvPr>
                <p14:cNvContentPartPr/>
                <p14:nvPr/>
              </p14:nvContentPartPr>
              <p14:xfrm>
                <a:off x="6945852" y="1760785"/>
                <a:ext cx="186120" cy="426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847EA88-E8B6-48D4-732E-92DCCD8C0AA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27852" y="1742785"/>
                  <a:ext cx="221760" cy="46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7438C12-E31C-9098-F178-3D0214F7D0BF}"/>
              </a:ext>
            </a:extLst>
          </p:cNvPr>
          <p:cNvGrpSpPr/>
          <p:nvPr/>
        </p:nvGrpSpPr>
        <p:grpSpPr>
          <a:xfrm>
            <a:off x="664572" y="2085865"/>
            <a:ext cx="342360" cy="362880"/>
            <a:chOff x="664572" y="2085865"/>
            <a:chExt cx="34236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C8B6F33-E58F-E3C8-CACF-F220CF89C416}"/>
                    </a:ext>
                  </a:extLst>
                </p14:cNvPr>
                <p14:cNvContentPartPr/>
                <p14:nvPr/>
              </p14:nvContentPartPr>
              <p14:xfrm>
                <a:off x="664572" y="2190985"/>
                <a:ext cx="129960" cy="137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C8B6F33-E58F-E3C8-CACF-F220CF89C41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6932" y="2173345"/>
                  <a:ext cx="165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2D8D801-C534-2C23-6BD3-23EDAF1E1BC1}"/>
                    </a:ext>
                  </a:extLst>
                </p14:cNvPr>
                <p14:cNvContentPartPr/>
                <p14:nvPr/>
              </p14:nvContentPartPr>
              <p14:xfrm>
                <a:off x="771492" y="2085865"/>
                <a:ext cx="114480" cy="273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2D8D801-C534-2C23-6BD3-23EDAF1E1BC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3492" y="2068225"/>
                  <a:ext cx="1501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F7003EC-7C58-09AA-D6E9-B02DB8C33483}"/>
                    </a:ext>
                  </a:extLst>
                </p14:cNvPr>
                <p14:cNvContentPartPr/>
                <p14:nvPr/>
              </p14:nvContentPartPr>
              <p14:xfrm>
                <a:off x="914052" y="2323825"/>
                <a:ext cx="92880" cy="124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F7003EC-7C58-09AA-D6E9-B02DB8C3348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96052" y="2305825"/>
                  <a:ext cx="1285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840DCDF-81DA-1607-062C-423BD4D666ED}"/>
              </a:ext>
            </a:extLst>
          </p:cNvPr>
          <p:cNvGrpSpPr/>
          <p:nvPr/>
        </p:nvGrpSpPr>
        <p:grpSpPr>
          <a:xfrm>
            <a:off x="8277492" y="1418065"/>
            <a:ext cx="1089720" cy="403920"/>
            <a:chOff x="8277492" y="1418065"/>
            <a:chExt cx="108972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D28FB0E-31A9-6880-F1CF-B55D1020AF3C}"/>
                    </a:ext>
                  </a:extLst>
                </p14:cNvPr>
                <p14:cNvContentPartPr/>
                <p14:nvPr/>
              </p14:nvContentPartPr>
              <p14:xfrm>
                <a:off x="8277492" y="1522825"/>
                <a:ext cx="115920" cy="190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D28FB0E-31A9-6880-F1CF-B55D1020AF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259492" y="1504825"/>
                  <a:ext cx="151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3297376-59EC-8A3E-55F3-F709B20B8265}"/>
                    </a:ext>
                  </a:extLst>
                </p14:cNvPr>
                <p14:cNvContentPartPr/>
                <p14:nvPr/>
              </p14:nvContentPartPr>
              <p14:xfrm>
                <a:off x="8398452" y="1474945"/>
                <a:ext cx="136080" cy="254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3297376-59EC-8A3E-55F3-F709B20B826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80452" y="1456945"/>
                  <a:ext cx="171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16ABC16-6B5E-4BDB-DC5F-B3E47BDF97D6}"/>
                    </a:ext>
                  </a:extLst>
                </p14:cNvPr>
                <p14:cNvContentPartPr/>
                <p14:nvPr/>
              </p14:nvContentPartPr>
              <p14:xfrm>
                <a:off x="8625612" y="1663945"/>
                <a:ext cx="109440" cy="158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16ABC16-6B5E-4BDB-DC5F-B3E47BDF97D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07612" y="1646305"/>
                  <a:ext cx="145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19FE2DA-D7A2-8229-02D2-1844DE3E23E7}"/>
                    </a:ext>
                  </a:extLst>
                </p14:cNvPr>
                <p14:cNvContentPartPr/>
                <p14:nvPr/>
              </p14:nvContentPartPr>
              <p14:xfrm>
                <a:off x="8947092" y="1535785"/>
                <a:ext cx="171360" cy="15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19FE2DA-D7A2-8229-02D2-1844DE3E23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29092" y="1517785"/>
                  <a:ext cx="207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CA88CF8-C2CE-4A53-A8F2-E2E68B34168C}"/>
                    </a:ext>
                  </a:extLst>
                </p14:cNvPr>
                <p14:cNvContentPartPr/>
                <p14:nvPr/>
              </p14:nvContentPartPr>
              <p14:xfrm>
                <a:off x="8968332" y="1640905"/>
                <a:ext cx="207000" cy="17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CA88CF8-C2CE-4A53-A8F2-E2E68B34168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50332" y="1622905"/>
                  <a:ext cx="242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BAD3468-CEB6-3C7E-6BFA-BC4F25617EFA}"/>
                    </a:ext>
                  </a:extLst>
                </p14:cNvPr>
                <p14:cNvContentPartPr/>
                <p14:nvPr/>
              </p14:nvContentPartPr>
              <p14:xfrm>
                <a:off x="9345612" y="1418065"/>
                <a:ext cx="21600" cy="292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BAD3468-CEB6-3C7E-6BFA-BC4F25617EF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327972" y="1400425"/>
                  <a:ext cx="57240" cy="32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139F3BA-1288-9ABC-7F75-6427BA2EC4F3}"/>
                  </a:ext>
                </a:extLst>
              </p14:cNvPr>
              <p14:cNvContentPartPr/>
              <p14:nvPr/>
            </p14:nvContentPartPr>
            <p14:xfrm>
              <a:off x="9674652" y="1483225"/>
              <a:ext cx="177840" cy="424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139F3BA-1288-9ABC-7F75-6427BA2EC4F3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656652" y="1465585"/>
                <a:ext cx="2134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0D25D43-60AE-D406-D0E6-FC54B1F35AEE}"/>
                  </a:ext>
                </a:extLst>
              </p14:cNvPr>
              <p14:cNvContentPartPr/>
              <p14:nvPr/>
            </p14:nvContentPartPr>
            <p14:xfrm>
              <a:off x="9651972" y="1621105"/>
              <a:ext cx="171360" cy="284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0D25D43-60AE-D406-D0E6-FC54B1F35AE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633972" y="1603465"/>
                <a:ext cx="20700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0113A32-B42A-B4F8-9DBB-06C8627EFA1F}"/>
              </a:ext>
            </a:extLst>
          </p:cNvPr>
          <p:cNvGrpSpPr/>
          <p:nvPr/>
        </p:nvGrpSpPr>
        <p:grpSpPr>
          <a:xfrm>
            <a:off x="10071732" y="1113505"/>
            <a:ext cx="620280" cy="724320"/>
            <a:chOff x="10071732" y="1113505"/>
            <a:chExt cx="620280" cy="72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87C9AD5-762C-E44F-8F70-259C38D1AC2F}"/>
                    </a:ext>
                  </a:extLst>
                </p14:cNvPr>
                <p14:cNvContentPartPr/>
                <p14:nvPr/>
              </p14:nvContentPartPr>
              <p14:xfrm>
                <a:off x="10071732" y="1375585"/>
                <a:ext cx="242640" cy="316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87C9AD5-762C-E44F-8F70-259C38D1AC2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054092" y="1357585"/>
                  <a:ext cx="278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3A37432-1EC1-E9A5-E83F-13690843654E}"/>
                    </a:ext>
                  </a:extLst>
                </p14:cNvPr>
                <p14:cNvContentPartPr/>
                <p14:nvPr/>
              </p14:nvContentPartPr>
              <p14:xfrm>
                <a:off x="10490412" y="1173985"/>
                <a:ext cx="16560" cy="145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3A37432-1EC1-E9A5-E83F-13690843654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72412" y="1156345"/>
                  <a:ext cx="52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75CAA1D-037A-BE56-3A7A-8DB5781A2EC0}"/>
                    </a:ext>
                  </a:extLst>
                </p14:cNvPr>
                <p14:cNvContentPartPr/>
                <p14:nvPr/>
              </p14:nvContentPartPr>
              <p14:xfrm>
                <a:off x="10292412" y="1130065"/>
                <a:ext cx="114840" cy="208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75CAA1D-037A-BE56-3A7A-8DB5781A2EC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74772" y="1112425"/>
                  <a:ext cx="150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BC01A52-2791-DEB0-F718-D6C5F5A71DEA}"/>
                    </a:ext>
                  </a:extLst>
                </p14:cNvPr>
                <p14:cNvContentPartPr/>
                <p14:nvPr/>
              </p14:nvContentPartPr>
              <p14:xfrm>
                <a:off x="10606332" y="1113505"/>
                <a:ext cx="85680" cy="210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BC01A52-2791-DEB0-F718-D6C5F5A71DE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88332" y="1095505"/>
                  <a:ext cx="121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BB3C4E3-0E2C-78F6-F5C3-4B1EA90897F6}"/>
                    </a:ext>
                  </a:extLst>
                </p14:cNvPr>
                <p14:cNvContentPartPr/>
                <p14:nvPr/>
              </p14:nvContentPartPr>
              <p14:xfrm>
                <a:off x="10391412" y="1653505"/>
                <a:ext cx="108360" cy="184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BB3C4E3-0E2C-78F6-F5C3-4B1EA90897F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373412" y="1635505"/>
                  <a:ext cx="1440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49FF99DE-3F8A-8B56-9508-B7DE454BD715}"/>
              </a:ext>
            </a:extLst>
          </p:cNvPr>
          <p:cNvGrpSpPr/>
          <p:nvPr/>
        </p:nvGrpSpPr>
        <p:grpSpPr>
          <a:xfrm>
            <a:off x="8384412" y="2027545"/>
            <a:ext cx="448920" cy="361440"/>
            <a:chOff x="8384412" y="2027545"/>
            <a:chExt cx="4489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2E7F8B4-57E0-28D9-AF57-E725ACDFF1E8}"/>
                    </a:ext>
                  </a:extLst>
                </p14:cNvPr>
                <p14:cNvContentPartPr/>
                <p14:nvPr/>
              </p14:nvContentPartPr>
              <p14:xfrm>
                <a:off x="8384412" y="2090185"/>
                <a:ext cx="108000" cy="142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2E7F8B4-57E0-28D9-AF57-E725ACDFF1E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66412" y="2072545"/>
                  <a:ext cx="143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F28C2B8-877E-885B-1577-9875984DEF64}"/>
                    </a:ext>
                  </a:extLst>
                </p14:cNvPr>
                <p14:cNvContentPartPr/>
                <p14:nvPr/>
              </p14:nvContentPartPr>
              <p14:xfrm>
                <a:off x="8496372" y="2027545"/>
                <a:ext cx="180000" cy="201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F28C2B8-877E-885B-1577-9875984DEF6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478732" y="2009905"/>
                  <a:ext cx="215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1C12A6-FEF1-B212-4A7B-836BEB9C88CF}"/>
                    </a:ext>
                  </a:extLst>
                </p14:cNvPr>
                <p14:cNvContentPartPr/>
                <p14:nvPr/>
              </p14:nvContentPartPr>
              <p14:xfrm>
                <a:off x="8818572" y="2206105"/>
                <a:ext cx="14760" cy="182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1C12A6-FEF1-B212-4A7B-836BEB9C88C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800932" y="2188465"/>
                  <a:ext cx="5040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E38F2CB-F3FF-6C65-AF76-F8FE1AA4BF12}"/>
              </a:ext>
            </a:extLst>
          </p:cNvPr>
          <p:cNvGrpSpPr/>
          <p:nvPr/>
        </p:nvGrpSpPr>
        <p:grpSpPr>
          <a:xfrm>
            <a:off x="9110892" y="2023225"/>
            <a:ext cx="178200" cy="99360"/>
            <a:chOff x="9110892" y="2023225"/>
            <a:chExt cx="178200" cy="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1C98989-2C2C-D0CC-EC2B-F47D06A5B51B}"/>
                    </a:ext>
                  </a:extLst>
                </p14:cNvPr>
                <p14:cNvContentPartPr/>
                <p14:nvPr/>
              </p14:nvContentPartPr>
              <p14:xfrm>
                <a:off x="9110892" y="2023225"/>
                <a:ext cx="135720" cy="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1C98989-2C2C-D0CC-EC2B-F47D06A5B51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92892" y="2005585"/>
                  <a:ext cx="17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C8C0683-6B23-306A-B3CD-2248A207BCDA}"/>
                    </a:ext>
                  </a:extLst>
                </p14:cNvPr>
                <p14:cNvContentPartPr/>
                <p14:nvPr/>
              </p14:nvContentPartPr>
              <p14:xfrm>
                <a:off x="9146172" y="2120425"/>
                <a:ext cx="142920" cy="2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C8C0683-6B23-306A-B3CD-2248A207BCD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28532" y="2102785"/>
                  <a:ext cx="1785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513BCCD-E17C-CE2A-C952-3F090BFB8573}"/>
              </a:ext>
            </a:extLst>
          </p:cNvPr>
          <p:cNvGrpSpPr/>
          <p:nvPr/>
        </p:nvGrpSpPr>
        <p:grpSpPr>
          <a:xfrm>
            <a:off x="9565212" y="1764745"/>
            <a:ext cx="358920" cy="469440"/>
            <a:chOff x="9565212" y="1764745"/>
            <a:chExt cx="35892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0703E79-D1B9-4251-2697-66A9725488FD}"/>
                    </a:ext>
                  </a:extLst>
                </p14:cNvPr>
                <p14:cNvContentPartPr/>
                <p14:nvPr/>
              </p14:nvContentPartPr>
              <p14:xfrm>
                <a:off x="9565212" y="2004865"/>
                <a:ext cx="158400" cy="2293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0703E79-D1B9-4251-2697-66A9725488F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47212" y="1986865"/>
                  <a:ext cx="194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D168479-517E-D41B-723F-6B6B2CD1DA4B}"/>
                    </a:ext>
                  </a:extLst>
                </p14:cNvPr>
                <p14:cNvContentPartPr/>
                <p14:nvPr/>
              </p14:nvContentPartPr>
              <p14:xfrm>
                <a:off x="9780132" y="1817305"/>
                <a:ext cx="7560" cy="148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D168479-517E-D41B-723F-6B6B2CD1DA4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762492" y="1799665"/>
                  <a:ext cx="43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297B0B8-059E-D338-7E2F-D64DFC5E4F65}"/>
                    </a:ext>
                  </a:extLst>
                </p14:cNvPr>
                <p14:cNvContentPartPr/>
                <p14:nvPr/>
              </p14:nvContentPartPr>
              <p14:xfrm>
                <a:off x="9671772" y="1764745"/>
                <a:ext cx="122760" cy="201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297B0B8-059E-D338-7E2F-D64DFC5E4F6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654132" y="1747105"/>
                  <a:ext cx="158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4230909-1F67-164B-D009-5C5DB0724DA3}"/>
                    </a:ext>
                  </a:extLst>
                </p14:cNvPr>
                <p14:cNvContentPartPr/>
                <p14:nvPr/>
              </p14:nvContentPartPr>
              <p14:xfrm>
                <a:off x="9872652" y="1811185"/>
                <a:ext cx="51480" cy="170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4230909-1F67-164B-D009-5C5DB0724DA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855012" y="1793185"/>
                  <a:ext cx="8712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054324E-B72B-D24B-584C-24F8E3C2BA82}"/>
                  </a:ext>
                </a:extLst>
              </p14:cNvPr>
              <p14:cNvContentPartPr/>
              <p14:nvPr/>
            </p14:nvContentPartPr>
            <p14:xfrm>
              <a:off x="9851412" y="2195665"/>
              <a:ext cx="5760" cy="2275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054324E-B72B-D24B-584C-24F8E3C2BA8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833412" y="2178025"/>
                <a:ext cx="41400" cy="26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12DC59E-8D35-6123-70A7-185F3E8A13C7}"/>
              </a:ext>
            </a:extLst>
          </p:cNvPr>
          <p:cNvGrpSpPr/>
          <p:nvPr/>
        </p:nvGrpSpPr>
        <p:grpSpPr>
          <a:xfrm>
            <a:off x="8434092" y="2624425"/>
            <a:ext cx="420840" cy="309240"/>
            <a:chOff x="8434092" y="2624425"/>
            <a:chExt cx="42084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0510EAB-EEDD-D670-CDBB-AE5D2CDA043E}"/>
                    </a:ext>
                  </a:extLst>
                </p14:cNvPr>
                <p14:cNvContentPartPr/>
                <p14:nvPr/>
              </p14:nvContentPartPr>
              <p14:xfrm>
                <a:off x="8434092" y="2668345"/>
                <a:ext cx="100080" cy="123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0510EAB-EEDD-D670-CDBB-AE5D2CDA043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416092" y="2650345"/>
                  <a:ext cx="13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7A03F1E-2E33-9DAF-125B-329FFDED470B}"/>
                    </a:ext>
                  </a:extLst>
                </p14:cNvPr>
                <p14:cNvContentPartPr/>
                <p14:nvPr/>
              </p14:nvContentPartPr>
              <p14:xfrm>
                <a:off x="8562252" y="2624425"/>
                <a:ext cx="107280" cy="200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7A03F1E-2E33-9DAF-125B-329FFDED470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44612" y="2606785"/>
                  <a:ext cx="142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0758EB9-0B04-BA17-7572-697FF063E5A9}"/>
                    </a:ext>
                  </a:extLst>
                </p14:cNvPr>
                <p14:cNvContentPartPr/>
                <p14:nvPr/>
              </p14:nvContentPartPr>
              <p14:xfrm>
                <a:off x="8719212" y="2765185"/>
                <a:ext cx="135720" cy="168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0758EB9-0B04-BA17-7572-697FF063E5A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01212" y="2747545"/>
                  <a:ext cx="17136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0B1AC1B3-7BE5-0270-8107-D5F54600AD3F}"/>
              </a:ext>
            </a:extLst>
          </p:cNvPr>
          <p:cNvGrpSpPr/>
          <p:nvPr/>
        </p:nvGrpSpPr>
        <p:grpSpPr>
          <a:xfrm>
            <a:off x="9146172" y="2632705"/>
            <a:ext cx="178560" cy="124560"/>
            <a:chOff x="9146172" y="2632705"/>
            <a:chExt cx="17856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C2D77BE-FB1D-4ACC-0250-15C98B5714FF}"/>
                    </a:ext>
                  </a:extLst>
                </p14:cNvPr>
                <p14:cNvContentPartPr/>
                <p14:nvPr/>
              </p14:nvContentPartPr>
              <p14:xfrm>
                <a:off x="9146172" y="2632705"/>
                <a:ext cx="178560" cy="23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C2D77BE-FB1D-4ACC-0250-15C98B5714F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128532" y="2614705"/>
                  <a:ext cx="214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C0F47D5-CCDE-F129-62B1-4EA0183520C9}"/>
                    </a:ext>
                  </a:extLst>
                </p14:cNvPr>
                <p14:cNvContentPartPr/>
                <p14:nvPr/>
              </p14:nvContentPartPr>
              <p14:xfrm>
                <a:off x="9167772" y="2725225"/>
                <a:ext cx="121320" cy="32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C0F47D5-CCDE-F129-62B1-4EA0183520C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49772" y="2707585"/>
                  <a:ext cx="15696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069944D3-71B1-797D-1BA2-3CF7C96023B1}"/>
              </a:ext>
            </a:extLst>
          </p:cNvPr>
          <p:cNvGrpSpPr/>
          <p:nvPr/>
        </p:nvGrpSpPr>
        <p:grpSpPr>
          <a:xfrm>
            <a:off x="9557292" y="2546665"/>
            <a:ext cx="408240" cy="492480"/>
            <a:chOff x="9557292" y="2546665"/>
            <a:chExt cx="40824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BE0DE9B-6C79-6F78-BC3B-F7D16878D16F}"/>
                    </a:ext>
                  </a:extLst>
                </p14:cNvPr>
                <p14:cNvContentPartPr/>
                <p14:nvPr/>
              </p14:nvContentPartPr>
              <p14:xfrm>
                <a:off x="9557292" y="2622265"/>
                <a:ext cx="201960" cy="267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BE0DE9B-6C79-6F78-BC3B-F7D16878D16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39292" y="2604625"/>
                  <a:ext cx="237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5FC7687-59D7-0574-7D2A-54631DB1F1D1}"/>
                    </a:ext>
                  </a:extLst>
                </p14:cNvPr>
                <p14:cNvContentPartPr/>
                <p14:nvPr/>
              </p14:nvContentPartPr>
              <p14:xfrm>
                <a:off x="9729372" y="2553145"/>
                <a:ext cx="79560" cy="136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5FC7687-59D7-0574-7D2A-54631DB1F1D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11372" y="2535145"/>
                  <a:ext cx="115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0E4F211-9954-7574-BD3C-A70DCD6E5F03}"/>
                    </a:ext>
                  </a:extLst>
                </p14:cNvPr>
                <p14:cNvContentPartPr/>
                <p14:nvPr/>
              </p14:nvContentPartPr>
              <p14:xfrm>
                <a:off x="9872652" y="2559265"/>
                <a:ext cx="92880" cy="120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0E4F211-9954-7574-BD3C-A70DCD6E5F0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855012" y="2541625"/>
                  <a:ext cx="128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F446E08-CC0E-2A81-E520-472BAE8ED010}"/>
                    </a:ext>
                  </a:extLst>
                </p14:cNvPr>
                <p14:cNvContentPartPr/>
                <p14:nvPr/>
              </p14:nvContentPartPr>
              <p14:xfrm>
                <a:off x="9844212" y="2546665"/>
                <a:ext cx="7560" cy="145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F446E08-CC0E-2A81-E520-472BAE8ED01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26572" y="2529025"/>
                  <a:ext cx="43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72B29CE-853B-08C9-8DA7-087D9BEFD755}"/>
                    </a:ext>
                  </a:extLst>
                </p14:cNvPr>
                <p14:cNvContentPartPr/>
                <p14:nvPr/>
              </p14:nvContentPartPr>
              <p14:xfrm>
                <a:off x="9801372" y="2904145"/>
                <a:ext cx="121320" cy="135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72B29CE-853B-08C9-8DA7-087D9BEFD75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783732" y="2886145"/>
                  <a:ext cx="15696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78A893BC-D2F2-B36D-7597-4767530E264A}"/>
                  </a:ext>
                </a:extLst>
              </p14:cNvPr>
              <p14:cNvContentPartPr/>
              <p14:nvPr/>
            </p14:nvContentPartPr>
            <p14:xfrm>
              <a:off x="7755492" y="5739145"/>
              <a:ext cx="194760" cy="3142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78A893BC-D2F2-B36D-7597-4767530E264A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737852" y="5721145"/>
                <a:ext cx="2304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13CF776B-3110-025B-4EB2-1443A25991BD}"/>
                  </a:ext>
                </a:extLst>
              </p14:cNvPr>
              <p14:cNvContentPartPr/>
              <p14:nvPr/>
            </p14:nvContentPartPr>
            <p14:xfrm>
              <a:off x="7997772" y="5961985"/>
              <a:ext cx="16560" cy="2008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13CF776B-3110-025B-4EB2-1443A25991BD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980132" y="5944345"/>
                <a:ext cx="52200" cy="23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" name="Group 351">
            <a:extLst>
              <a:ext uri="{FF2B5EF4-FFF2-40B4-BE49-F238E27FC236}">
                <a16:creationId xmlns:a16="http://schemas.microsoft.com/office/drawing/2014/main" id="{3EC5E02E-F4C5-36DD-3789-2646069149B5}"/>
              </a:ext>
            </a:extLst>
          </p:cNvPr>
          <p:cNvGrpSpPr/>
          <p:nvPr/>
        </p:nvGrpSpPr>
        <p:grpSpPr>
          <a:xfrm>
            <a:off x="7727772" y="5358625"/>
            <a:ext cx="416520" cy="320040"/>
            <a:chOff x="7727772" y="5358625"/>
            <a:chExt cx="41652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69326EEB-9E55-2DAC-7A96-BF87B518DFEA}"/>
                    </a:ext>
                  </a:extLst>
                </p14:cNvPr>
                <p14:cNvContentPartPr/>
                <p14:nvPr/>
              </p14:nvContentPartPr>
              <p14:xfrm>
                <a:off x="7878252" y="5440345"/>
                <a:ext cx="150480" cy="181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69326EEB-9E55-2DAC-7A96-BF87B518DFE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60612" y="5422705"/>
                  <a:ext cx="186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929CC38-151B-6A75-5EE7-FB3E67885D83}"/>
                    </a:ext>
                  </a:extLst>
                </p14:cNvPr>
                <p14:cNvContentPartPr/>
                <p14:nvPr/>
              </p14:nvContentPartPr>
              <p14:xfrm>
                <a:off x="8056812" y="5449345"/>
                <a:ext cx="87480" cy="204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929CC38-151B-6A75-5EE7-FB3E67885D8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038812" y="5431345"/>
                  <a:ext cx="123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52E42A6-8AA2-AA95-EA45-54D15D189AB5}"/>
                    </a:ext>
                  </a:extLst>
                </p14:cNvPr>
                <p14:cNvContentPartPr/>
                <p14:nvPr/>
              </p14:nvContentPartPr>
              <p14:xfrm>
                <a:off x="7727772" y="5358625"/>
                <a:ext cx="186840" cy="3200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52E42A6-8AA2-AA95-EA45-54D15D189AB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710132" y="5340625"/>
                  <a:ext cx="22248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703352C4-0A43-FC4D-3E05-9187B1220660}"/>
              </a:ext>
            </a:extLst>
          </p:cNvPr>
          <p:cNvGrpSpPr/>
          <p:nvPr/>
        </p:nvGrpSpPr>
        <p:grpSpPr>
          <a:xfrm>
            <a:off x="8327532" y="5883865"/>
            <a:ext cx="156960" cy="80640"/>
            <a:chOff x="8327532" y="5883865"/>
            <a:chExt cx="15696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AC350FB-30AA-8682-98B9-E4339F21219D}"/>
                    </a:ext>
                  </a:extLst>
                </p14:cNvPr>
                <p14:cNvContentPartPr/>
                <p14:nvPr/>
              </p14:nvContentPartPr>
              <p14:xfrm>
                <a:off x="8348772" y="5883865"/>
                <a:ext cx="135720" cy="11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AC350FB-30AA-8682-98B9-E4339F21219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330772" y="5866225"/>
                  <a:ext cx="171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94766CA-5271-52B1-8B3E-FCD2FEDCAD12}"/>
                    </a:ext>
                  </a:extLst>
                </p14:cNvPr>
                <p14:cNvContentPartPr/>
                <p14:nvPr/>
              </p14:nvContentPartPr>
              <p14:xfrm>
                <a:off x="8327532" y="5964145"/>
                <a:ext cx="142920" cy="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94766CA-5271-52B1-8B3E-FCD2FEDCAD1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309532" y="5946145"/>
                  <a:ext cx="1785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DE47D8E-BDE8-0C4D-8A05-C0D465900912}"/>
              </a:ext>
            </a:extLst>
          </p:cNvPr>
          <p:cNvGrpSpPr/>
          <p:nvPr/>
        </p:nvGrpSpPr>
        <p:grpSpPr>
          <a:xfrm>
            <a:off x="11339652" y="5720425"/>
            <a:ext cx="136440" cy="342000"/>
            <a:chOff x="11339652" y="5720425"/>
            <a:chExt cx="13644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7A382CA-9F54-E78D-0429-B76D752BD7EE}"/>
                    </a:ext>
                  </a:extLst>
                </p14:cNvPr>
                <p14:cNvContentPartPr/>
                <p14:nvPr/>
              </p14:nvContentPartPr>
              <p14:xfrm>
                <a:off x="11403732" y="5730865"/>
                <a:ext cx="21600" cy="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7A382CA-9F54-E78D-0429-B76D752BD7E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386092" y="5712865"/>
                  <a:ext cx="5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ED062B3-BF1A-FD53-0E87-710471FC9F9F}"/>
                    </a:ext>
                  </a:extLst>
                </p14:cNvPr>
                <p14:cNvContentPartPr/>
                <p14:nvPr/>
              </p14:nvContentPartPr>
              <p14:xfrm>
                <a:off x="11339652" y="5720425"/>
                <a:ext cx="136440" cy="3420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ED062B3-BF1A-FD53-0E87-710471FC9F9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322012" y="5702425"/>
                  <a:ext cx="172080" cy="37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CF895CBF-81BC-D7B1-0CCD-324BDCAD68A7}"/>
              </a:ext>
            </a:extLst>
          </p:cNvPr>
          <p:cNvGrpSpPr/>
          <p:nvPr/>
        </p:nvGrpSpPr>
        <p:grpSpPr>
          <a:xfrm>
            <a:off x="7706532" y="6237385"/>
            <a:ext cx="393480" cy="506880"/>
            <a:chOff x="7706532" y="6237385"/>
            <a:chExt cx="39348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20B418F-4DCE-F441-5AC5-A78C7C0B61AE}"/>
                    </a:ext>
                  </a:extLst>
                </p14:cNvPr>
                <p14:cNvContentPartPr/>
                <p14:nvPr/>
              </p14:nvContentPartPr>
              <p14:xfrm>
                <a:off x="7706532" y="6548425"/>
                <a:ext cx="222480" cy="1958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20B418F-4DCE-F441-5AC5-A78C7C0B61A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88532" y="6530425"/>
                  <a:ext cx="258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0E3EF4D-806A-2843-2FB4-94F4AE2A2C44}"/>
                    </a:ext>
                  </a:extLst>
                </p14:cNvPr>
                <p14:cNvContentPartPr/>
                <p14:nvPr/>
              </p14:nvContentPartPr>
              <p14:xfrm>
                <a:off x="7999932" y="6621865"/>
                <a:ext cx="100080" cy="835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0E3EF4D-806A-2843-2FB4-94F4AE2A2C4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81932" y="6604225"/>
                  <a:ext cx="135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52A686E-0FFE-EEC3-D972-7E918E55B944}"/>
                    </a:ext>
                  </a:extLst>
                </p14:cNvPr>
                <p14:cNvContentPartPr/>
                <p14:nvPr/>
              </p14:nvContentPartPr>
              <p14:xfrm>
                <a:off x="7828932" y="6279145"/>
                <a:ext cx="129240" cy="189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52A686E-0FFE-EEC3-D972-7E918E55B94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10932" y="6261505"/>
                  <a:ext cx="164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35762A1-303D-1DF3-019A-82D91C7459E1}"/>
                    </a:ext>
                  </a:extLst>
                </p14:cNvPr>
                <p14:cNvContentPartPr/>
                <p14:nvPr/>
              </p14:nvContentPartPr>
              <p14:xfrm>
                <a:off x="8021172" y="6300385"/>
                <a:ext cx="45000" cy="193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35762A1-303D-1DF3-019A-82D91C7459E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03172" y="6282385"/>
                  <a:ext cx="80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2447E6C-7165-D80C-5B69-B897BFEFA371}"/>
                    </a:ext>
                  </a:extLst>
                </p14:cNvPr>
                <p14:cNvContentPartPr/>
                <p14:nvPr/>
              </p14:nvContentPartPr>
              <p14:xfrm>
                <a:off x="7722012" y="6237385"/>
                <a:ext cx="156960" cy="218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2447E6C-7165-D80C-5B69-B897BFEFA37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704012" y="6219385"/>
                  <a:ext cx="19260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2C88C573-B92D-EF54-5D88-06D85E2BB07E}"/>
              </a:ext>
            </a:extLst>
          </p:cNvPr>
          <p:cNvGrpSpPr/>
          <p:nvPr/>
        </p:nvGrpSpPr>
        <p:grpSpPr>
          <a:xfrm>
            <a:off x="8391612" y="6495865"/>
            <a:ext cx="149760" cy="130680"/>
            <a:chOff x="8391612" y="6495865"/>
            <a:chExt cx="14976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47241F9-5D3E-C408-804A-85E4D22471BF}"/>
                    </a:ext>
                  </a:extLst>
                </p14:cNvPr>
                <p14:cNvContentPartPr/>
                <p14:nvPr/>
              </p14:nvContentPartPr>
              <p14:xfrm>
                <a:off x="8426892" y="6495865"/>
                <a:ext cx="114480" cy="86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47241F9-5D3E-C408-804A-85E4D22471B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409252" y="6477865"/>
                  <a:ext cx="15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56D15C9B-A8F9-4B2F-0A66-DC14E37A642E}"/>
                    </a:ext>
                  </a:extLst>
                </p14:cNvPr>
                <p14:cNvContentPartPr/>
                <p14:nvPr/>
              </p14:nvContentPartPr>
              <p14:xfrm>
                <a:off x="8391612" y="6609265"/>
                <a:ext cx="135720" cy="172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56D15C9B-A8F9-4B2F-0A66-DC14E37A642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373612" y="6591625"/>
                  <a:ext cx="1713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C3BBAEBD-9E85-E4F1-5320-4823EAAE66D4}"/>
              </a:ext>
            </a:extLst>
          </p:cNvPr>
          <p:cNvGrpSpPr/>
          <p:nvPr/>
        </p:nvGrpSpPr>
        <p:grpSpPr>
          <a:xfrm>
            <a:off x="8726052" y="5613145"/>
            <a:ext cx="1524600" cy="1249560"/>
            <a:chOff x="8726052" y="5613145"/>
            <a:chExt cx="1524600" cy="12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2EE3540-2151-7281-DD4D-13F73D53658A}"/>
                    </a:ext>
                  </a:extLst>
                </p14:cNvPr>
                <p14:cNvContentPartPr/>
                <p14:nvPr/>
              </p14:nvContentPartPr>
              <p14:xfrm>
                <a:off x="8726052" y="5800345"/>
                <a:ext cx="150120" cy="317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2EE3540-2151-7281-DD4D-13F73D53658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08052" y="5782345"/>
                  <a:ext cx="1857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B845251-49F4-C462-ECCE-8A0D05E17365}"/>
                    </a:ext>
                  </a:extLst>
                </p14:cNvPr>
                <p14:cNvContentPartPr/>
                <p14:nvPr/>
              </p14:nvContentPartPr>
              <p14:xfrm>
                <a:off x="9004332" y="5625745"/>
                <a:ext cx="263520" cy="5148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B845251-49F4-C462-ECCE-8A0D05E1736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86692" y="5607745"/>
                  <a:ext cx="2991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8FF3A5B-AEB2-1B04-CCF1-EBD400EEE1A1}"/>
                    </a:ext>
                  </a:extLst>
                </p14:cNvPr>
                <p14:cNvContentPartPr/>
                <p14:nvPr/>
              </p14:nvContentPartPr>
              <p14:xfrm>
                <a:off x="9217452" y="5640505"/>
                <a:ext cx="221400" cy="367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8FF3A5B-AEB2-1B04-CCF1-EBD400EEE1A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199812" y="5622505"/>
                  <a:ext cx="257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DF666B1-0CEB-AE75-2132-2FBC9A897810}"/>
                    </a:ext>
                  </a:extLst>
                </p14:cNvPr>
                <p14:cNvContentPartPr/>
                <p14:nvPr/>
              </p14:nvContentPartPr>
              <p14:xfrm>
                <a:off x="9203772" y="5671825"/>
                <a:ext cx="269280" cy="3117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DF666B1-0CEB-AE75-2132-2FBC9A89781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186132" y="5654185"/>
                  <a:ext cx="3049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12759DC-2924-ACB8-3FF9-3E43DD64312B}"/>
                    </a:ext>
                  </a:extLst>
                </p14:cNvPr>
                <p14:cNvContentPartPr/>
                <p14:nvPr/>
              </p14:nvContentPartPr>
              <p14:xfrm>
                <a:off x="9303132" y="6210025"/>
                <a:ext cx="107280" cy="2217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12759DC-2924-ACB8-3FF9-3E43DD64312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285132" y="6192025"/>
                  <a:ext cx="142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6883B8F-25D4-F7B0-42CA-CFE3B287FFFB}"/>
                    </a:ext>
                  </a:extLst>
                </p14:cNvPr>
                <p14:cNvContentPartPr/>
                <p14:nvPr/>
              </p14:nvContentPartPr>
              <p14:xfrm>
                <a:off x="9309972" y="6153145"/>
                <a:ext cx="64440" cy="46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6883B8F-25D4-F7B0-42CA-CFE3B287FFF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92332" y="6135505"/>
                  <a:ext cx="100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27DA243-22DE-E2A6-C88B-71070CBDEF92}"/>
                    </a:ext>
                  </a:extLst>
                </p14:cNvPr>
                <p14:cNvContentPartPr/>
                <p14:nvPr/>
              </p14:nvContentPartPr>
              <p14:xfrm>
                <a:off x="9672492" y="5767225"/>
                <a:ext cx="213120" cy="367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27DA243-22DE-E2A6-C88B-71070CBDEF9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54852" y="5749585"/>
                  <a:ext cx="2487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9616714-22F1-A913-7113-0C32E266AF17}"/>
                    </a:ext>
                  </a:extLst>
                </p14:cNvPr>
                <p14:cNvContentPartPr/>
                <p14:nvPr/>
              </p14:nvContentPartPr>
              <p14:xfrm>
                <a:off x="9935292" y="5613145"/>
                <a:ext cx="73080" cy="2581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9616714-22F1-A913-7113-0C32E266AF1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917652" y="5595145"/>
                  <a:ext cx="108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22F11CD-64C5-B317-D751-57E0535DC94E}"/>
                    </a:ext>
                  </a:extLst>
                </p14:cNvPr>
                <p14:cNvContentPartPr/>
                <p14:nvPr/>
              </p14:nvContentPartPr>
              <p14:xfrm>
                <a:off x="10008012" y="5724385"/>
                <a:ext cx="107280" cy="1202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22F11CD-64C5-B317-D751-57E0535DC94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990372" y="5706745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E99DB10-0079-3318-78DB-6AF59DA6F5EA}"/>
                    </a:ext>
                  </a:extLst>
                </p14:cNvPr>
                <p14:cNvContentPartPr/>
                <p14:nvPr/>
              </p14:nvContentPartPr>
              <p14:xfrm>
                <a:off x="10150572" y="5707825"/>
                <a:ext cx="100080" cy="2736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E99DB10-0079-3318-78DB-6AF59DA6F5E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132572" y="5689825"/>
                  <a:ext cx="1357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ED3F1D3-5CC4-9FAD-B4CF-AE469F915E09}"/>
                    </a:ext>
                  </a:extLst>
                </p14:cNvPr>
                <p14:cNvContentPartPr/>
                <p14:nvPr/>
              </p14:nvContentPartPr>
              <p14:xfrm>
                <a:off x="9951132" y="6096625"/>
                <a:ext cx="21600" cy="1684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ED3F1D3-5CC4-9FAD-B4CF-AE469F915E0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933132" y="6078625"/>
                  <a:ext cx="57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D3FDCBD-5AE9-2EEE-F4C2-5C2DCFEB0804}"/>
                    </a:ext>
                  </a:extLst>
                </p14:cNvPr>
                <p14:cNvContentPartPr/>
                <p14:nvPr/>
              </p14:nvContentPartPr>
              <p14:xfrm>
                <a:off x="10079292" y="6197425"/>
                <a:ext cx="128520" cy="2358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D3FDCBD-5AE9-2EEE-F4C2-5C2DCFEB080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061292" y="6179425"/>
                  <a:ext cx="164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A973201-A9DC-7AD5-D595-89283D2C61D2}"/>
                    </a:ext>
                  </a:extLst>
                </p14:cNvPr>
                <p14:cNvContentPartPr/>
                <p14:nvPr/>
              </p14:nvContentPartPr>
              <p14:xfrm>
                <a:off x="10157412" y="6115345"/>
                <a:ext cx="51120" cy="20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A973201-A9DC-7AD5-D595-89283D2C61D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139772" y="6097705"/>
                  <a:ext cx="86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CFA0FDC-C128-52C8-090E-48AE3DAF0B28}"/>
                    </a:ext>
                  </a:extLst>
                </p14:cNvPr>
                <p14:cNvContentPartPr/>
                <p14:nvPr/>
              </p14:nvContentPartPr>
              <p14:xfrm>
                <a:off x="8740092" y="6476785"/>
                <a:ext cx="157320" cy="3398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CFA0FDC-C128-52C8-090E-48AE3DAF0B2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722452" y="6459145"/>
                  <a:ext cx="1929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51D24E6F-CA87-1F97-63DE-E1B05B129EAB}"/>
                    </a:ext>
                  </a:extLst>
                </p14:cNvPr>
                <p14:cNvContentPartPr/>
                <p14:nvPr/>
              </p14:nvContentPartPr>
              <p14:xfrm>
                <a:off x="9011172" y="6451585"/>
                <a:ext cx="159840" cy="194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51D24E6F-CA87-1F97-63DE-E1B05B129EA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993172" y="6433945"/>
                  <a:ext cx="195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239B670-7339-6969-F8A7-2158489022D2}"/>
                    </a:ext>
                  </a:extLst>
                </p14:cNvPr>
                <p14:cNvContentPartPr/>
                <p14:nvPr/>
              </p14:nvContentPartPr>
              <p14:xfrm>
                <a:off x="8975532" y="6451585"/>
                <a:ext cx="292320" cy="2462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239B670-7339-6969-F8A7-2158489022D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957532" y="6433945"/>
                  <a:ext cx="327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8AE45C84-CE35-3440-216D-0477CF28341F}"/>
                    </a:ext>
                  </a:extLst>
                </p14:cNvPr>
                <p14:cNvContentPartPr/>
                <p14:nvPr/>
              </p14:nvContentPartPr>
              <p14:xfrm>
                <a:off x="8861412" y="6293905"/>
                <a:ext cx="213840" cy="4291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8AE45C84-CE35-3440-216D-0477CF28341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843772" y="6276265"/>
                  <a:ext cx="2494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EBEE167D-244D-098A-92DA-5374D4420A8B}"/>
                    </a:ext>
                  </a:extLst>
                </p14:cNvPr>
                <p14:cNvContentPartPr/>
                <p14:nvPr/>
              </p14:nvContentPartPr>
              <p14:xfrm>
                <a:off x="9395292" y="6483985"/>
                <a:ext cx="209160" cy="2358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EBEE167D-244D-098A-92DA-5374D4420A8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77292" y="6466345"/>
                  <a:ext cx="244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66DF852-7632-D74E-84CD-C74D4385DFF3}"/>
                    </a:ext>
                  </a:extLst>
                </p14:cNvPr>
                <p14:cNvContentPartPr/>
                <p14:nvPr/>
              </p14:nvContentPartPr>
              <p14:xfrm>
                <a:off x="9623532" y="6377425"/>
                <a:ext cx="135720" cy="738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66DF852-7632-D74E-84CD-C74D4385DFF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605532" y="6359785"/>
                  <a:ext cx="171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E7DEFDC-B3F7-5D06-38E2-558BC16770A3}"/>
                    </a:ext>
                  </a:extLst>
                </p14:cNvPr>
                <p14:cNvContentPartPr/>
                <p14:nvPr/>
              </p14:nvContentPartPr>
              <p14:xfrm>
                <a:off x="9744492" y="6304705"/>
                <a:ext cx="116280" cy="248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E7DEFDC-B3F7-5D06-38E2-558BC16770A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726852" y="6286705"/>
                  <a:ext cx="151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235E34B-E454-2C6C-0A37-3C64D2A5116B}"/>
                    </a:ext>
                  </a:extLst>
                </p14:cNvPr>
                <p14:cNvContentPartPr/>
                <p14:nvPr/>
              </p14:nvContentPartPr>
              <p14:xfrm>
                <a:off x="9579612" y="6306505"/>
                <a:ext cx="79920" cy="1789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235E34B-E454-2C6C-0A37-3C64D2A5116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561612" y="6288865"/>
                  <a:ext cx="115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776DC5C-BCCF-CCCC-8C03-203F46AF7778}"/>
                    </a:ext>
                  </a:extLst>
                </p14:cNvPr>
                <p14:cNvContentPartPr/>
                <p14:nvPr/>
              </p14:nvContentPartPr>
              <p14:xfrm>
                <a:off x="9723252" y="6621865"/>
                <a:ext cx="114480" cy="1054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776DC5C-BCCF-CCCC-8C03-203F46AF777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05252" y="6604225"/>
                  <a:ext cx="150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030AFA9-038C-8668-C541-80D76697B9A6}"/>
                    </a:ext>
                  </a:extLst>
                </p14:cNvPr>
                <p14:cNvContentPartPr/>
                <p14:nvPr/>
              </p14:nvContentPartPr>
              <p14:xfrm>
                <a:off x="9894252" y="6652825"/>
                <a:ext cx="107280" cy="2098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030AFA9-038C-8668-C541-80D76697B9A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76252" y="6635185"/>
                  <a:ext cx="142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5BD67ED-3B9D-3141-0E6A-B48D1A01FE91}"/>
                    </a:ext>
                  </a:extLst>
                </p14:cNvPr>
                <p14:cNvContentPartPr/>
                <p14:nvPr/>
              </p14:nvContentPartPr>
              <p14:xfrm>
                <a:off x="9936732" y="6584276"/>
                <a:ext cx="43200" cy="277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5BD67ED-3B9D-3141-0E6A-B48D1A01FE9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919092" y="6566276"/>
                  <a:ext cx="7884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63C321EA-80F7-2FBA-41B5-13B4676FCEF7}"/>
                  </a:ext>
                </a:extLst>
              </p14:cNvPr>
              <p14:cNvContentPartPr/>
              <p14:nvPr/>
            </p14:nvContentPartPr>
            <p14:xfrm>
              <a:off x="10947972" y="6365396"/>
              <a:ext cx="186480" cy="4496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63C321EA-80F7-2FBA-41B5-13B4676FCEF7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0930332" y="6347756"/>
                <a:ext cx="222120" cy="48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" name="Group 429">
            <a:extLst>
              <a:ext uri="{FF2B5EF4-FFF2-40B4-BE49-F238E27FC236}">
                <a16:creationId xmlns:a16="http://schemas.microsoft.com/office/drawing/2014/main" id="{FCFEAAD2-CE13-8444-80D0-5FD956DCA35B}"/>
              </a:ext>
            </a:extLst>
          </p:cNvPr>
          <p:cNvGrpSpPr/>
          <p:nvPr/>
        </p:nvGrpSpPr>
        <p:grpSpPr>
          <a:xfrm>
            <a:off x="10455852" y="5463956"/>
            <a:ext cx="471600" cy="744840"/>
            <a:chOff x="10455852" y="5463956"/>
            <a:chExt cx="471600" cy="74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D0AE9DFC-F710-8440-A73B-5B3CC78155A5}"/>
                    </a:ext>
                  </a:extLst>
                </p14:cNvPr>
                <p14:cNvContentPartPr/>
                <p14:nvPr/>
              </p14:nvContentPartPr>
              <p14:xfrm>
                <a:off x="10455852" y="5766716"/>
                <a:ext cx="229320" cy="2826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D0AE9DFC-F710-8440-A73B-5B3CC78155A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437852" y="5748716"/>
                  <a:ext cx="264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8A71A27-3D38-5C66-540D-3FBDFA0CD29E}"/>
                    </a:ext>
                  </a:extLst>
                </p14:cNvPr>
                <p14:cNvContentPartPr/>
                <p14:nvPr/>
              </p14:nvContentPartPr>
              <p14:xfrm>
                <a:off x="10706052" y="5972636"/>
                <a:ext cx="114480" cy="2361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8A71A27-3D38-5C66-540D-3FBDFA0CD29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688052" y="5954636"/>
                  <a:ext cx="150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0F66D77-CE0C-C43C-F49D-E97AB3F9C611}"/>
                    </a:ext>
                  </a:extLst>
                </p14:cNvPr>
                <p14:cNvContentPartPr/>
                <p14:nvPr/>
              </p14:nvContentPartPr>
              <p14:xfrm>
                <a:off x="10748532" y="5848436"/>
                <a:ext cx="50400" cy="507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0F66D77-CE0C-C43C-F49D-E97AB3F9C61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730532" y="5830796"/>
                  <a:ext cx="86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00938CF-47F9-FA31-4F21-2C7CAD001A20}"/>
                    </a:ext>
                  </a:extLst>
                </p14:cNvPr>
                <p14:cNvContentPartPr/>
                <p14:nvPr/>
              </p14:nvContentPartPr>
              <p14:xfrm>
                <a:off x="10677612" y="5589956"/>
                <a:ext cx="135360" cy="1350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00938CF-47F9-FA31-4F21-2C7CAD001A2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659972" y="5572316"/>
                  <a:ext cx="171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CC194A7-591B-B373-C968-AB3F1B1DE1EE}"/>
                    </a:ext>
                  </a:extLst>
                </p14:cNvPr>
                <p14:cNvContentPartPr/>
                <p14:nvPr/>
              </p14:nvContentPartPr>
              <p14:xfrm>
                <a:off x="10883892" y="5575196"/>
                <a:ext cx="43560" cy="1915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CC194A7-591B-B373-C968-AB3F1B1DE1E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866252" y="5557556"/>
                  <a:ext cx="79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8C4CC152-E347-8021-0FA9-84E8BA4390CF}"/>
                    </a:ext>
                  </a:extLst>
                </p14:cNvPr>
                <p14:cNvContentPartPr/>
                <p14:nvPr/>
              </p14:nvContentPartPr>
              <p14:xfrm>
                <a:off x="10541172" y="5463956"/>
                <a:ext cx="72720" cy="2883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8C4CC152-E347-8021-0FA9-84E8BA4390C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523172" y="5445956"/>
                  <a:ext cx="10836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D7A1B1CB-1151-F12D-3E9C-D5164ADFD21A}"/>
              </a:ext>
            </a:extLst>
          </p:cNvPr>
          <p:cNvGrpSpPr/>
          <p:nvPr/>
        </p:nvGrpSpPr>
        <p:grpSpPr>
          <a:xfrm>
            <a:off x="10320132" y="6452876"/>
            <a:ext cx="365040" cy="390240"/>
            <a:chOff x="10320132" y="6452876"/>
            <a:chExt cx="36504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60286E51-8952-5857-6C31-46FE95F8C7C4}"/>
                    </a:ext>
                  </a:extLst>
                </p14:cNvPr>
                <p14:cNvContentPartPr/>
                <p14:nvPr/>
              </p14:nvContentPartPr>
              <p14:xfrm>
                <a:off x="10320132" y="6452876"/>
                <a:ext cx="171360" cy="2192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60286E51-8952-5857-6C31-46FE95F8C7C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302492" y="6435236"/>
                  <a:ext cx="207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BF2DE23-4241-CB0C-DF29-58273C93C5A3}"/>
                    </a:ext>
                  </a:extLst>
                </p14:cNvPr>
                <p14:cNvContentPartPr/>
                <p14:nvPr/>
              </p14:nvContentPartPr>
              <p14:xfrm>
                <a:off x="10549092" y="6670676"/>
                <a:ext cx="92880" cy="1724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BF2DE23-4241-CB0C-DF29-58273C93C5A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531452" y="6652676"/>
                  <a:ext cx="128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C587790-617D-0CA4-8975-DC92542D6EFE}"/>
                    </a:ext>
                  </a:extLst>
                </p14:cNvPr>
                <p14:cNvContentPartPr/>
                <p14:nvPr/>
              </p14:nvContentPartPr>
              <p14:xfrm>
                <a:off x="10634772" y="6548276"/>
                <a:ext cx="50400" cy="266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C587790-617D-0CA4-8975-DC92542D6EF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616772" y="6530636"/>
                  <a:ext cx="8604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D0A86598-0966-F76D-6782-AF83484881FA}"/>
              </a:ext>
            </a:extLst>
          </p:cNvPr>
          <p:cNvGrpSpPr/>
          <p:nvPr/>
        </p:nvGrpSpPr>
        <p:grpSpPr>
          <a:xfrm>
            <a:off x="10420932" y="6254156"/>
            <a:ext cx="250200" cy="225360"/>
            <a:chOff x="10420932" y="6254156"/>
            <a:chExt cx="2502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874E88B-5034-229F-61F6-DDDC2A5F5646}"/>
                    </a:ext>
                  </a:extLst>
                </p14:cNvPr>
                <p14:cNvContentPartPr/>
                <p14:nvPr/>
              </p14:nvContentPartPr>
              <p14:xfrm>
                <a:off x="10478172" y="6294116"/>
                <a:ext cx="105840" cy="1180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874E88B-5034-229F-61F6-DDDC2A5F564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460172" y="6276116"/>
                  <a:ext cx="141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14F1A20-BA73-A3F2-C19F-B87EDF8982C1}"/>
                    </a:ext>
                  </a:extLst>
                </p14:cNvPr>
                <p14:cNvContentPartPr/>
                <p14:nvPr/>
              </p14:nvContentPartPr>
              <p14:xfrm>
                <a:off x="10613532" y="6296276"/>
                <a:ext cx="57600" cy="1832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14F1A20-BA73-A3F2-C19F-B87EDF8982C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595532" y="6278276"/>
                  <a:ext cx="93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814938D-F0CA-7B91-5488-91FFE5895360}"/>
                    </a:ext>
                  </a:extLst>
                </p14:cNvPr>
                <p14:cNvContentPartPr/>
                <p14:nvPr/>
              </p14:nvContentPartPr>
              <p14:xfrm>
                <a:off x="10420932" y="6254156"/>
                <a:ext cx="114480" cy="2188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814938D-F0CA-7B91-5488-91FFE589536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403292" y="6236156"/>
                  <a:ext cx="15012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19BB4E51-D4D3-8CFB-6B4B-A6702C2DF19F}"/>
                  </a:ext>
                </a:extLst>
              </p14:cNvPr>
              <p14:cNvContentPartPr/>
              <p14:nvPr/>
            </p14:nvContentPartPr>
            <p14:xfrm>
              <a:off x="7223052" y="5295836"/>
              <a:ext cx="4420800" cy="9792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19BB4E51-D4D3-8CFB-6B4B-A6702C2DF19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205412" y="5277836"/>
                <a:ext cx="4456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EC5F9303-284D-6D24-1F3B-F6F8980B1F38}"/>
                  </a:ext>
                </a:extLst>
              </p14:cNvPr>
              <p14:cNvContentPartPr/>
              <p14:nvPr/>
            </p14:nvContentPartPr>
            <p14:xfrm>
              <a:off x="7301892" y="3103796"/>
              <a:ext cx="4064400" cy="12636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EC5F9303-284D-6D24-1F3B-F6F8980B1F38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7283892" y="3085796"/>
                <a:ext cx="41000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E64B6CE7-03E3-33F3-F38B-8A538238FC90}"/>
                  </a:ext>
                </a:extLst>
              </p14:cNvPr>
              <p14:cNvContentPartPr/>
              <p14:nvPr/>
            </p14:nvContentPartPr>
            <p14:xfrm>
              <a:off x="7472532" y="3361196"/>
              <a:ext cx="150120" cy="25380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E64B6CE7-03E3-33F3-F38B-8A538238FC90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7454892" y="3343196"/>
                <a:ext cx="1857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AE7DFB25-814C-C434-6E5A-AC8594F87F72}"/>
                  </a:ext>
                </a:extLst>
              </p14:cNvPr>
              <p14:cNvContentPartPr/>
              <p14:nvPr/>
            </p14:nvContentPartPr>
            <p14:xfrm>
              <a:off x="7657932" y="3559916"/>
              <a:ext cx="21600" cy="13644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AE7DFB25-814C-C434-6E5A-AC8594F87F72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7640292" y="3541916"/>
                <a:ext cx="572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7FA28EC2-ACE4-D3BC-22E6-EF4B800DF166}"/>
                  </a:ext>
                </a:extLst>
              </p14:cNvPr>
              <p14:cNvContentPartPr/>
              <p14:nvPr/>
            </p14:nvContentPartPr>
            <p14:xfrm>
              <a:off x="7665132" y="3227636"/>
              <a:ext cx="93240" cy="10764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7FA28EC2-ACE4-D3BC-22E6-EF4B800DF166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7647132" y="3209996"/>
                <a:ext cx="1288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E5507FCE-F235-6749-A3D1-2D00D39D923F}"/>
                  </a:ext>
                </a:extLst>
              </p14:cNvPr>
              <p14:cNvContentPartPr/>
              <p14:nvPr/>
            </p14:nvContentPartPr>
            <p14:xfrm>
              <a:off x="7814532" y="3164636"/>
              <a:ext cx="65520" cy="18756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E5507FCE-F235-6749-A3D1-2D00D39D923F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7796892" y="3146636"/>
                <a:ext cx="1011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5C1010DA-DE11-373F-59B3-5E45AF61A9C3}"/>
                  </a:ext>
                </a:extLst>
              </p14:cNvPr>
              <p14:cNvContentPartPr/>
              <p14:nvPr/>
            </p14:nvContentPartPr>
            <p14:xfrm>
              <a:off x="7527972" y="3143756"/>
              <a:ext cx="101880" cy="27576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5C1010DA-DE11-373F-59B3-5E45AF61A9C3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7509972" y="3125756"/>
                <a:ext cx="1375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D3E87B04-B3A0-70E1-44A8-A29CBC63DABB}"/>
                  </a:ext>
                </a:extLst>
              </p14:cNvPr>
              <p14:cNvContentPartPr/>
              <p14:nvPr/>
            </p14:nvContentPartPr>
            <p14:xfrm>
              <a:off x="8049612" y="3448316"/>
              <a:ext cx="135720" cy="1260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D3E87B04-B3A0-70E1-44A8-A29CBC63DABB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8031972" y="3430676"/>
                <a:ext cx="1713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03E35F8F-0410-2CAF-5A44-D311FF74FBAB}"/>
                  </a:ext>
                </a:extLst>
              </p14:cNvPr>
              <p14:cNvContentPartPr/>
              <p14:nvPr/>
            </p14:nvContentPartPr>
            <p14:xfrm>
              <a:off x="8042412" y="3545156"/>
              <a:ext cx="114480" cy="864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03E35F8F-0410-2CAF-5A44-D311FF74FBAB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8024772" y="3527156"/>
                <a:ext cx="1501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A020AEFF-C614-8001-3585-E730A49E62FE}"/>
                  </a:ext>
                </a:extLst>
              </p14:cNvPr>
              <p14:cNvContentPartPr/>
              <p14:nvPr/>
            </p14:nvContentPartPr>
            <p14:xfrm>
              <a:off x="8406372" y="3474236"/>
              <a:ext cx="185040" cy="41616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A020AEFF-C614-8001-3585-E730A49E62FE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8388372" y="3456596"/>
                <a:ext cx="22068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2E13FB7A-39BC-894D-FFBE-83982BD0EEB5}"/>
                  </a:ext>
                </a:extLst>
              </p14:cNvPr>
              <p14:cNvContentPartPr/>
              <p14:nvPr/>
            </p14:nvContentPartPr>
            <p14:xfrm>
              <a:off x="8705892" y="3307196"/>
              <a:ext cx="163080" cy="3895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2E13FB7A-39BC-894D-FFBE-83982BD0EEB5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687892" y="3289556"/>
                <a:ext cx="1987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A81848B-B032-BD1A-84BF-B4031478AB99}"/>
                  </a:ext>
                </a:extLst>
              </p14:cNvPr>
              <p14:cNvContentPartPr/>
              <p14:nvPr/>
            </p14:nvContentPartPr>
            <p14:xfrm>
              <a:off x="8832972" y="3395756"/>
              <a:ext cx="242640" cy="3816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A81848B-B032-BD1A-84BF-B4031478AB99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8815332" y="3378116"/>
                <a:ext cx="278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C0C43B18-3EE9-DD5F-3C5E-BCE5D9AEC0BF}"/>
                  </a:ext>
                </a:extLst>
              </p14:cNvPr>
              <p14:cNvContentPartPr/>
              <p14:nvPr/>
            </p14:nvContentPartPr>
            <p14:xfrm>
              <a:off x="8904252" y="3414836"/>
              <a:ext cx="221040" cy="26532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C0C43B18-3EE9-DD5F-3C5E-BCE5D9AEC0BF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8886252" y="3396836"/>
                <a:ext cx="2566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801F569F-1A7F-EFCF-8430-FCEAA8DBABEF}"/>
                  </a:ext>
                </a:extLst>
              </p14:cNvPr>
              <p14:cNvContentPartPr/>
              <p14:nvPr/>
            </p14:nvContentPartPr>
            <p14:xfrm>
              <a:off x="9409692" y="3395756"/>
              <a:ext cx="221040" cy="3477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801F569F-1A7F-EFCF-8430-FCEAA8DBABEF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9392052" y="3378116"/>
                <a:ext cx="25668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748FCFE2-4262-F0EB-BB41-1D5AD0EC0637}"/>
                  </a:ext>
                </a:extLst>
              </p14:cNvPr>
              <p14:cNvContentPartPr/>
              <p14:nvPr/>
            </p14:nvContentPartPr>
            <p14:xfrm>
              <a:off x="9807492" y="3347516"/>
              <a:ext cx="15840" cy="13896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748FCFE2-4262-F0EB-BB41-1D5AD0EC0637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9789852" y="3329516"/>
                <a:ext cx="514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C3853551-1783-0EA6-BC93-6910AC015D90}"/>
                  </a:ext>
                </a:extLst>
              </p14:cNvPr>
              <p14:cNvContentPartPr/>
              <p14:nvPr/>
            </p14:nvContentPartPr>
            <p14:xfrm>
              <a:off x="9672132" y="3330596"/>
              <a:ext cx="79920" cy="19800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C3853551-1783-0EA6-BC93-6910AC015D90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9654132" y="3312956"/>
                <a:ext cx="1155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A13ECA01-4D51-AE7C-BF7C-DE53FC413D6E}"/>
                  </a:ext>
                </a:extLst>
              </p14:cNvPr>
              <p14:cNvContentPartPr/>
              <p14:nvPr/>
            </p14:nvContentPartPr>
            <p14:xfrm>
              <a:off x="9965172" y="3280196"/>
              <a:ext cx="87480" cy="2275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A13ECA01-4D51-AE7C-BF7C-DE53FC413D6E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9947532" y="3262556"/>
                <a:ext cx="1231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424FBFF5-AE47-FA91-AD23-8AA2B0FC48DB}"/>
                  </a:ext>
                </a:extLst>
              </p14:cNvPr>
              <p14:cNvContentPartPr/>
              <p14:nvPr/>
            </p14:nvContentPartPr>
            <p14:xfrm>
              <a:off x="9673212" y="3725876"/>
              <a:ext cx="360" cy="18504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424FBFF5-AE47-FA91-AD23-8AA2B0FC48DB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9655572" y="3707876"/>
                <a:ext cx="360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76D430EF-ACF0-4DE2-82CD-B0A7E93E1FA9}"/>
                  </a:ext>
                </a:extLst>
              </p14:cNvPr>
              <p14:cNvContentPartPr/>
              <p14:nvPr/>
            </p14:nvContentPartPr>
            <p14:xfrm>
              <a:off x="9765732" y="3784196"/>
              <a:ext cx="121320" cy="2487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76D430EF-ACF0-4DE2-82CD-B0A7E93E1FA9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9748092" y="3766556"/>
                <a:ext cx="1569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BE4060D0-D104-331B-042C-EAB3002C0C0C}"/>
                  </a:ext>
                </a:extLst>
              </p14:cNvPr>
              <p14:cNvContentPartPr/>
              <p14:nvPr/>
            </p14:nvContentPartPr>
            <p14:xfrm>
              <a:off x="9915492" y="3668996"/>
              <a:ext cx="71640" cy="4644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BE4060D0-D104-331B-042C-EAB3002C0C0C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9897492" y="3651356"/>
                <a:ext cx="1072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B840153B-23BB-F6EB-B26C-60102322CDAC}"/>
                  </a:ext>
                </a:extLst>
              </p14:cNvPr>
              <p14:cNvContentPartPr/>
              <p14:nvPr/>
            </p14:nvContentPartPr>
            <p14:xfrm>
              <a:off x="10307172" y="3541556"/>
              <a:ext cx="263880" cy="23904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B840153B-23BB-F6EB-B26C-60102322CDAC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0289172" y="3523556"/>
                <a:ext cx="2995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17DE5652-84C8-5FFB-4231-5B1CBBFBCB89}"/>
                  </a:ext>
                </a:extLst>
              </p14:cNvPr>
              <p14:cNvContentPartPr/>
              <p14:nvPr/>
            </p14:nvContentPartPr>
            <p14:xfrm>
              <a:off x="10712892" y="3280196"/>
              <a:ext cx="360" cy="13500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17DE5652-84C8-5FFB-4231-5B1CBBFBCB89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0695252" y="3262556"/>
                <a:ext cx="360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BA578CF5-60B4-505A-6064-49A2F528D6F1}"/>
                  </a:ext>
                </a:extLst>
              </p14:cNvPr>
              <p14:cNvContentPartPr/>
              <p14:nvPr/>
            </p14:nvContentPartPr>
            <p14:xfrm>
              <a:off x="10554492" y="3254996"/>
              <a:ext cx="59040" cy="2379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BA578CF5-60B4-505A-6064-49A2F528D6F1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10536852" y="3236996"/>
                <a:ext cx="946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1685841B-C8FD-6F05-D30A-251C81666E26}"/>
                  </a:ext>
                </a:extLst>
              </p14:cNvPr>
              <p14:cNvContentPartPr/>
              <p14:nvPr/>
            </p14:nvContentPartPr>
            <p14:xfrm>
              <a:off x="10855452" y="3257156"/>
              <a:ext cx="57240" cy="18540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1685841B-C8FD-6F05-D30A-251C81666E26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0837812" y="3239156"/>
                <a:ext cx="92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F0C06E58-2217-EB4F-F76A-DCED6F20DF0E}"/>
                  </a:ext>
                </a:extLst>
              </p14:cNvPr>
              <p14:cNvContentPartPr/>
              <p14:nvPr/>
            </p14:nvContentPartPr>
            <p14:xfrm>
              <a:off x="10634772" y="3701756"/>
              <a:ext cx="101160" cy="2408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F0C06E58-2217-EB4F-F76A-DCED6F20DF0E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10616772" y="3684116"/>
                <a:ext cx="1368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1F8B0278-1753-3F17-9014-C640875C70EF}"/>
                  </a:ext>
                </a:extLst>
              </p14:cNvPr>
              <p14:cNvContentPartPr/>
              <p14:nvPr/>
            </p14:nvContentPartPr>
            <p14:xfrm>
              <a:off x="10727292" y="3549116"/>
              <a:ext cx="43200" cy="5292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1F8B0278-1753-3F17-9014-C640875C70EF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0709652" y="3531476"/>
                <a:ext cx="788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D48FD856-8787-53C6-CBB2-33D3CE2CC4E3}"/>
                  </a:ext>
                </a:extLst>
              </p14:cNvPr>
              <p14:cNvContentPartPr/>
              <p14:nvPr/>
            </p14:nvContentPartPr>
            <p14:xfrm>
              <a:off x="11126172" y="3410516"/>
              <a:ext cx="162360" cy="33660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D48FD856-8787-53C6-CBB2-33D3CE2CC4E3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1108172" y="3392516"/>
                <a:ext cx="1980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74C7FF2F-9366-EA2E-61C5-7EAA5D4CA4B8}"/>
                  </a:ext>
                </a:extLst>
              </p14:cNvPr>
              <p14:cNvContentPartPr/>
              <p14:nvPr/>
            </p14:nvContentPartPr>
            <p14:xfrm>
              <a:off x="7564692" y="4068236"/>
              <a:ext cx="150840" cy="24228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74C7FF2F-9366-EA2E-61C5-7EAA5D4CA4B8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7546692" y="4050236"/>
                <a:ext cx="1864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CAF5B76A-5179-5C06-ACB7-27DC6DEE24BB}"/>
                  </a:ext>
                </a:extLst>
              </p14:cNvPr>
              <p14:cNvContentPartPr/>
              <p14:nvPr/>
            </p14:nvContentPartPr>
            <p14:xfrm>
              <a:off x="7787892" y="4259396"/>
              <a:ext cx="83880" cy="12708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CAF5B76A-5179-5C06-ACB7-27DC6DEE24BB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7770252" y="4241756"/>
                <a:ext cx="1195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FE330AB2-C7D6-0267-8DF1-15A8A77C70D1}"/>
                  </a:ext>
                </a:extLst>
              </p14:cNvPr>
              <p14:cNvContentPartPr/>
              <p14:nvPr/>
            </p14:nvContentPartPr>
            <p14:xfrm>
              <a:off x="7700412" y="3925316"/>
              <a:ext cx="178560" cy="9504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FE330AB2-C7D6-0267-8DF1-15A8A77C70D1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7682412" y="3907676"/>
                <a:ext cx="2142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131F8B91-39A9-FF57-297A-D923822D1909}"/>
                  </a:ext>
                </a:extLst>
              </p14:cNvPr>
              <p14:cNvContentPartPr/>
              <p14:nvPr/>
            </p14:nvContentPartPr>
            <p14:xfrm>
              <a:off x="8184972" y="4160756"/>
              <a:ext cx="107640" cy="1944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131F8B91-39A9-FF57-297A-D923822D1909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8166972" y="4143116"/>
                <a:ext cx="1432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CEB495F0-C7C5-39D2-AC31-F18A1D070EB9}"/>
                  </a:ext>
                </a:extLst>
              </p14:cNvPr>
              <p14:cNvContentPartPr/>
              <p14:nvPr/>
            </p14:nvContentPartPr>
            <p14:xfrm>
              <a:off x="8170572" y="4255436"/>
              <a:ext cx="114480" cy="36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CEB495F0-C7C5-39D2-AC31-F18A1D070EB9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8152932" y="4237436"/>
                <a:ext cx="150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28137A4C-D526-F106-0DD1-F7E61230B1E9}"/>
                  </a:ext>
                </a:extLst>
              </p14:cNvPr>
              <p14:cNvContentPartPr/>
              <p14:nvPr/>
            </p14:nvContentPartPr>
            <p14:xfrm>
              <a:off x="8768172" y="3831716"/>
              <a:ext cx="136080" cy="13680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28137A4C-D526-F106-0DD1-F7E61230B1E9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8750532" y="3813716"/>
                <a:ext cx="1717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69B617C6-4FF3-8EF1-7B76-3A2B2477DE23}"/>
                  </a:ext>
                </a:extLst>
              </p14:cNvPr>
              <p14:cNvContentPartPr/>
              <p14:nvPr/>
            </p14:nvContentPartPr>
            <p14:xfrm>
              <a:off x="8861412" y="3706796"/>
              <a:ext cx="64440" cy="5508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69B617C6-4FF3-8EF1-7B76-3A2B2477DE23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8843772" y="3689156"/>
                <a:ext cx="1000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9FF89F33-E176-E75C-2F58-A56F3E1F083C}"/>
                  </a:ext>
                </a:extLst>
              </p14:cNvPr>
              <p14:cNvContentPartPr/>
              <p14:nvPr/>
            </p14:nvContentPartPr>
            <p14:xfrm>
              <a:off x="9025212" y="3794996"/>
              <a:ext cx="64440" cy="1728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9FF89F33-E176-E75C-2F58-A56F3E1F083C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9007572" y="3777356"/>
                <a:ext cx="1000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2E0D90D-B9CF-16F9-86C6-CD7ABFE4054C}"/>
                  </a:ext>
                </a:extLst>
              </p14:cNvPr>
              <p14:cNvContentPartPr/>
              <p14:nvPr/>
            </p14:nvContentPartPr>
            <p14:xfrm>
              <a:off x="9003972" y="3794996"/>
              <a:ext cx="70560" cy="4464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2E0D90D-B9CF-16F9-86C6-CD7ABFE4054C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8985972" y="3777356"/>
                <a:ext cx="106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A4A112D4-F154-A860-B3B7-EE677318FDA2}"/>
                  </a:ext>
                </a:extLst>
              </p14:cNvPr>
              <p14:cNvContentPartPr/>
              <p14:nvPr/>
            </p14:nvContentPartPr>
            <p14:xfrm>
              <a:off x="9195852" y="3794996"/>
              <a:ext cx="73080" cy="13176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A4A112D4-F154-A860-B3B7-EE677318FDA2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9177852" y="3776996"/>
                <a:ext cx="10872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oup 495">
            <a:extLst>
              <a:ext uri="{FF2B5EF4-FFF2-40B4-BE49-F238E27FC236}">
                <a16:creationId xmlns:a16="http://schemas.microsoft.com/office/drawing/2014/main" id="{14046E00-E402-5A29-6B31-9D4FFCBBC1BD}"/>
              </a:ext>
            </a:extLst>
          </p:cNvPr>
          <p:cNvGrpSpPr/>
          <p:nvPr/>
        </p:nvGrpSpPr>
        <p:grpSpPr>
          <a:xfrm>
            <a:off x="8548212" y="4143836"/>
            <a:ext cx="1382400" cy="691560"/>
            <a:chOff x="8548212" y="4143836"/>
            <a:chExt cx="1382400" cy="69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D0C7DB01-3B08-1D8C-3270-227F9E9F3F0F}"/>
                    </a:ext>
                  </a:extLst>
                </p14:cNvPr>
                <p14:cNvContentPartPr/>
                <p14:nvPr/>
              </p14:nvContentPartPr>
              <p14:xfrm>
                <a:off x="8548212" y="4205036"/>
                <a:ext cx="156960" cy="330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D0C7DB01-3B08-1D8C-3270-227F9E9F3F0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530212" y="4187036"/>
                  <a:ext cx="1926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1BB6352E-5C42-FC7D-55C2-4A77947AA2E5}"/>
                    </a:ext>
                  </a:extLst>
                </p14:cNvPr>
                <p14:cNvContentPartPr/>
                <p14:nvPr/>
              </p14:nvContentPartPr>
              <p14:xfrm>
                <a:off x="8931972" y="4143836"/>
                <a:ext cx="122040" cy="3639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1BB6352E-5C42-FC7D-55C2-4A77947AA2E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914332" y="4126196"/>
                  <a:ext cx="1576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55201FF-7EA0-68F3-6B8B-A4149DF4E323}"/>
                    </a:ext>
                  </a:extLst>
                </p14:cNvPr>
                <p14:cNvContentPartPr/>
                <p14:nvPr/>
              </p14:nvContentPartPr>
              <p14:xfrm>
                <a:off x="9145812" y="4177676"/>
                <a:ext cx="257400" cy="133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55201FF-7EA0-68F3-6B8B-A4149DF4E32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127812" y="4159676"/>
                  <a:ext cx="293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72775468-0F43-4027-9105-3F3BFE2EF803}"/>
                    </a:ext>
                  </a:extLst>
                </p14:cNvPr>
                <p14:cNvContentPartPr/>
                <p14:nvPr/>
              </p14:nvContentPartPr>
              <p14:xfrm>
                <a:off x="9189012" y="4183796"/>
                <a:ext cx="285120" cy="2595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72775468-0F43-4027-9105-3F3BFE2EF80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171372" y="4166156"/>
                  <a:ext cx="320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4018B3C8-5718-EF0D-5A88-F5EFC7CCBECA}"/>
                    </a:ext>
                  </a:extLst>
                </p14:cNvPr>
                <p14:cNvContentPartPr/>
                <p14:nvPr/>
              </p14:nvContentPartPr>
              <p14:xfrm>
                <a:off x="9693732" y="4176956"/>
                <a:ext cx="236880" cy="3088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4018B3C8-5718-EF0D-5A88-F5EFC7CCBEC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675732" y="4159316"/>
                  <a:ext cx="2725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86A5666D-4B83-0813-7DF5-318EA00FD47B}"/>
                    </a:ext>
                  </a:extLst>
                </p14:cNvPr>
                <p14:cNvContentPartPr/>
                <p14:nvPr/>
              </p14:nvContentPartPr>
              <p14:xfrm>
                <a:off x="9089292" y="4591316"/>
                <a:ext cx="142920" cy="244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86A5666D-4B83-0813-7DF5-318EA00FD47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071652" y="4573676"/>
                  <a:ext cx="178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E556785-8248-0DEC-7BEE-97F1710C7A72}"/>
                    </a:ext>
                  </a:extLst>
                </p14:cNvPr>
                <p14:cNvContentPartPr/>
                <p14:nvPr/>
              </p14:nvContentPartPr>
              <p14:xfrm>
                <a:off x="9153372" y="4476116"/>
                <a:ext cx="64440" cy="403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E556785-8248-0DEC-7BEE-97F1710C7A7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135732" y="4458116"/>
                  <a:ext cx="100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7470315A-0AB9-EEC9-BF3A-CCEF95874B87}"/>
                    </a:ext>
                  </a:extLst>
                </p14:cNvPr>
                <p14:cNvContentPartPr/>
                <p14:nvPr/>
              </p14:nvContentPartPr>
              <p14:xfrm>
                <a:off x="9324372" y="4589516"/>
                <a:ext cx="64440" cy="86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7470315A-0AB9-EEC9-BF3A-CCEF95874B8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306372" y="4571876"/>
                  <a:ext cx="100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685AF7BF-6C43-670D-068E-1C08D1437C80}"/>
                    </a:ext>
                  </a:extLst>
                </p14:cNvPr>
                <p14:cNvContentPartPr/>
                <p14:nvPr/>
              </p14:nvContentPartPr>
              <p14:xfrm>
                <a:off x="9281532" y="4589516"/>
                <a:ext cx="100080" cy="781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685AF7BF-6C43-670D-068E-1C08D1437C80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263892" y="4571876"/>
                  <a:ext cx="135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2243C7E6-191F-1ACB-3E9F-8CFF1DADAE63}"/>
                    </a:ext>
                  </a:extLst>
                </p14:cNvPr>
                <p14:cNvContentPartPr/>
                <p14:nvPr/>
              </p14:nvContentPartPr>
              <p14:xfrm>
                <a:off x="9466932" y="4590596"/>
                <a:ext cx="156960" cy="1656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2243C7E6-191F-1ACB-3E9F-8CFF1DADAE6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448932" y="4572596"/>
                  <a:ext cx="19260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6CFDC85C-BF5E-04FA-0F3A-AAC6F26E75C2}"/>
              </a:ext>
            </a:extLst>
          </p:cNvPr>
          <p:cNvGrpSpPr/>
          <p:nvPr/>
        </p:nvGrpSpPr>
        <p:grpSpPr>
          <a:xfrm>
            <a:off x="10015212" y="4408796"/>
            <a:ext cx="299520" cy="383760"/>
            <a:chOff x="10015212" y="4408796"/>
            <a:chExt cx="2995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0281BB60-E8A4-BD3C-EB8F-9BD9D7F2401D}"/>
                    </a:ext>
                  </a:extLst>
                </p14:cNvPr>
                <p14:cNvContentPartPr/>
                <p14:nvPr/>
              </p14:nvContentPartPr>
              <p14:xfrm>
                <a:off x="10015212" y="4453076"/>
                <a:ext cx="79200" cy="153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0281BB60-E8A4-BD3C-EB8F-9BD9D7F2401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997212" y="4435076"/>
                  <a:ext cx="11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05D2008D-0A75-DF2F-B4DD-F6758E82658A}"/>
                    </a:ext>
                  </a:extLst>
                </p14:cNvPr>
                <p14:cNvContentPartPr/>
                <p14:nvPr/>
              </p14:nvContentPartPr>
              <p14:xfrm>
                <a:off x="10200252" y="4513556"/>
                <a:ext cx="107280" cy="2790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05D2008D-0A75-DF2F-B4DD-F6758E82658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182612" y="4495916"/>
                  <a:ext cx="1429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13AA04B-551A-FAE0-40F5-19D175FE643C}"/>
                    </a:ext>
                  </a:extLst>
                </p14:cNvPr>
                <p14:cNvContentPartPr/>
                <p14:nvPr/>
              </p14:nvContentPartPr>
              <p14:xfrm>
                <a:off x="10271172" y="4408796"/>
                <a:ext cx="43560" cy="345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13AA04B-551A-FAE0-40F5-19D175FE643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253532" y="4391156"/>
                  <a:ext cx="792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3CD19A64-2C3A-D766-5593-4D9EAF20BBDC}"/>
              </a:ext>
            </a:extLst>
          </p:cNvPr>
          <p:cNvGrpSpPr/>
          <p:nvPr/>
        </p:nvGrpSpPr>
        <p:grpSpPr>
          <a:xfrm>
            <a:off x="10029252" y="4009556"/>
            <a:ext cx="292680" cy="231480"/>
            <a:chOff x="10029252" y="4009556"/>
            <a:chExt cx="2926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11E79054-7AFD-1A35-E4D3-DE35660516B7}"/>
                    </a:ext>
                  </a:extLst>
                </p14:cNvPr>
                <p14:cNvContentPartPr/>
                <p14:nvPr/>
              </p14:nvContentPartPr>
              <p14:xfrm>
                <a:off x="10029252" y="4009556"/>
                <a:ext cx="86040" cy="2210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11E79054-7AFD-1A35-E4D3-DE35660516B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011252" y="3991556"/>
                  <a:ext cx="121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E62734B6-E27F-AB24-D4B1-EE024D64A5B5}"/>
                    </a:ext>
                  </a:extLst>
                </p14:cNvPr>
                <p14:cNvContentPartPr/>
                <p14:nvPr/>
              </p14:nvContentPartPr>
              <p14:xfrm>
                <a:off x="10235892" y="4064276"/>
                <a:ext cx="86040" cy="1767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62734B6-E27F-AB24-D4B1-EE024D64A5B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218252" y="4046276"/>
                  <a:ext cx="121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4D1D1274-8508-9CD2-0BD2-AE8E1C27AAB0}"/>
                    </a:ext>
                  </a:extLst>
                </p14:cNvPr>
                <p14:cNvContentPartPr/>
                <p14:nvPr/>
              </p14:nvContentPartPr>
              <p14:xfrm>
                <a:off x="10164612" y="4045196"/>
                <a:ext cx="21600" cy="1623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4D1D1274-8508-9CD2-0BD2-AE8E1C27AAB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146972" y="4027556"/>
                  <a:ext cx="572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40209D28-D6B9-BAF6-699C-178BF0C9F9B2}"/>
              </a:ext>
            </a:extLst>
          </p:cNvPr>
          <p:cNvGrpSpPr/>
          <p:nvPr/>
        </p:nvGrpSpPr>
        <p:grpSpPr>
          <a:xfrm>
            <a:off x="10726572" y="4308356"/>
            <a:ext cx="357480" cy="531000"/>
            <a:chOff x="10726572" y="4308356"/>
            <a:chExt cx="35748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61CEE1CC-64F2-782E-D39F-D015AAB021C6}"/>
                    </a:ext>
                  </a:extLst>
                </p14:cNvPr>
                <p14:cNvContentPartPr/>
                <p14:nvPr/>
              </p14:nvContentPartPr>
              <p14:xfrm>
                <a:off x="10726572" y="4308356"/>
                <a:ext cx="214560" cy="2095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61CEE1CC-64F2-782E-D39F-D015AAB021C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708932" y="4290356"/>
                  <a:ext cx="250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88D7545-E39B-711A-4013-403D2CE7F719}"/>
                    </a:ext>
                  </a:extLst>
                </p14:cNvPr>
                <p14:cNvContentPartPr/>
                <p14:nvPr/>
              </p14:nvContentPartPr>
              <p14:xfrm>
                <a:off x="10975692" y="4551716"/>
                <a:ext cx="108000" cy="2876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88D7545-E39B-711A-4013-403D2CE7F71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958052" y="4534076"/>
                  <a:ext cx="1436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2A23FC0-1462-517B-D867-372458D966BF}"/>
                    </a:ext>
                  </a:extLst>
                </p14:cNvPr>
                <p14:cNvContentPartPr/>
                <p14:nvPr/>
              </p14:nvContentPartPr>
              <p14:xfrm>
                <a:off x="11033652" y="4400516"/>
                <a:ext cx="50400" cy="655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2A23FC0-1462-517B-D867-372458D966B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015652" y="4382516"/>
                  <a:ext cx="8604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EC5D81F9-E834-95D6-8C42-A5B382452A17}"/>
              </a:ext>
            </a:extLst>
          </p:cNvPr>
          <p:cNvGrpSpPr/>
          <p:nvPr/>
        </p:nvGrpSpPr>
        <p:grpSpPr>
          <a:xfrm>
            <a:off x="10862292" y="4079036"/>
            <a:ext cx="307800" cy="155880"/>
            <a:chOff x="10862292" y="4079036"/>
            <a:chExt cx="30780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47961E5B-6C15-8E22-3A91-1F68B75E84BF}"/>
                    </a:ext>
                  </a:extLst>
                </p14:cNvPr>
                <p14:cNvContentPartPr/>
                <p14:nvPr/>
              </p14:nvContentPartPr>
              <p14:xfrm>
                <a:off x="10990812" y="4082996"/>
                <a:ext cx="21600" cy="1519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47961E5B-6C15-8E22-3A91-1F68B75E84B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972812" y="4065356"/>
                  <a:ext cx="57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B3AD6E8-36FB-8301-6425-674EE5F83FE8}"/>
                    </a:ext>
                  </a:extLst>
                </p14:cNvPr>
                <p14:cNvContentPartPr/>
                <p14:nvPr/>
              </p14:nvContentPartPr>
              <p14:xfrm>
                <a:off x="10862292" y="4079036"/>
                <a:ext cx="50400" cy="1432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B3AD6E8-36FB-8301-6425-674EE5F83FE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844652" y="4061036"/>
                  <a:ext cx="86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A29A0BE4-1805-3CB0-B90C-66C631E11446}"/>
                    </a:ext>
                  </a:extLst>
                </p14:cNvPr>
                <p14:cNvContentPartPr/>
                <p14:nvPr/>
              </p14:nvContentPartPr>
              <p14:xfrm>
                <a:off x="11090532" y="4082996"/>
                <a:ext cx="79560" cy="1389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A29A0BE4-1805-3CB0-B90C-66C631E1144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072532" y="4065356"/>
                  <a:ext cx="11520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8D15B062-5594-EA20-40E0-A37EA6A10884}"/>
                  </a:ext>
                </a:extLst>
              </p14:cNvPr>
              <p14:cNvContentPartPr/>
              <p14:nvPr/>
            </p14:nvContentPartPr>
            <p14:xfrm>
              <a:off x="11382132" y="4169396"/>
              <a:ext cx="114480" cy="40752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8D15B062-5594-EA20-40E0-A37EA6A10884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11364492" y="4151396"/>
                <a:ext cx="150120" cy="4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425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6691" y="224212"/>
            <a:ext cx="9359266" cy="683480"/>
          </a:xfrm>
          <a:prstGeom prst="rect">
            <a:avLst/>
          </a:prstGeom>
        </p:spPr>
        <p:txBody>
          <a:bodyPr vert="horz" wrap="square" lIns="0" tIns="250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Per-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parameter</a:t>
            </a:r>
            <a:r>
              <a:rPr sz="2800" spc="-25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Adaptive</a:t>
            </a:r>
            <a:r>
              <a:rPr sz="2800" spc="-3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  <a:r>
              <a:rPr sz="2800" spc="-3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Rate</a:t>
            </a:r>
            <a:r>
              <a:rPr sz="2800" spc="-3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Schemes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5000" y="1748449"/>
            <a:ext cx="9359265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Main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idea: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set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the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learning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rate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per-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parameter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dynamically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at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each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iteration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based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on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observed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statistics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of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the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past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gradients.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28146" y="2767725"/>
            <a:ext cx="6574790" cy="715010"/>
            <a:chOff x="3628146" y="2767725"/>
            <a:chExt cx="6574790" cy="7150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6646" y="2777250"/>
              <a:ext cx="6519311" cy="6953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32908" y="2772487"/>
              <a:ext cx="6565265" cy="705485"/>
            </a:xfrm>
            <a:custGeom>
              <a:avLst/>
              <a:gdLst/>
              <a:ahLst/>
              <a:cxnLst/>
              <a:rect l="l" t="t" r="r" b="b"/>
              <a:pathLst>
                <a:path w="6565265" h="705485">
                  <a:moveTo>
                    <a:pt x="0" y="0"/>
                  </a:moveTo>
                  <a:lnTo>
                    <a:pt x="6565054" y="0"/>
                  </a:lnTo>
                  <a:lnTo>
                    <a:pt x="6565054" y="704924"/>
                  </a:lnTo>
                  <a:lnTo>
                    <a:pt x="0" y="7049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634025" y="4093169"/>
            <a:ext cx="6574790" cy="861694"/>
            <a:chOff x="3634025" y="4093169"/>
            <a:chExt cx="6574790" cy="86169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589" y="4131733"/>
              <a:ext cx="6526488" cy="81308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38787" y="4097932"/>
              <a:ext cx="6565265" cy="852169"/>
            </a:xfrm>
            <a:custGeom>
              <a:avLst/>
              <a:gdLst/>
              <a:ahLst/>
              <a:cxnLst/>
              <a:rect l="l" t="t" r="r" b="b"/>
              <a:pathLst>
                <a:path w="6565265" h="852170">
                  <a:moveTo>
                    <a:pt x="0" y="0"/>
                  </a:moveTo>
                  <a:lnTo>
                    <a:pt x="6565052" y="0"/>
                  </a:lnTo>
                  <a:lnTo>
                    <a:pt x="6565052" y="851644"/>
                  </a:lnTo>
                  <a:lnTo>
                    <a:pt x="0" y="85164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589462" y="3600087"/>
            <a:ext cx="255904" cy="396875"/>
            <a:chOff x="6589462" y="3600087"/>
            <a:chExt cx="255904" cy="396875"/>
          </a:xfrm>
        </p:grpSpPr>
        <p:sp>
          <p:nvSpPr>
            <p:cNvPr id="11" name="object 11"/>
            <p:cNvSpPr/>
            <p:nvPr/>
          </p:nvSpPr>
          <p:spPr>
            <a:xfrm>
              <a:off x="6594224" y="3604850"/>
              <a:ext cx="246379" cy="387350"/>
            </a:xfrm>
            <a:custGeom>
              <a:avLst/>
              <a:gdLst/>
              <a:ahLst/>
              <a:cxnLst/>
              <a:rect l="l" t="t" r="r" b="b"/>
              <a:pathLst>
                <a:path w="246379" h="387350">
                  <a:moveTo>
                    <a:pt x="123149" y="386999"/>
                  </a:moveTo>
                  <a:lnTo>
                    <a:pt x="0" y="263849"/>
                  </a:lnTo>
                  <a:lnTo>
                    <a:pt x="61574" y="263849"/>
                  </a:lnTo>
                  <a:lnTo>
                    <a:pt x="61574" y="0"/>
                  </a:lnTo>
                  <a:lnTo>
                    <a:pt x="184724" y="0"/>
                  </a:lnTo>
                  <a:lnTo>
                    <a:pt x="184724" y="263849"/>
                  </a:lnTo>
                  <a:lnTo>
                    <a:pt x="246299" y="263849"/>
                  </a:lnTo>
                  <a:lnTo>
                    <a:pt x="123149" y="3869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594224" y="3604850"/>
              <a:ext cx="246379" cy="387350"/>
            </a:xfrm>
            <a:custGeom>
              <a:avLst/>
              <a:gdLst/>
              <a:ahLst/>
              <a:cxnLst/>
              <a:rect l="l" t="t" r="r" b="b"/>
              <a:pathLst>
                <a:path w="246379" h="387350">
                  <a:moveTo>
                    <a:pt x="0" y="263849"/>
                  </a:moveTo>
                  <a:lnTo>
                    <a:pt x="61574" y="263849"/>
                  </a:lnTo>
                  <a:lnTo>
                    <a:pt x="61574" y="0"/>
                  </a:lnTo>
                  <a:lnTo>
                    <a:pt x="184724" y="0"/>
                  </a:lnTo>
                  <a:lnTo>
                    <a:pt x="184724" y="263849"/>
                  </a:lnTo>
                  <a:lnTo>
                    <a:pt x="246299" y="263849"/>
                  </a:lnTo>
                  <a:lnTo>
                    <a:pt x="123149" y="386999"/>
                  </a:lnTo>
                  <a:lnTo>
                    <a:pt x="0" y="263849"/>
                  </a:lnTo>
                  <a:close/>
                </a:path>
              </a:pathLst>
            </a:custGeom>
            <a:ln w="9524">
              <a:solidFill>
                <a:srgbClr val="A4C1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46050" y="5810500"/>
            <a:ext cx="8296733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There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are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many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different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schemes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in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this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class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DF8B9E-5641-7D0F-492E-B8FAD587D25C}"/>
              </a:ext>
            </a:extLst>
          </p:cNvPr>
          <p:cNvCxnSpPr/>
          <p:nvPr/>
        </p:nvCxnSpPr>
        <p:spPr>
          <a:xfrm>
            <a:off x="826691" y="1172817"/>
            <a:ext cx="10225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768524" y="6500532"/>
            <a:ext cx="273050" cy="210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9539">
              <a:lnSpc>
                <a:spcPts val="1535"/>
              </a:lnSpc>
            </a:pPr>
            <a:fld id="{81D60167-4931-47E6-BA6A-407CBD079E47}" type="slidenum">
              <a:rPr lang="en-US" smtClean="0"/>
              <a:pPr marL="129539">
                <a:lnSpc>
                  <a:spcPts val="1535"/>
                </a:lnSpc>
              </a:pPr>
              <a:t>51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86499" y="1695699"/>
            <a:ext cx="9460865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AdaGrad</a:t>
            </a:r>
            <a:r>
              <a:rPr sz="2500" spc="-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(Duchi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et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al.,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-40" dirty="0">
                <a:latin typeface="Arial"/>
                <a:cs typeface="Arial"/>
              </a:rPr>
              <a:t>2011):</a:t>
            </a:r>
            <a:r>
              <a:rPr sz="2500" spc="-14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Adaptive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Gradient</a:t>
            </a:r>
            <a:r>
              <a:rPr sz="2500" spc="-150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Algorithm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RMSProp</a:t>
            </a:r>
            <a:r>
              <a:rPr sz="2500" spc="-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(Hinton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et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al.,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2018):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Root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Mean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Square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Propagation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2500" spc="-50" dirty="0">
                <a:latin typeface="MS PGothic"/>
                <a:cs typeface="MS PGothic"/>
              </a:rPr>
              <a:t>❏</a:t>
            </a:r>
            <a:r>
              <a:rPr sz="2500" dirty="0">
                <a:latin typeface="MS PGothic"/>
                <a:cs typeface="MS PGothic"/>
              </a:rPr>
              <a:t>	</a:t>
            </a:r>
            <a:r>
              <a:rPr sz="25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Adam</a:t>
            </a:r>
            <a:r>
              <a:rPr sz="2500" spc="-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(Kingma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and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Ba,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2015):</a:t>
            </a:r>
            <a:r>
              <a:rPr sz="2500" spc="-15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Adaptive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Moment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Estimation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2500" spc="-50" dirty="0">
                <a:solidFill>
                  <a:srgbClr val="CCCCCC"/>
                </a:solidFill>
                <a:latin typeface="MS PGothic"/>
                <a:cs typeface="MS PGothic"/>
              </a:rPr>
              <a:t>❏</a:t>
            </a:r>
            <a:r>
              <a:rPr sz="2500" dirty="0">
                <a:solidFill>
                  <a:srgbClr val="CCCCCC"/>
                </a:solidFill>
                <a:latin typeface="MS PGothic"/>
                <a:cs typeface="MS PGothic"/>
              </a:rPr>
              <a:t>	</a:t>
            </a:r>
            <a:r>
              <a:rPr sz="2500" u="heavy" dirty="0">
                <a:solidFill>
                  <a:srgbClr val="CCCCCC"/>
                </a:solidFill>
                <a:uFill>
                  <a:solidFill>
                    <a:srgbClr val="CCCCCC"/>
                  </a:solidFill>
                </a:uFill>
                <a:latin typeface="Arial"/>
                <a:cs typeface="Arial"/>
                <a:hlinkClick r:id="rId5"/>
              </a:rPr>
              <a:t>AdaDelta</a:t>
            </a:r>
            <a:r>
              <a:rPr sz="2500" spc="-105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CCCCCC"/>
                </a:solidFill>
                <a:latin typeface="Arial"/>
                <a:cs typeface="Arial"/>
              </a:rPr>
              <a:t>(Zeiler,</a:t>
            </a:r>
            <a:r>
              <a:rPr sz="2500" spc="-100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CCCCCC"/>
                </a:solidFill>
                <a:latin typeface="Arial"/>
                <a:cs typeface="Arial"/>
              </a:rPr>
              <a:t>2012)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2500" spc="-50" dirty="0">
                <a:solidFill>
                  <a:srgbClr val="CCCCCC"/>
                </a:solidFill>
                <a:latin typeface="MS PGothic"/>
                <a:cs typeface="MS PGothic"/>
              </a:rPr>
              <a:t>❏</a:t>
            </a:r>
            <a:r>
              <a:rPr sz="2500" dirty="0">
                <a:solidFill>
                  <a:srgbClr val="CCCCCC"/>
                </a:solidFill>
                <a:latin typeface="MS PGothic"/>
                <a:cs typeface="MS PGothic"/>
              </a:rPr>
              <a:t>	</a:t>
            </a:r>
            <a:r>
              <a:rPr sz="2500" u="heavy" dirty="0">
                <a:solidFill>
                  <a:srgbClr val="CCCCCC"/>
                </a:solidFill>
                <a:uFill>
                  <a:solidFill>
                    <a:srgbClr val="CCCCCC"/>
                  </a:solidFill>
                </a:uFill>
                <a:latin typeface="Arial"/>
                <a:cs typeface="Arial"/>
                <a:hlinkClick r:id="rId6"/>
              </a:rPr>
              <a:t>SGD</a:t>
            </a:r>
            <a:r>
              <a:rPr sz="2500" u="heavy" spc="-50" dirty="0">
                <a:solidFill>
                  <a:srgbClr val="CCCCCC"/>
                </a:solidFill>
                <a:uFill>
                  <a:solidFill>
                    <a:srgbClr val="CCCCCC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2500" u="heavy" dirty="0">
                <a:solidFill>
                  <a:srgbClr val="CCCCCC"/>
                </a:solidFill>
                <a:uFill>
                  <a:solidFill>
                    <a:srgbClr val="CCCCCC"/>
                  </a:solidFill>
                </a:uFill>
                <a:latin typeface="Arial"/>
                <a:cs typeface="Arial"/>
                <a:hlinkClick r:id="rId6"/>
              </a:rPr>
              <a:t>with</a:t>
            </a:r>
            <a:r>
              <a:rPr sz="2500" u="heavy" spc="-45" dirty="0">
                <a:solidFill>
                  <a:srgbClr val="CCCCCC"/>
                </a:solidFill>
                <a:uFill>
                  <a:solidFill>
                    <a:srgbClr val="CCCCCC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2500" u="heavy" dirty="0">
                <a:solidFill>
                  <a:srgbClr val="CCCCCC"/>
                </a:solidFill>
                <a:uFill>
                  <a:solidFill>
                    <a:srgbClr val="CCCCCC"/>
                  </a:solidFill>
                </a:uFill>
                <a:latin typeface="Arial"/>
                <a:cs typeface="Arial"/>
                <a:hlinkClick r:id="rId6"/>
              </a:rPr>
              <a:t>Nesterov</a:t>
            </a:r>
            <a:r>
              <a:rPr sz="2500" spc="-35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CCCCCC"/>
                </a:solidFill>
                <a:latin typeface="Arial"/>
                <a:cs typeface="Arial"/>
              </a:rPr>
              <a:t>(Nesterov,</a:t>
            </a:r>
            <a:r>
              <a:rPr sz="2500" spc="-45" dirty="0">
                <a:solidFill>
                  <a:srgbClr val="CCCCCC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CCCCCC"/>
                </a:solidFill>
                <a:latin typeface="Arial"/>
                <a:cs typeface="Arial"/>
              </a:rPr>
              <a:t>2013)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5B5F5A9-38B8-AA40-7619-8F9CF8D8F2DF}"/>
              </a:ext>
            </a:extLst>
          </p:cNvPr>
          <p:cNvSpPr txBox="1">
            <a:spLocks/>
          </p:cNvSpPr>
          <p:nvPr/>
        </p:nvSpPr>
        <p:spPr>
          <a:xfrm>
            <a:off x="655022" y="214232"/>
            <a:ext cx="10515600" cy="683480"/>
          </a:xfrm>
          <a:prstGeom prst="rect">
            <a:avLst/>
          </a:prstGeom>
        </p:spPr>
        <p:txBody>
          <a:bodyPr vert="horz" wrap="square" lIns="0" tIns="25015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CC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Adaptive</a:t>
            </a:r>
            <a:r>
              <a:rPr lang="en-US" sz="2800" spc="-5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  <a:r>
              <a:rPr lang="en-US" sz="2800" spc="-4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lang="en-US" sz="28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Rate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A2590E-7EDD-97C0-711D-F27A67116086}"/>
              </a:ext>
            </a:extLst>
          </p:cNvPr>
          <p:cNvCxnSpPr/>
          <p:nvPr/>
        </p:nvCxnSpPr>
        <p:spPr>
          <a:xfrm>
            <a:off x="655022" y="105219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D75EB-0806-79E4-0EC9-13C84704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2422087"/>
            <a:ext cx="10515600" cy="38390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Comic Sans MS" panose="030F0702030302020204" pitchFamily="66" charset="0"/>
              </a:rPr>
              <a:t>Appendix </a:t>
            </a:r>
          </a:p>
          <a:p>
            <a:pPr marL="0" indent="0" algn="ctr">
              <a:buNone/>
            </a:pPr>
            <a:r>
              <a:rPr lang="en-US" sz="3200" dirty="0">
                <a:latin typeface="Comic Sans MS" panose="030F0702030302020204" pitchFamily="66" charset="0"/>
              </a:rPr>
              <a:t>(optional)</a:t>
            </a:r>
          </a:p>
          <a:p>
            <a:pPr marL="0" indent="0" algn="ctr">
              <a:buNone/>
            </a:pPr>
            <a:endParaRPr lang="en-US" sz="3200" dirty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Comic Sans MS" panose="030F0702030302020204" pitchFamily="66" charset="0"/>
              </a:rPr>
              <a:t>Just go to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575694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374246"/>
            <a:ext cx="98158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AdaGrad:</a:t>
            </a:r>
            <a:r>
              <a:rPr sz="2800" spc="-3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One</a:t>
            </a:r>
            <a:r>
              <a:rPr sz="28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of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the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first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adaptive</a:t>
            </a:r>
            <a:r>
              <a:rPr sz="28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methods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/>
              <a:t>Use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history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of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sampled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gradients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choose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step</a:t>
            </a:r>
            <a:r>
              <a:rPr spc="-20" dirty="0"/>
              <a:t> </a:t>
            </a:r>
            <a:r>
              <a:rPr dirty="0"/>
              <a:t>size</a:t>
            </a:r>
            <a:r>
              <a:rPr spc="-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next</a:t>
            </a:r>
            <a:r>
              <a:rPr spc="-15" dirty="0"/>
              <a:t> </a:t>
            </a:r>
            <a:r>
              <a:rPr spc="-20" dirty="0"/>
              <a:t>step</a:t>
            </a:r>
          </a:p>
          <a:p>
            <a:pPr marL="542925">
              <a:lnSpc>
                <a:spcPct val="100000"/>
              </a:lnSpc>
              <a:spcBef>
                <a:spcPts val="2350"/>
              </a:spcBef>
            </a:pPr>
            <a:r>
              <a:rPr b="1" dirty="0">
                <a:latin typeface="Arial"/>
                <a:cs typeface="Arial"/>
              </a:rPr>
              <a:t>Algorithm</a:t>
            </a:r>
            <a:r>
              <a:rPr b="1" spc="-170" dirty="0">
                <a:latin typeface="Arial"/>
                <a:cs typeface="Arial"/>
              </a:rPr>
              <a:t> </a:t>
            </a:r>
            <a:r>
              <a:rPr spc="-10" dirty="0"/>
              <a:t>AdaGrad</a:t>
            </a:r>
          </a:p>
          <a:p>
            <a:pPr marL="1000125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Input</a:t>
            </a:r>
            <a:r>
              <a:rPr dirty="0"/>
              <a:t>:</a:t>
            </a:r>
            <a:r>
              <a:rPr spc="-25" dirty="0"/>
              <a:t> </a:t>
            </a:r>
            <a:r>
              <a:rPr dirty="0"/>
              <a:t>initial</a:t>
            </a:r>
            <a:r>
              <a:rPr spc="-20" dirty="0"/>
              <a:t> </a:t>
            </a:r>
            <a:r>
              <a:rPr dirty="0"/>
              <a:t>learning</a:t>
            </a:r>
            <a:r>
              <a:rPr spc="-20" dirty="0"/>
              <a:t> </a:t>
            </a:r>
            <a:r>
              <a:rPr dirty="0"/>
              <a:t>rate</a:t>
            </a:r>
            <a:r>
              <a:rPr spc="-5" dirty="0"/>
              <a:t> </a:t>
            </a:r>
            <a:r>
              <a:rPr dirty="0">
                <a:latin typeface="Cambria"/>
                <a:cs typeface="Cambria"/>
              </a:rPr>
              <a:t>⍺</a:t>
            </a:r>
            <a:r>
              <a:rPr dirty="0"/>
              <a:t>,</a:t>
            </a:r>
            <a:r>
              <a:rPr spc="-20" dirty="0"/>
              <a:t> </a:t>
            </a:r>
            <a:r>
              <a:rPr dirty="0"/>
              <a:t>initial</a:t>
            </a:r>
            <a:r>
              <a:rPr spc="-20" dirty="0"/>
              <a:t> </a:t>
            </a:r>
            <a:r>
              <a:rPr dirty="0"/>
              <a:t>parameters</a:t>
            </a:r>
            <a:r>
              <a:rPr spc="-5" dirty="0"/>
              <a:t> </a:t>
            </a:r>
            <a:r>
              <a:rPr i="1" spc="-25" dirty="0">
                <a:latin typeface="Georgia"/>
                <a:cs typeface="Georgia"/>
              </a:rPr>
              <a:t>w</a:t>
            </a:r>
            <a:r>
              <a:rPr sz="2475" i="1" spc="-37" baseline="-31986" dirty="0">
                <a:latin typeface="Georgia"/>
                <a:cs typeface="Georgia"/>
              </a:rPr>
              <a:t>0</a:t>
            </a:r>
            <a:endParaRPr sz="2475" baseline="-31986" dirty="0">
              <a:latin typeface="Georgia"/>
              <a:cs typeface="Georgia"/>
            </a:endParaRPr>
          </a:p>
          <a:p>
            <a:pPr marL="1000125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initialize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i="1" dirty="0">
                <a:latin typeface="Georgia"/>
                <a:cs typeface="Georgia"/>
              </a:rPr>
              <a:t>t</a:t>
            </a:r>
            <a:r>
              <a:rPr i="1" spc="75" dirty="0">
                <a:latin typeface="Georgia"/>
                <a:cs typeface="Georgia"/>
              </a:rPr>
              <a:t> </a:t>
            </a:r>
            <a:r>
              <a:rPr dirty="0"/>
              <a:t>←</a:t>
            </a:r>
            <a:r>
              <a:rPr spc="-15" dirty="0"/>
              <a:t> </a:t>
            </a:r>
            <a:r>
              <a:rPr spc="-50" dirty="0"/>
              <a:t>1</a:t>
            </a:r>
          </a:p>
          <a:p>
            <a:pPr marL="1000125">
              <a:lnSpc>
                <a:spcPct val="100000"/>
              </a:lnSpc>
            </a:pPr>
            <a:r>
              <a:rPr b="1" spc="-20" dirty="0">
                <a:latin typeface="Arial"/>
                <a:cs typeface="Arial"/>
              </a:rPr>
              <a:t>loop</a:t>
            </a:r>
          </a:p>
          <a:p>
            <a:pPr marL="1457325">
              <a:lnSpc>
                <a:spcPct val="100000"/>
              </a:lnSpc>
            </a:pPr>
            <a:r>
              <a:rPr dirty="0"/>
              <a:t>sample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stochastic</a:t>
            </a:r>
            <a:r>
              <a:rPr spc="-15" dirty="0"/>
              <a:t> </a:t>
            </a:r>
            <a:r>
              <a:rPr spc="-10" dirty="0"/>
              <a:t>gradient</a:t>
            </a:r>
          </a:p>
          <a:p>
            <a:pPr marL="1457325">
              <a:lnSpc>
                <a:spcPct val="100000"/>
              </a:lnSpc>
              <a:spcBef>
                <a:spcPts val="450"/>
              </a:spcBef>
            </a:pPr>
            <a:r>
              <a:rPr dirty="0">
                <a:solidFill>
                  <a:srgbClr val="0000FF"/>
                </a:solidFill>
              </a:rPr>
              <a:t>accumulate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past</a:t>
            </a:r>
            <a:r>
              <a:rPr spc="-35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0000FF"/>
                </a:solidFill>
              </a:rPr>
              <a:t>gradients</a:t>
            </a:r>
          </a:p>
          <a:p>
            <a:pPr marL="1457325">
              <a:lnSpc>
                <a:spcPct val="100000"/>
              </a:lnSpc>
              <a:spcBef>
                <a:spcPts val="450"/>
              </a:spcBef>
            </a:pPr>
            <a:r>
              <a:rPr dirty="0"/>
              <a:t>update</a:t>
            </a:r>
            <a:r>
              <a:rPr spc="-15" dirty="0"/>
              <a:t> </a:t>
            </a:r>
            <a:r>
              <a:rPr dirty="0"/>
              <a:t>model:</a:t>
            </a:r>
            <a:r>
              <a:rPr spc="-1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all</a:t>
            </a:r>
            <a:r>
              <a:rPr spc="5" dirty="0"/>
              <a:t> </a:t>
            </a:r>
            <a:r>
              <a:rPr i="1" dirty="0">
                <a:latin typeface="Georgia"/>
                <a:cs typeface="Georgia"/>
              </a:rPr>
              <a:t>i</a:t>
            </a:r>
            <a:r>
              <a:rPr i="1" spc="85" dirty="0">
                <a:latin typeface="Georgia"/>
                <a:cs typeface="Georgia"/>
              </a:rPr>
              <a:t> </a:t>
            </a:r>
            <a:r>
              <a:rPr dirty="0">
                <a:latin typeface="MS PGothic"/>
                <a:cs typeface="MS PGothic"/>
              </a:rPr>
              <a:t>∈</a:t>
            </a:r>
            <a:r>
              <a:rPr spc="-80" dirty="0">
                <a:latin typeface="MS PGothic"/>
                <a:cs typeface="MS PGothic"/>
              </a:rPr>
              <a:t> </a:t>
            </a:r>
            <a:r>
              <a:rPr dirty="0"/>
              <a:t>{1,</a:t>
            </a:r>
            <a:r>
              <a:rPr spc="-10" dirty="0"/>
              <a:t> </a:t>
            </a:r>
            <a:r>
              <a:rPr dirty="0"/>
              <a:t>…, </a:t>
            </a:r>
            <a:r>
              <a:rPr i="1" spc="-25" dirty="0">
                <a:latin typeface="Georgia"/>
                <a:cs typeface="Georgia"/>
              </a:rPr>
              <a:t>d</a:t>
            </a:r>
            <a:r>
              <a:rPr spc="-25" dirty="0"/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861650" y="17115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1650" y="22449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1650" y="65883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79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00776" y="3799125"/>
            <a:ext cx="2492375" cy="456565"/>
            <a:chOff x="5800776" y="3799125"/>
            <a:chExt cx="2492375" cy="4565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0301" y="3808650"/>
              <a:ext cx="2472710" cy="4373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05539" y="3803887"/>
              <a:ext cx="2482850" cy="447040"/>
            </a:xfrm>
            <a:custGeom>
              <a:avLst/>
              <a:gdLst/>
              <a:ahLst/>
              <a:cxnLst/>
              <a:rect l="l" t="t" r="r" b="b"/>
              <a:pathLst>
                <a:path w="2482850" h="447039">
                  <a:moveTo>
                    <a:pt x="0" y="0"/>
                  </a:moveTo>
                  <a:lnTo>
                    <a:pt x="2482235" y="0"/>
                  </a:lnTo>
                  <a:lnTo>
                    <a:pt x="2482235" y="446874"/>
                  </a:lnTo>
                  <a:lnTo>
                    <a:pt x="0" y="4468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3895" y="4895300"/>
            <a:ext cx="3359280" cy="8998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4950" y="3317819"/>
            <a:ext cx="1931184" cy="38623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67725" y="5809005"/>
            <a:ext cx="1558925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0" lvl="0" indent="0" defTabSz="914400" eaLnBrk="1" fontAlgn="auto" latinLnBrk="0" hangingPunct="1">
              <a:lnSpc>
                <a:spcPts val="2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EA1654-2B2F-1730-CCD4-1C906FF57B07}"/>
              </a:ext>
            </a:extLst>
          </p:cNvPr>
          <p:cNvCxnSpPr>
            <a:cxnSpLocks/>
          </p:cNvCxnSpPr>
          <p:nvPr/>
        </p:nvCxnSpPr>
        <p:spPr>
          <a:xfrm flipV="1">
            <a:off x="532425" y="817957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374246"/>
            <a:ext cx="98158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</a:rPr>
              <a:t>AdaGrad:</a:t>
            </a:r>
            <a:r>
              <a:rPr sz="2800" spc="-30" dirty="0">
                <a:solidFill>
                  <a:srgbClr val="0052F6"/>
                </a:solidFill>
              </a:rPr>
              <a:t> </a:t>
            </a:r>
            <a:r>
              <a:rPr sz="2800" dirty="0">
                <a:solidFill>
                  <a:srgbClr val="0052F6"/>
                </a:solidFill>
              </a:rPr>
              <a:t>One</a:t>
            </a:r>
            <a:r>
              <a:rPr sz="2800" spc="-20" dirty="0">
                <a:solidFill>
                  <a:srgbClr val="0052F6"/>
                </a:solidFill>
              </a:rPr>
              <a:t> </a:t>
            </a:r>
            <a:r>
              <a:rPr sz="2800" dirty="0">
                <a:solidFill>
                  <a:srgbClr val="0052F6"/>
                </a:solidFill>
              </a:rPr>
              <a:t>of</a:t>
            </a:r>
            <a:r>
              <a:rPr sz="2800" spc="-25" dirty="0">
                <a:solidFill>
                  <a:srgbClr val="0052F6"/>
                </a:solidFill>
              </a:rPr>
              <a:t> </a:t>
            </a:r>
            <a:r>
              <a:rPr sz="2800" dirty="0">
                <a:solidFill>
                  <a:srgbClr val="0052F6"/>
                </a:solidFill>
              </a:rPr>
              <a:t>the</a:t>
            </a:r>
            <a:r>
              <a:rPr sz="2800" spc="-25" dirty="0">
                <a:solidFill>
                  <a:srgbClr val="0052F6"/>
                </a:solidFill>
              </a:rPr>
              <a:t> </a:t>
            </a:r>
            <a:r>
              <a:rPr sz="2800" dirty="0">
                <a:solidFill>
                  <a:srgbClr val="0052F6"/>
                </a:solidFill>
              </a:rPr>
              <a:t>first</a:t>
            </a:r>
            <a:r>
              <a:rPr sz="2800" spc="-25" dirty="0">
                <a:solidFill>
                  <a:srgbClr val="0052F6"/>
                </a:solidFill>
              </a:rPr>
              <a:t> </a:t>
            </a:r>
            <a:r>
              <a:rPr sz="2800" dirty="0">
                <a:solidFill>
                  <a:srgbClr val="0052F6"/>
                </a:solidFill>
              </a:rPr>
              <a:t>adaptive</a:t>
            </a:r>
            <a:r>
              <a:rPr sz="2800" spc="-20" dirty="0">
                <a:solidFill>
                  <a:srgbClr val="0052F6"/>
                </a:solidFill>
              </a:rPr>
              <a:t> </a:t>
            </a:r>
            <a:r>
              <a:rPr sz="2800" spc="-10" dirty="0">
                <a:solidFill>
                  <a:srgbClr val="0052F6"/>
                </a:solidFill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5450" y="1121274"/>
            <a:ext cx="10739120" cy="1467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history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sampled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r>
              <a:rPr kumimoji="0" sz="2500" b="1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choose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step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size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step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517525" marR="0" lvl="0" indent="0" defTabSz="914400" eaLnBrk="1" fontAlgn="auto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sz="2500" b="1" i="0" u="none" strike="noStrike" kern="0" cap="none" spc="-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AdaGrad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97472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Input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⍺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parameters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w</a:t>
            </a:r>
            <a:r>
              <a:rPr kumimoji="0" sz="2475" b="0" i="1" u="none" strike="noStrike" kern="0" cap="none" spc="-37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0</a:t>
            </a:r>
            <a:endParaRPr kumimoji="0" sz="2475" b="0" i="0" u="none" strike="noStrike" kern="0" cap="none" spc="0" normalizeH="0" baseline="-31986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725" y="2563200"/>
            <a:ext cx="5277485" cy="204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initialize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stochastic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accumulate</a:t>
            </a:r>
            <a:r>
              <a:rPr kumimoji="0" sz="25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past</a:t>
            </a:r>
            <a:r>
              <a:rPr kumimoji="0" sz="25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model: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5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i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∈</a:t>
            </a:r>
            <a:r>
              <a:rPr kumimoji="0" sz="25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{1,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…,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d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}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1650" y="17115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1650" y="22449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1650" y="65883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79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0301" y="3808650"/>
            <a:ext cx="2472710" cy="437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4950" y="3317819"/>
            <a:ext cx="1931184" cy="38623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813895" y="4557662"/>
            <a:ext cx="4678680" cy="1355090"/>
            <a:chOff x="4813895" y="4557662"/>
            <a:chExt cx="4678680" cy="13550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3895" y="4895300"/>
              <a:ext cx="3359280" cy="8998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48399" y="4571950"/>
              <a:ext cx="2929890" cy="1326515"/>
            </a:xfrm>
            <a:custGeom>
              <a:avLst/>
              <a:gdLst/>
              <a:ahLst/>
              <a:cxnLst/>
              <a:rect l="l" t="t" r="r" b="b"/>
              <a:pathLst>
                <a:path w="2929890" h="1326514">
                  <a:moveTo>
                    <a:pt x="0" y="746802"/>
                  </a:moveTo>
                  <a:lnTo>
                    <a:pt x="9108" y="701688"/>
                  </a:lnTo>
                  <a:lnTo>
                    <a:pt x="33947" y="664847"/>
                  </a:lnTo>
                  <a:lnTo>
                    <a:pt x="70788" y="640008"/>
                  </a:lnTo>
                  <a:lnTo>
                    <a:pt x="115902" y="630899"/>
                  </a:lnTo>
                  <a:lnTo>
                    <a:pt x="615797" y="630899"/>
                  </a:lnTo>
                  <a:lnTo>
                    <a:pt x="660151" y="639722"/>
                  </a:lnTo>
                  <a:lnTo>
                    <a:pt x="697752" y="664846"/>
                  </a:lnTo>
                  <a:lnTo>
                    <a:pt x="722877" y="702448"/>
                  </a:lnTo>
                  <a:lnTo>
                    <a:pt x="731699" y="746802"/>
                  </a:lnTo>
                  <a:lnTo>
                    <a:pt x="731699" y="1210397"/>
                  </a:lnTo>
                  <a:lnTo>
                    <a:pt x="722591" y="1255511"/>
                  </a:lnTo>
                  <a:lnTo>
                    <a:pt x="697752" y="1292352"/>
                  </a:lnTo>
                  <a:lnTo>
                    <a:pt x="660911" y="1317191"/>
                  </a:lnTo>
                  <a:lnTo>
                    <a:pt x="615797" y="1326299"/>
                  </a:lnTo>
                  <a:lnTo>
                    <a:pt x="115902" y="1326299"/>
                  </a:lnTo>
                  <a:lnTo>
                    <a:pt x="70788" y="1317191"/>
                  </a:lnTo>
                  <a:lnTo>
                    <a:pt x="33947" y="1292352"/>
                  </a:lnTo>
                  <a:lnTo>
                    <a:pt x="9108" y="1255511"/>
                  </a:lnTo>
                  <a:lnTo>
                    <a:pt x="0" y="1210397"/>
                  </a:lnTo>
                  <a:lnTo>
                    <a:pt x="0" y="746802"/>
                  </a:lnTo>
                  <a:close/>
                </a:path>
                <a:path w="2929890" h="1326514">
                  <a:moveTo>
                    <a:pt x="2929799" y="0"/>
                  </a:moveTo>
                  <a:lnTo>
                    <a:pt x="888328" y="908868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3974" y="5423412"/>
              <a:ext cx="166237" cy="12443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601425" y="3906477"/>
            <a:ext cx="34315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norm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(or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”mean”)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past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/>
                <a:cs typeface="Georgia"/>
              </a:rPr>
              <a:t>i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-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th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parameter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7725" y="5809005"/>
            <a:ext cx="1558925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0" lvl="0" indent="0" defTabSz="914400" eaLnBrk="1" fontAlgn="auto" latinLnBrk="0" hangingPunct="1">
              <a:lnSpc>
                <a:spcPts val="2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853B72-DF8A-579A-BDA0-EC01B74FF4DB}"/>
              </a:ext>
            </a:extLst>
          </p:cNvPr>
          <p:cNvCxnSpPr>
            <a:cxnSpLocks/>
          </p:cNvCxnSpPr>
          <p:nvPr/>
        </p:nvCxnSpPr>
        <p:spPr>
          <a:xfrm flipV="1">
            <a:off x="532425" y="817957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374246"/>
            <a:ext cx="98158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AdaGrad:</a:t>
            </a:r>
            <a:r>
              <a:rPr sz="2800" spc="-3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One</a:t>
            </a:r>
            <a:r>
              <a:rPr sz="28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of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the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first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adaptive</a:t>
            </a:r>
            <a:r>
              <a:rPr sz="28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5450" y="1121274"/>
            <a:ext cx="10739120" cy="1467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history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sampled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r>
              <a:rPr kumimoji="0" sz="2500" b="1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choose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step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size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next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step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517525" marR="0" lvl="0" indent="0" defTabSz="914400" eaLnBrk="1" fontAlgn="auto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sz="2500" b="1" i="0" u="none" strike="noStrike" kern="0" cap="none" spc="-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AdaGrad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97472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Input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⍺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parameters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w</a:t>
            </a:r>
            <a:r>
              <a:rPr kumimoji="0" sz="2475" b="0" i="1" u="none" strike="noStrike" kern="0" cap="none" spc="-37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0</a:t>
            </a:r>
            <a:endParaRPr kumimoji="0" sz="2475" b="0" i="0" u="none" strike="noStrike" kern="0" cap="none" spc="0" normalizeH="0" baseline="-31986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725" y="2563200"/>
            <a:ext cx="5277485" cy="204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initialize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stochastic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accumulate</a:t>
            </a:r>
            <a:r>
              <a:rPr kumimoji="0" sz="25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past</a:t>
            </a:r>
            <a:r>
              <a:rPr kumimoji="0" sz="25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model: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5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i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∈</a:t>
            </a:r>
            <a:r>
              <a:rPr kumimoji="0" sz="25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{1,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…,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d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}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1650" y="17115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1650" y="22449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1650" y="65883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79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0301" y="3808650"/>
            <a:ext cx="2472710" cy="437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4950" y="3317819"/>
            <a:ext cx="1931184" cy="38623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813895" y="4557762"/>
            <a:ext cx="4186554" cy="1355090"/>
            <a:chOff x="4813895" y="4557762"/>
            <a:chExt cx="4186554" cy="13550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3895" y="4895300"/>
              <a:ext cx="3359280" cy="8998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48399" y="4572049"/>
              <a:ext cx="2437765" cy="1326515"/>
            </a:xfrm>
            <a:custGeom>
              <a:avLst/>
              <a:gdLst/>
              <a:ahLst/>
              <a:cxnLst/>
              <a:rect l="l" t="t" r="r" b="b"/>
              <a:pathLst>
                <a:path w="2437765" h="1326514">
                  <a:moveTo>
                    <a:pt x="0" y="475303"/>
                  </a:moveTo>
                  <a:lnTo>
                    <a:pt x="6079" y="430056"/>
                  </a:lnTo>
                  <a:lnTo>
                    <a:pt x="23237" y="389398"/>
                  </a:lnTo>
                  <a:lnTo>
                    <a:pt x="49851" y="354951"/>
                  </a:lnTo>
                  <a:lnTo>
                    <a:pt x="84298" y="328337"/>
                  </a:lnTo>
                  <a:lnTo>
                    <a:pt x="124956" y="311179"/>
                  </a:lnTo>
                  <a:lnTo>
                    <a:pt x="170202" y="305099"/>
                  </a:lnTo>
                  <a:lnTo>
                    <a:pt x="965896" y="305099"/>
                  </a:lnTo>
                  <a:lnTo>
                    <a:pt x="1031030" y="318055"/>
                  </a:lnTo>
                  <a:lnTo>
                    <a:pt x="1086248" y="354951"/>
                  </a:lnTo>
                  <a:lnTo>
                    <a:pt x="1123144" y="410169"/>
                  </a:lnTo>
                  <a:lnTo>
                    <a:pt x="1136099" y="475303"/>
                  </a:lnTo>
                  <a:lnTo>
                    <a:pt x="1136099" y="1156096"/>
                  </a:lnTo>
                  <a:lnTo>
                    <a:pt x="1130020" y="1201343"/>
                  </a:lnTo>
                  <a:lnTo>
                    <a:pt x="1112862" y="1242001"/>
                  </a:lnTo>
                  <a:lnTo>
                    <a:pt x="1086248" y="1276448"/>
                  </a:lnTo>
                  <a:lnTo>
                    <a:pt x="1051801" y="1303062"/>
                  </a:lnTo>
                  <a:lnTo>
                    <a:pt x="1011143" y="1320220"/>
                  </a:lnTo>
                  <a:lnTo>
                    <a:pt x="965896" y="1326299"/>
                  </a:lnTo>
                  <a:lnTo>
                    <a:pt x="170202" y="1326299"/>
                  </a:lnTo>
                  <a:lnTo>
                    <a:pt x="124956" y="1320220"/>
                  </a:lnTo>
                  <a:lnTo>
                    <a:pt x="84298" y="1303062"/>
                  </a:lnTo>
                  <a:lnTo>
                    <a:pt x="49851" y="1276448"/>
                  </a:lnTo>
                  <a:lnTo>
                    <a:pt x="23237" y="1242001"/>
                  </a:lnTo>
                  <a:lnTo>
                    <a:pt x="6079" y="1201343"/>
                  </a:lnTo>
                  <a:lnTo>
                    <a:pt x="0" y="1156096"/>
                  </a:lnTo>
                  <a:lnTo>
                    <a:pt x="0" y="475303"/>
                  </a:lnTo>
                  <a:close/>
                </a:path>
                <a:path w="2437765" h="1326514">
                  <a:moveTo>
                    <a:pt x="2437199" y="0"/>
                  </a:moveTo>
                  <a:lnTo>
                    <a:pt x="1281363" y="72462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5606" y="5242402"/>
              <a:ext cx="163514" cy="13744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636600" y="3821489"/>
            <a:ext cx="2452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actual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step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size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is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decreasing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7725" y="5809005"/>
            <a:ext cx="1558925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0" lvl="0" indent="0" defTabSz="914400" eaLnBrk="1" fontAlgn="auto" latinLnBrk="0" hangingPunct="1">
              <a:lnSpc>
                <a:spcPts val="2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3A8A94-529E-7B6A-FD9D-9D52C3517376}"/>
              </a:ext>
            </a:extLst>
          </p:cNvPr>
          <p:cNvCxnSpPr>
            <a:cxnSpLocks/>
          </p:cNvCxnSpPr>
          <p:nvPr/>
        </p:nvCxnSpPr>
        <p:spPr>
          <a:xfrm flipV="1">
            <a:off x="532425" y="817957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374246"/>
            <a:ext cx="98158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AdaGrad:</a:t>
            </a:r>
            <a:r>
              <a:rPr sz="2800" spc="-3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One</a:t>
            </a:r>
            <a:r>
              <a:rPr sz="28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of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the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first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adaptive</a:t>
            </a:r>
            <a:r>
              <a:rPr sz="28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methods</a:t>
            </a:r>
          </a:p>
        </p:txBody>
      </p:sp>
      <p:sp>
        <p:nvSpPr>
          <p:cNvPr id="3" name="object 3"/>
          <p:cNvSpPr/>
          <p:nvPr/>
        </p:nvSpPr>
        <p:spPr>
          <a:xfrm>
            <a:off x="861650" y="17115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1650" y="22449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1650" y="65883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79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0301" y="3808650"/>
            <a:ext cx="2472710" cy="43734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184174" y="4885775"/>
            <a:ext cx="3398520" cy="929005"/>
            <a:chOff x="3184174" y="4885775"/>
            <a:chExt cx="3398520" cy="9290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3695" y="4895300"/>
              <a:ext cx="3359280" cy="8998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88937" y="4890537"/>
              <a:ext cx="3388995" cy="919480"/>
            </a:xfrm>
            <a:custGeom>
              <a:avLst/>
              <a:gdLst/>
              <a:ahLst/>
              <a:cxnLst/>
              <a:rect l="l" t="t" r="r" b="b"/>
              <a:pathLst>
                <a:path w="3388995" h="919479">
                  <a:moveTo>
                    <a:pt x="0" y="0"/>
                  </a:moveTo>
                  <a:lnTo>
                    <a:pt x="3388801" y="0"/>
                  </a:lnTo>
                  <a:lnTo>
                    <a:pt x="3388801" y="919324"/>
                  </a:lnTo>
                  <a:lnTo>
                    <a:pt x="0" y="9193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4950" y="3317819"/>
            <a:ext cx="1931184" cy="38623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665083" y="4885775"/>
            <a:ext cx="3369945" cy="929005"/>
            <a:chOff x="7665083" y="4885775"/>
            <a:chExt cx="3369945" cy="92900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4608" y="4895300"/>
              <a:ext cx="3320988" cy="8948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669845" y="4890537"/>
              <a:ext cx="3360420" cy="919480"/>
            </a:xfrm>
            <a:custGeom>
              <a:avLst/>
              <a:gdLst/>
              <a:ahLst/>
              <a:cxnLst/>
              <a:rect l="l" t="t" r="r" b="b"/>
              <a:pathLst>
                <a:path w="3360420" h="919479">
                  <a:moveTo>
                    <a:pt x="0" y="0"/>
                  </a:moveTo>
                  <a:lnTo>
                    <a:pt x="3360342" y="0"/>
                  </a:lnTo>
                  <a:lnTo>
                    <a:pt x="3360342" y="919324"/>
                  </a:lnTo>
                  <a:lnTo>
                    <a:pt x="0" y="9193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/>
              <a:t>Use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history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of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sampled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gradients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choose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step</a:t>
            </a:r>
            <a:r>
              <a:rPr spc="-20" dirty="0"/>
              <a:t> </a:t>
            </a:r>
            <a:r>
              <a:rPr dirty="0"/>
              <a:t>size</a:t>
            </a:r>
            <a:r>
              <a:rPr spc="-2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next</a:t>
            </a:r>
            <a:r>
              <a:rPr spc="-15" dirty="0"/>
              <a:t> </a:t>
            </a:r>
            <a:r>
              <a:rPr spc="-20" dirty="0"/>
              <a:t>step</a:t>
            </a:r>
          </a:p>
          <a:p>
            <a:pPr marL="542925">
              <a:lnSpc>
                <a:spcPct val="100000"/>
              </a:lnSpc>
              <a:spcBef>
                <a:spcPts val="2350"/>
              </a:spcBef>
            </a:pPr>
            <a:r>
              <a:rPr b="1" dirty="0">
                <a:latin typeface="Arial"/>
                <a:cs typeface="Arial"/>
              </a:rPr>
              <a:t>Algorithm</a:t>
            </a:r>
            <a:r>
              <a:rPr b="1" spc="-170" dirty="0">
                <a:latin typeface="Arial"/>
                <a:cs typeface="Arial"/>
              </a:rPr>
              <a:t> </a:t>
            </a:r>
            <a:r>
              <a:rPr spc="-10" dirty="0"/>
              <a:t>AdaGrad</a:t>
            </a:r>
          </a:p>
          <a:p>
            <a:pPr marL="1000125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Input</a:t>
            </a:r>
            <a:r>
              <a:rPr dirty="0"/>
              <a:t>:</a:t>
            </a:r>
            <a:r>
              <a:rPr spc="-25" dirty="0"/>
              <a:t> </a:t>
            </a:r>
            <a:r>
              <a:rPr dirty="0"/>
              <a:t>initial</a:t>
            </a:r>
            <a:r>
              <a:rPr spc="-20" dirty="0"/>
              <a:t> </a:t>
            </a:r>
            <a:r>
              <a:rPr dirty="0"/>
              <a:t>learning</a:t>
            </a:r>
            <a:r>
              <a:rPr spc="-20" dirty="0"/>
              <a:t> </a:t>
            </a:r>
            <a:r>
              <a:rPr dirty="0"/>
              <a:t>rate</a:t>
            </a:r>
            <a:r>
              <a:rPr spc="-5" dirty="0"/>
              <a:t> </a:t>
            </a:r>
            <a:r>
              <a:rPr dirty="0">
                <a:latin typeface="Cambria"/>
                <a:cs typeface="Cambria"/>
              </a:rPr>
              <a:t>⍺</a:t>
            </a:r>
            <a:r>
              <a:rPr dirty="0"/>
              <a:t>,</a:t>
            </a:r>
            <a:r>
              <a:rPr spc="-20" dirty="0"/>
              <a:t> </a:t>
            </a:r>
            <a:r>
              <a:rPr dirty="0"/>
              <a:t>initial</a:t>
            </a:r>
            <a:r>
              <a:rPr spc="-20" dirty="0"/>
              <a:t> </a:t>
            </a:r>
            <a:r>
              <a:rPr dirty="0"/>
              <a:t>parameters</a:t>
            </a:r>
            <a:r>
              <a:rPr spc="-5" dirty="0"/>
              <a:t> </a:t>
            </a:r>
            <a:r>
              <a:rPr i="1" spc="-25" dirty="0">
                <a:latin typeface="Georgia"/>
                <a:cs typeface="Georgia"/>
              </a:rPr>
              <a:t>w</a:t>
            </a:r>
            <a:r>
              <a:rPr sz="2475" i="1" spc="-37" baseline="-31986" dirty="0">
                <a:latin typeface="Georgia"/>
                <a:cs typeface="Georgia"/>
              </a:rPr>
              <a:t>0</a:t>
            </a:r>
            <a:endParaRPr sz="2475" baseline="-31986">
              <a:latin typeface="Georgia"/>
              <a:cs typeface="Georgia"/>
            </a:endParaRPr>
          </a:p>
          <a:p>
            <a:pPr marL="1000125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initialize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i="1" dirty="0">
                <a:latin typeface="Georgia"/>
                <a:cs typeface="Georgia"/>
              </a:rPr>
              <a:t>t</a:t>
            </a:r>
            <a:r>
              <a:rPr i="1" spc="75" dirty="0">
                <a:latin typeface="Georgia"/>
                <a:cs typeface="Georgia"/>
              </a:rPr>
              <a:t> </a:t>
            </a:r>
            <a:r>
              <a:rPr dirty="0"/>
              <a:t>←</a:t>
            </a:r>
            <a:r>
              <a:rPr spc="-15" dirty="0"/>
              <a:t> </a:t>
            </a:r>
            <a:r>
              <a:rPr spc="-50" dirty="0"/>
              <a:t>1</a:t>
            </a:r>
          </a:p>
          <a:p>
            <a:pPr marL="1000125">
              <a:lnSpc>
                <a:spcPct val="100000"/>
              </a:lnSpc>
            </a:pPr>
            <a:r>
              <a:rPr b="1" spc="-20" dirty="0">
                <a:latin typeface="Arial"/>
                <a:cs typeface="Arial"/>
              </a:rPr>
              <a:t>loop</a:t>
            </a:r>
          </a:p>
          <a:p>
            <a:pPr marL="1457325">
              <a:lnSpc>
                <a:spcPct val="100000"/>
              </a:lnSpc>
            </a:pPr>
            <a:r>
              <a:rPr dirty="0"/>
              <a:t>sample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stochastic</a:t>
            </a:r>
            <a:r>
              <a:rPr spc="-15" dirty="0"/>
              <a:t> </a:t>
            </a:r>
            <a:r>
              <a:rPr spc="-10" dirty="0"/>
              <a:t>gradient</a:t>
            </a:r>
          </a:p>
          <a:p>
            <a:pPr marL="1457325">
              <a:lnSpc>
                <a:spcPct val="100000"/>
              </a:lnSpc>
              <a:spcBef>
                <a:spcPts val="450"/>
              </a:spcBef>
            </a:pPr>
            <a:r>
              <a:rPr dirty="0"/>
              <a:t>accumulate</a:t>
            </a:r>
            <a:r>
              <a:rPr spc="-45" dirty="0"/>
              <a:t> </a:t>
            </a:r>
            <a:r>
              <a:rPr dirty="0"/>
              <a:t>past</a:t>
            </a:r>
            <a:r>
              <a:rPr spc="-35" dirty="0"/>
              <a:t> </a:t>
            </a:r>
            <a:r>
              <a:rPr spc="-10" dirty="0"/>
              <a:t>gradients</a:t>
            </a:r>
          </a:p>
          <a:p>
            <a:pPr marL="1457325">
              <a:lnSpc>
                <a:spcPct val="100000"/>
              </a:lnSpc>
              <a:spcBef>
                <a:spcPts val="450"/>
              </a:spcBef>
            </a:pPr>
            <a:r>
              <a:rPr dirty="0"/>
              <a:t>update</a:t>
            </a:r>
            <a:r>
              <a:rPr spc="-15" dirty="0"/>
              <a:t> </a:t>
            </a:r>
            <a:r>
              <a:rPr dirty="0"/>
              <a:t>model:</a:t>
            </a:r>
            <a:r>
              <a:rPr spc="-1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all</a:t>
            </a:r>
            <a:r>
              <a:rPr spc="5" dirty="0"/>
              <a:t> </a:t>
            </a:r>
            <a:r>
              <a:rPr i="1" dirty="0">
                <a:latin typeface="Georgia"/>
                <a:cs typeface="Georgia"/>
              </a:rPr>
              <a:t>i</a:t>
            </a:r>
            <a:r>
              <a:rPr i="1" spc="85" dirty="0">
                <a:latin typeface="Georgia"/>
                <a:cs typeface="Georgia"/>
              </a:rPr>
              <a:t> </a:t>
            </a:r>
            <a:r>
              <a:rPr dirty="0">
                <a:latin typeface="MS PGothic"/>
                <a:cs typeface="MS PGothic"/>
              </a:rPr>
              <a:t>∈</a:t>
            </a:r>
            <a:r>
              <a:rPr spc="-80" dirty="0">
                <a:latin typeface="MS PGothic"/>
                <a:cs typeface="MS PGothic"/>
              </a:rPr>
              <a:t> </a:t>
            </a:r>
            <a:r>
              <a:rPr dirty="0"/>
              <a:t>{1,</a:t>
            </a:r>
            <a:r>
              <a:rPr spc="-10" dirty="0"/>
              <a:t> </a:t>
            </a:r>
            <a:r>
              <a:rPr dirty="0"/>
              <a:t>…, </a:t>
            </a:r>
            <a:r>
              <a:rPr i="1" spc="-25" dirty="0">
                <a:latin typeface="Georgia"/>
                <a:cs typeface="Georgia"/>
              </a:rPr>
              <a:t>d</a:t>
            </a:r>
            <a:r>
              <a:rPr spc="-25" dirty="0"/>
              <a:t>}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/>
          </a:p>
          <a:p>
            <a:pPr marL="2398395" algn="ctr">
              <a:lnSpc>
                <a:spcPct val="100000"/>
              </a:lnSpc>
            </a:pPr>
            <a:r>
              <a:rPr sz="2000" spc="-25" dirty="0"/>
              <a:t>or</a:t>
            </a:r>
            <a:endParaRPr sz="2000"/>
          </a:p>
        </p:txBody>
      </p:sp>
      <p:sp>
        <p:nvSpPr>
          <p:cNvPr id="15" name="object 15"/>
          <p:cNvSpPr txBox="1"/>
          <p:nvPr/>
        </p:nvSpPr>
        <p:spPr>
          <a:xfrm>
            <a:off x="1567725" y="5809005"/>
            <a:ext cx="1558925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0" lvl="0" indent="0" defTabSz="914400" eaLnBrk="1" fontAlgn="auto" latinLnBrk="0" hangingPunct="1">
              <a:lnSpc>
                <a:spcPts val="2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52E213-ECED-57AC-B987-7992C595A0AC}"/>
              </a:ext>
            </a:extLst>
          </p:cNvPr>
          <p:cNvCxnSpPr>
            <a:cxnSpLocks/>
          </p:cNvCxnSpPr>
          <p:nvPr/>
        </p:nvCxnSpPr>
        <p:spPr>
          <a:xfrm flipV="1">
            <a:off x="532425" y="817957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136795"/>
            <a:ext cx="11127149" cy="683480"/>
          </a:xfrm>
          <a:prstGeom prst="rect">
            <a:avLst/>
          </a:prstGeom>
        </p:spPr>
        <p:txBody>
          <a:bodyPr vert="horz" wrap="square" lIns="0" tIns="250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Issue</a:t>
            </a:r>
            <a:r>
              <a:rPr sz="28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of</a:t>
            </a:r>
            <a:r>
              <a:rPr sz="2800" spc="-229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AdaGrad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649" y="1748449"/>
            <a:ext cx="9989820" cy="29828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427990" lvl="0" indent="-5461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8165" algn="l"/>
              </a:tabLst>
              <a:defRPr/>
            </a:pP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rgbClr val="674EA7"/>
                </a:solidFill>
                <a:effectLst/>
                <a:uLnTx/>
                <a:uFillTx/>
                <a:latin typeface="MS PGothic"/>
                <a:cs typeface="MS PGothic"/>
              </a:rPr>
              <a:t>❏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674EA7"/>
                </a:solidFill>
                <a:effectLst/>
                <a:uLnTx/>
                <a:uFillTx/>
                <a:latin typeface="MS PGothic"/>
                <a:cs typeface="MS PGothic"/>
              </a:rPr>
              <a:t>	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What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problems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might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arise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when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using</a:t>
            </a:r>
            <a:r>
              <a:rPr kumimoji="0" sz="2400" b="0" i="0" u="none" strike="noStrike" kern="0" cap="none" spc="-15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AdaGrad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for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non-convex optimization?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mic Sans MS" panose="030F0702030302020204" pitchFamily="66" charset="0"/>
              <a:cs typeface="Arial"/>
            </a:endParaRPr>
          </a:p>
          <a:p>
            <a:pPr marL="533400" marR="0" lvl="0" indent="0" defTabSz="91440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5365" algn="l"/>
              </a:tabLst>
              <a:defRPr/>
            </a:pP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MS PGothic"/>
              </a:rPr>
              <a:t>❏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MS PGothic"/>
              </a:rPr>
              <a:t>	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Think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about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the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step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size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always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decreasing.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Could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this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cause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problem?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mic Sans MS" panose="030F0702030302020204" pitchFamily="66" charset="0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mic Sans MS" panose="030F0702030302020204" pitchFamily="66" charset="0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mic Sans MS" panose="030F0702030302020204" pitchFamily="66" charset="0"/>
              <a:cs typeface="Arial"/>
            </a:endParaRPr>
          </a:p>
          <a:p>
            <a:pPr marL="558165" marR="5080" lvl="0" indent="-5461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8165" algn="l"/>
              </a:tabLst>
              <a:defRPr/>
            </a:pP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MS PGothic"/>
              </a:rPr>
              <a:t>❏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MS PGothic"/>
              </a:rPr>
              <a:t>	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If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you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do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think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of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problem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that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might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arise,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how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could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you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change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AdaGrad</a:t>
            </a:r>
            <a:r>
              <a:rPr kumimoji="0" sz="2400" b="0" i="0" u="none" strike="noStrike" kern="0" cap="none" spc="-3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to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fix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it?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mic Sans MS" panose="030F0702030302020204" pitchFamily="66" charset="0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EFCD0C-5C6E-0D89-626E-64E3A1167626}"/>
              </a:ext>
            </a:extLst>
          </p:cNvPr>
          <p:cNvCxnSpPr>
            <a:cxnSpLocks/>
          </p:cNvCxnSpPr>
          <p:nvPr/>
        </p:nvCxnSpPr>
        <p:spPr>
          <a:xfrm flipV="1">
            <a:off x="532425" y="817957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136795"/>
            <a:ext cx="22263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RMSProp</a:t>
            </a:r>
          </a:p>
        </p:txBody>
      </p:sp>
      <p:sp>
        <p:nvSpPr>
          <p:cNvPr id="3" name="object 3"/>
          <p:cNvSpPr/>
          <p:nvPr/>
        </p:nvSpPr>
        <p:spPr>
          <a:xfrm>
            <a:off x="861650" y="67407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79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7920" y="1077990"/>
            <a:ext cx="2472710" cy="4261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2425" y="703097"/>
            <a:ext cx="9407525" cy="3242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30480" lvl="0" indent="-85725" defTabSz="914400" eaLnBrk="1" fontAlgn="auto" latinLnBrk="0" hangingPunct="1">
              <a:lnSpc>
                <a:spcPct val="1215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—Divide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running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average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its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recent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0052F6"/>
                </a:solidFill>
                <a:effectLst/>
                <a:uLnTx/>
                <a:uFillTx/>
                <a:latin typeface="Arial"/>
                <a:cs typeface="Arial"/>
              </a:rPr>
              <a:t> magnitude </a:t>
            </a:r>
            <a:endParaRPr kumimoji="0" lang="en-US" sz="2000" b="0" i="0" u="none" strike="noStrike" kern="0" cap="none" spc="-10" normalizeH="0" baseline="0" noProof="0" dirty="0">
              <a:ln>
                <a:noFill/>
              </a:ln>
              <a:solidFill>
                <a:srgbClr val="0052F6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3825" marR="30480" lvl="0" indent="-85725" defTabSz="914400" eaLnBrk="1" fontAlgn="auto" latinLnBrk="0" hangingPunct="1">
              <a:lnSpc>
                <a:spcPct val="1215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Just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replaces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accumulation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AdaGrad,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i.e.,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11454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exponential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moving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average.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46379" marR="0" lvl="0" indent="0" defTabSz="91440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sz="25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RMSProp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35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Input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⍺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parameters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w</a:t>
            </a:r>
            <a:r>
              <a:rPr kumimoji="0" sz="2475" b="0" i="1" u="none" strike="noStrike" kern="0" cap="none" spc="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0</a:t>
            </a:r>
            <a:r>
              <a:rPr kumimoji="0" sz="2475" b="0" i="1" u="none" strike="noStrike" kern="0" cap="none" spc="-15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weight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  <a:p>
            <a:pPr marL="7035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initialize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035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1607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stochastic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5650" y="4068150"/>
            <a:ext cx="37299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accumulate</a:t>
            </a:r>
            <a:r>
              <a:rPr kumimoji="0" sz="2500" b="0" i="0" u="none" strike="noStrike" kern="0" cap="none" spc="-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past</a:t>
            </a:r>
            <a:r>
              <a:rPr kumimoji="0" sz="2500" b="0" i="0" u="none" strike="noStrike" kern="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53490" y="4068150"/>
            <a:ext cx="24942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parameters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5650" y="4506300"/>
            <a:ext cx="48202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model: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5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i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∈</a:t>
            </a:r>
            <a:r>
              <a:rPr kumimoji="0" sz="25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{1,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…,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d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}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7715" y="1890636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7037" y="2284478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3895" y="5047700"/>
            <a:ext cx="3359280" cy="89980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457699" y="4076274"/>
            <a:ext cx="3549650" cy="377825"/>
            <a:chOff x="5457699" y="4076274"/>
            <a:chExt cx="3549650" cy="3778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7225" y="4085799"/>
              <a:ext cx="3530224" cy="3585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62462" y="4081036"/>
              <a:ext cx="3540125" cy="368300"/>
            </a:xfrm>
            <a:custGeom>
              <a:avLst/>
              <a:gdLst/>
              <a:ahLst/>
              <a:cxnLst/>
              <a:rect l="l" t="t" r="r" b="b"/>
              <a:pathLst>
                <a:path w="3540125" h="368300">
                  <a:moveTo>
                    <a:pt x="0" y="0"/>
                  </a:moveTo>
                  <a:lnTo>
                    <a:pt x="3539749" y="0"/>
                  </a:lnTo>
                  <a:lnTo>
                    <a:pt x="3539749" y="368049"/>
                  </a:lnTo>
                  <a:lnTo>
                    <a:pt x="0" y="3680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24950" y="3622619"/>
            <a:ext cx="1931184" cy="38623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98450" y="5885205"/>
            <a:ext cx="1558925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0" lvl="0" indent="0" defTabSz="914400" eaLnBrk="1" fontAlgn="auto" latinLnBrk="0" hangingPunct="1">
              <a:lnSpc>
                <a:spcPts val="2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28EDCF-BC00-A9E5-334F-DC338C414042}"/>
              </a:ext>
            </a:extLst>
          </p:cNvPr>
          <p:cNvCxnSpPr>
            <a:cxnSpLocks/>
          </p:cNvCxnSpPr>
          <p:nvPr/>
        </p:nvCxnSpPr>
        <p:spPr>
          <a:xfrm flipV="1">
            <a:off x="532425" y="641083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1177570"/>
            <a:ext cx="1112714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500" dirty="0">
                <a:solidFill>
                  <a:srgbClr val="0052F6"/>
                </a:solidFill>
              </a:rPr>
              <a:t>—Divide</a:t>
            </a:r>
            <a:r>
              <a:rPr sz="2500" spc="-25" dirty="0">
                <a:solidFill>
                  <a:srgbClr val="0052F6"/>
                </a:solidFill>
              </a:rPr>
              <a:t> </a:t>
            </a:r>
            <a:r>
              <a:rPr sz="2500" dirty="0">
                <a:solidFill>
                  <a:srgbClr val="0052F6"/>
                </a:solidFill>
              </a:rPr>
              <a:t>the</a:t>
            </a:r>
            <a:r>
              <a:rPr sz="2500" spc="-15" dirty="0">
                <a:solidFill>
                  <a:srgbClr val="0052F6"/>
                </a:solidFill>
              </a:rPr>
              <a:t> </a:t>
            </a:r>
            <a:r>
              <a:rPr sz="2500" dirty="0">
                <a:solidFill>
                  <a:srgbClr val="0052F6"/>
                </a:solidFill>
              </a:rPr>
              <a:t>gradient</a:t>
            </a:r>
            <a:r>
              <a:rPr sz="2500" spc="-15" dirty="0">
                <a:solidFill>
                  <a:srgbClr val="0052F6"/>
                </a:solidFill>
              </a:rPr>
              <a:t> </a:t>
            </a:r>
            <a:r>
              <a:rPr sz="2500" dirty="0">
                <a:solidFill>
                  <a:srgbClr val="0052F6"/>
                </a:solidFill>
              </a:rPr>
              <a:t>by</a:t>
            </a:r>
            <a:r>
              <a:rPr sz="2500" spc="-15" dirty="0">
                <a:solidFill>
                  <a:srgbClr val="0052F6"/>
                </a:solidFill>
              </a:rPr>
              <a:t> </a:t>
            </a:r>
            <a:r>
              <a:rPr sz="2500" dirty="0">
                <a:solidFill>
                  <a:srgbClr val="0052F6"/>
                </a:solidFill>
              </a:rPr>
              <a:t>a</a:t>
            </a:r>
            <a:r>
              <a:rPr sz="2500" spc="-15" dirty="0">
                <a:solidFill>
                  <a:srgbClr val="0052F6"/>
                </a:solidFill>
              </a:rPr>
              <a:t> </a:t>
            </a:r>
            <a:r>
              <a:rPr sz="2500" dirty="0">
                <a:solidFill>
                  <a:srgbClr val="0052F6"/>
                </a:solidFill>
              </a:rPr>
              <a:t>running</a:t>
            </a:r>
            <a:r>
              <a:rPr sz="2500" spc="-15" dirty="0">
                <a:solidFill>
                  <a:srgbClr val="0052F6"/>
                </a:solidFill>
              </a:rPr>
              <a:t> </a:t>
            </a:r>
            <a:r>
              <a:rPr sz="2500" dirty="0">
                <a:solidFill>
                  <a:srgbClr val="0052F6"/>
                </a:solidFill>
              </a:rPr>
              <a:t>average</a:t>
            </a:r>
            <a:r>
              <a:rPr sz="2500" spc="-15" dirty="0">
                <a:solidFill>
                  <a:srgbClr val="0052F6"/>
                </a:solidFill>
              </a:rPr>
              <a:t> </a:t>
            </a:r>
            <a:r>
              <a:rPr sz="2500" dirty="0">
                <a:solidFill>
                  <a:srgbClr val="0052F6"/>
                </a:solidFill>
              </a:rPr>
              <a:t>of</a:t>
            </a:r>
            <a:r>
              <a:rPr sz="2500" spc="-15" dirty="0">
                <a:solidFill>
                  <a:srgbClr val="0052F6"/>
                </a:solidFill>
              </a:rPr>
              <a:t> </a:t>
            </a:r>
            <a:r>
              <a:rPr sz="2500" dirty="0">
                <a:solidFill>
                  <a:srgbClr val="0052F6"/>
                </a:solidFill>
              </a:rPr>
              <a:t>its</a:t>
            </a:r>
            <a:r>
              <a:rPr sz="2500" spc="10" dirty="0"/>
              <a:t> </a:t>
            </a:r>
            <a:r>
              <a:rPr sz="2500" dirty="0">
                <a:solidFill>
                  <a:srgbClr val="C00000"/>
                </a:solidFill>
              </a:rPr>
              <a:t>recent</a:t>
            </a:r>
            <a:r>
              <a:rPr sz="2500" spc="-10" dirty="0">
                <a:solidFill>
                  <a:srgbClr val="C00000"/>
                </a:solidFill>
              </a:rPr>
              <a:t> magnitude</a:t>
            </a:r>
            <a:endParaRPr sz="2500" dirty="0">
              <a:solidFill>
                <a:srgbClr val="C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1650" y="67407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79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250" y="2106000"/>
            <a:ext cx="29883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sz="25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RMSProp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0350" y="2487000"/>
            <a:ext cx="840549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Input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⍺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parameters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w</a:t>
            </a:r>
            <a:r>
              <a:rPr kumimoji="0" sz="2475" b="0" i="1" u="none" strike="noStrike" kern="0" cap="none" spc="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0</a:t>
            </a:r>
            <a:r>
              <a:rPr kumimoji="0" sz="2475" b="0" i="1" u="none" strike="noStrike" kern="0" cap="none" spc="-15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weight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  <a:p>
            <a:pPr marL="508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initialize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508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5080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stochastic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5650" y="4068150"/>
            <a:ext cx="37299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accumulate</a:t>
            </a:r>
            <a:r>
              <a:rPr kumimoji="0" sz="25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past</a:t>
            </a:r>
            <a:r>
              <a:rPr kumimoji="0" sz="25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53490" y="4068150"/>
            <a:ext cx="24942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parameters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5650" y="4506300"/>
            <a:ext cx="48202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model: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5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i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∈</a:t>
            </a:r>
            <a:r>
              <a:rPr kumimoji="0" sz="25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{1,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…,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d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}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3895" y="5047700"/>
            <a:ext cx="3359280" cy="89980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457699" y="4076274"/>
            <a:ext cx="3549650" cy="377825"/>
            <a:chOff x="5457699" y="4076274"/>
            <a:chExt cx="3549650" cy="3778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7225" y="4085799"/>
              <a:ext cx="3530224" cy="3585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462462" y="4081036"/>
              <a:ext cx="3540125" cy="368300"/>
            </a:xfrm>
            <a:custGeom>
              <a:avLst/>
              <a:gdLst/>
              <a:ahLst/>
              <a:cxnLst/>
              <a:rect l="l" t="t" r="r" b="b"/>
              <a:pathLst>
                <a:path w="3540125" h="368300">
                  <a:moveTo>
                    <a:pt x="0" y="0"/>
                  </a:moveTo>
                  <a:lnTo>
                    <a:pt x="3539749" y="0"/>
                  </a:lnTo>
                  <a:lnTo>
                    <a:pt x="3539749" y="368049"/>
                  </a:lnTo>
                  <a:lnTo>
                    <a:pt x="0" y="3680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4950" y="3622619"/>
            <a:ext cx="1931184" cy="38623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06391" y="1558867"/>
            <a:ext cx="10744359" cy="2255665"/>
            <a:chOff x="861650" y="1652373"/>
            <a:chExt cx="10744359" cy="2255665"/>
          </a:xfrm>
        </p:grpSpPr>
        <p:sp>
          <p:nvSpPr>
            <p:cNvPr id="15" name="object 15"/>
            <p:cNvSpPr/>
            <p:nvPr/>
          </p:nvSpPr>
          <p:spPr>
            <a:xfrm>
              <a:off x="861650" y="2016374"/>
              <a:ext cx="10656570" cy="17780"/>
            </a:xfrm>
            <a:custGeom>
              <a:avLst/>
              <a:gdLst/>
              <a:ahLst/>
              <a:cxnLst/>
              <a:rect l="l" t="t" r="r" b="b"/>
              <a:pathLst>
                <a:path w="10656570" h="17780">
                  <a:moveTo>
                    <a:pt x="0" y="0"/>
                  </a:moveTo>
                  <a:lnTo>
                    <a:pt x="10656299" y="176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61650" y="2549774"/>
              <a:ext cx="10656570" cy="17780"/>
            </a:xfrm>
            <a:custGeom>
              <a:avLst/>
              <a:gdLst/>
              <a:ahLst/>
              <a:cxnLst/>
              <a:rect l="l" t="t" r="r" b="b"/>
              <a:pathLst>
                <a:path w="10656570" h="17780">
                  <a:moveTo>
                    <a:pt x="0" y="0"/>
                  </a:moveTo>
                  <a:lnTo>
                    <a:pt x="10656299" y="1769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763239" y="1652373"/>
              <a:ext cx="45719" cy="2106289"/>
            </a:xfrm>
            <a:custGeom>
              <a:avLst/>
              <a:gdLst/>
              <a:ahLst/>
              <a:cxnLst/>
              <a:rect l="l" t="t" r="r" b="b"/>
              <a:pathLst>
                <a:path w="17145" h="2519045">
                  <a:moveTo>
                    <a:pt x="0" y="0"/>
                  </a:moveTo>
                  <a:lnTo>
                    <a:pt x="16571" y="2518953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4615" y="3749480"/>
              <a:ext cx="122969" cy="15855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792324" y="1705699"/>
              <a:ext cx="2813685" cy="909955"/>
            </a:xfrm>
            <a:custGeom>
              <a:avLst/>
              <a:gdLst/>
              <a:ahLst/>
              <a:cxnLst/>
              <a:rect l="l" t="t" r="r" b="b"/>
              <a:pathLst>
                <a:path w="2813684" h="909955">
                  <a:moveTo>
                    <a:pt x="2661746" y="909899"/>
                  </a:moveTo>
                  <a:lnTo>
                    <a:pt x="151652" y="909899"/>
                  </a:lnTo>
                  <a:lnTo>
                    <a:pt x="103718" y="902168"/>
                  </a:lnTo>
                  <a:lnTo>
                    <a:pt x="62088" y="880639"/>
                  </a:lnTo>
                  <a:lnTo>
                    <a:pt x="29260" y="847811"/>
                  </a:lnTo>
                  <a:lnTo>
                    <a:pt x="7731" y="806180"/>
                  </a:lnTo>
                  <a:lnTo>
                    <a:pt x="0" y="758246"/>
                  </a:lnTo>
                  <a:lnTo>
                    <a:pt x="0" y="151653"/>
                  </a:lnTo>
                  <a:lnTo>
                    <a:pt x="7731" y="103719"/>
                  </a:lnTo>
                  <a:lnTo>
                    <a:pt x="29260" y="62088"/>
                  </a:lnTo>
                  <a:lnTo>
                    <a:pt x="62088" y="29260"/>
                  </a:lnTo>
                  <a:lnTo>
                    <a:pt x="103718" y="7731"/>
                  </a:lnTo>
                  <a:lnTo>
                    <a:pt x="151652" y="0"/>
                  </a:lnTo>
                  <a:lnTo>
                    <a:pt x="2661746" y="0"/>
                  </a:lnTo>
                  <a:lnTo>
                    <a:pt x="2719782" y="11543"/>
                  </a:lnTo>
                  <a:lnTo>
                    <a:pt x="2768981" y="44418"/>
                  </a:lnTo>
                  <a:lnTo>
                    <a:pt x="2801856" y="93617"/>
                  </a:lnTo>
                  <a:lnTo>
                    <a:pt x="2813399" y="151653"/>
                  </a:lnTo>
                  <a:lnTo>
                    <a:pt x="2813399" y="758246"/>
                  </a:lnTo>
                  <a:lnTo>
                    <a:pt x="2805668" y="806180"/>
                  </a:lnTo>
                  <a:lnTo>
                    <a:pt x="2784139" y="847811"/>
                  </a:lnTo>
                  <a:lnTo>
                    <a:pt x="2751311" y="880639"/>
                  </a:lnTo>
                  <a:lnTo>
                    <a:pt x="2709681" y="902168"/>
                  </a:lnTo>
                  <a:lnTo>
                    <a:pt x="2661746" y="9098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8792324" y="1705699"/>
              <a:ext cx="2813685" cy="909955"/>
            </a:xfrm>
            <a:custGeom>
              <a:avLst/>
              <a:gdLst/>
              <a:ahLst/>
              <a:cxnLst/>
              <a:rect l="l" t="t" r="r" b="b"/>
              <a:pathLst>
                <a:path w="2813684" h="909955">
                  <a:moveTo>
                    <a:pt x="0" y="151653"/>
                  </a:moveTo>
                  <a:lnTo>
                    <a:pt x="7731" y="103719"/>
                  </a:lnTo>
                  <a:lnTo>
                    <a:pt x="29260" y="62088"/>
                  </a:lnTo>
                  <a:lnTo>
                    <a:pt x="62088" y="29260"/>
                  </a:lnTo>
                  <a:lnTo>
                    <a:pt x="103718" y="7731"/>
                  </a:lnTo>
                  <a:lnTo>
                    <a:pt x="151652" y="0"/>
                  </a:lnTo>
                  <a:lnTo>
                    <a:pt x="2661746" y="0"/>
                  </a:lnTo>
                  <a:lnTo>
                    <a:pt x="2719782" y="11543"/>
                  </a:lnTo>
                  <a:lnTo>
                    <a:pt x="2768981" y="44418"/>
                  </a:lnTo>
                  <a:lnTo>
                    <a:pt x="2801856" y="93617"/>
                  </a:lnTo>
                  <a:lnTo>
                    <a:pt x="2813399" y="151653"/>
                  </a:lnTo>
                  <a:lnTo>
                    <a:pt x="2813399" y="758246"/>
                  </a:lnTo>
                  <a:lnTo>
                    <a:pt x="2805668" y="806180"/>
                  </a:lnTo>
                  <a:lnTo>
                    <a:pt x="2784139" y="847811"/>
                  </a:lnTo>
                  <a:lnTo>
                    <a:pt x="2751311" y="880639"/>
                  </a:lnTo>
                  <a:lnTo>
                    <a:pt x="2709681" y="902168"/>
                  </a:lnTo>
                  <a:lnTo>
                    <a:pt x="2661746" y="909899"/>
                  </a:lnTo>
                  <a:lnTo>
                    <a:pt x="151652" y="909899"/>
                  </a:lnTo>
                  <a:lnTo>
                    <a:pt x="103718" y="902168"/>
                  </a:lnTo>
                  <a:lnTo>
                    <a:pt x="62088" y="880639"/>
                  </a:lnTo>
                  <a:lnTo>
                    <a:pt x="29260" y="847811"/>
                  </a:lnTo>
                  <a:lnTo>
                    <a:pt x="7731" y="806180"/>
                  </a:lnTo>
                  <a:lnTo>
                    <a:pt x="0" y="758246"/>
                  </a:lnTo>
                  <a:lnTo>
                    <a:pt x="0" y="151653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985299" y="1753708"/>
            <a:ext cx="2268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recent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98450" y="5885205"/>
            <a:ext cx="1558925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0" lvl="0" indent="0" defTabSz="914400" eaLnBrk="1" fontAlgn="auto" latinLnBrk="0" hangingPunct="1">
              <a:lnSpc>
                <a:spcPts val="2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85299" y="2074730"/>
            <a:ext cx="2312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play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dominant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</a:rPr>
              <a:t> role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E8DD47-C33E-F950-CA2D-A453FA20437C}"/>
              </a:ext>
            </a:extLst>
          </p:cNvPr>
          <p:cNvCxnSpPr>
            <a:cxnSpLocks/>
          </p:cNvCxnSpPr>
          <p:nvPr/>
        </p:nvCxnSpPr>
        <p:spPr>
          <a:xfrm flipV="1">
            <a:off x="620214" y="932092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F5A56-E704-C667-5661-53D4478395DA}"/>
              </a:ext>
            </a:extLst>
          </p:cNvPr>
          <p:cNvSpPr txBox="1"/>
          <p:nvPr/>
        </p:nvSpPr>
        <p:spPr>
          <a:xfrm>
            <a:off x="532425" y="4255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RMSProp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1084" y="720819"/>
            <a:ext cx="860083" cy="4562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1082" y="1452346"/>
            <a:ext cx="937301" cy="3175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93052" y="848423"/>
            <a:ext cx="95955" cy="2305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8057" y="848334"/>
            <a:ext cx="141111" cy="2900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11016" y="497958"/>
            <a:ext cx="4548293" cy="2099976"/>
          </a:xfrm>
          <a:prstGeom prst="rect">
            <a:avLst/>
          </a:prstGeom>
        </p:spPr>
        <p:txBody>
          <a:bodyPr vert="horz" wrap="square" lIns="0" tIns="237913" rIns="0" bIns="0" rtlCol="0">
            <a:spAutoFit/>
          </a:bodyPr>
          <a:lstStyle/>
          <a:p>
            <a:pPr marL="16933" indent="20319">
              <a:spcBef>
                <a:spcPts val="1873"/>
              </a:spcBef>
              <a:tabLst>
                <a:tab pos="2953100" algn="l"/>
              </a:tabLst>
            </a:pPr>
            <a:r>
              <a:rPr sz="2667" spc="-13" dirty="0">
                <a:latin typeface="Calibri"/>
                <a:cs typeface="Calibri"/>
              </a:rPr>
              <a:t>“activation”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of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unit</a:t>
            </a:r>
            <a:r>
              <a:rPr sz="2667" dirty="0">
                <a:latin typeface="Calibri"/>
                <a:cs typeface="Calibri"/>
              </a:rPr>
              <a:t>	in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layer</a:t>
            </a:r>
            <a:endParaRPr sz="2667">
              <a:latin typeface="Calibri"/>
              <a:cs typeface="Calibri"/>
            </a:endParaRPr>
          </a:p>
          <a:p>
            <a:pPr marL="16933" marR="6773">
              <a:spcBef>
                <a:spcPts val="1747"/>
              </a:spcBef>
              <a:tabLst>
                <a:tab pos="4241694" algn="l"/>
              </a:tabLst>
            </a:pPr>
            <a:r>
              <a:rPr sz="2667" dirty="0">
                <a:latin typeface="Calibri"/>
                <a:cs typeface="Calibri"/>
              </a:rPr>
              <a:t>matrix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of</a:t>
            </a:r>
            <a:r>
              <a:rPr sz="2667" spc="-4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weights</a:t>
            </a:r>
            <a:r>
              <a:rPr sz="2667" spc="-6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controlling </a:t>
            </a:r>
            <a:r>
              <a:rPr sz="2667" dirty="0">
                <a:latin typeface="Calibri"/>
                <a:cs typeface="Calibri"/>
              </a:rPr>
              <a:t>function</a:t>
            </a:r>
            <a:r>
              <a:rPr sz="2667" spc="-6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mapping</a:t>
            </a:r>
            <a:r>
              <a:rPr sz="2667" spc="-4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from</a:t>
            </a:r>
            <a:r>
              <a:rPr sz="2667" spc="-33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layer</a:t>
            </a:r>
            <a:r>
              <a:rPr sz="2667" dirty="0">
                <a:latin typeface="Calibri"/>
                <a:cs typeface="Calibri"/>
              </a:rPr>
              <a:t>	</a:t>
            </a:r>
            <a:r>
              <a:rPr sz="2667" spc="-47" dirty="0">
                <a:latin typeface="Calibri"/>
                <a:cs typeface="Calibri"/>
              </a:rPr>
              <a:t>to </a:t>
            </a:r>
            <a:r>
              <a:rPr sz="2667" spc="-13" dirty="0">
                <a:latin typeface="Calibri"/>
                <a:cs typeface="Calibri"/>
              </a:rPr>
              <a:t>layer</a:t>
            </a:r>
            <a:endParaRPr sz="2667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17784" y="1875009"/>
            <a:ext cx="139699" cy="2951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40644" y="2289030"/>
            <a:ext cx="722437" cy="29567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822695" y="3188208"/>
            <a:ext cx="6772487" cy="1711113"/>
            <a:chOff x="1367021" y="2391155"/>
            <a:chExt cx="5079365" cy="128333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7021" y="2391155"/>
              <a:ext cx="4884420" cy="7787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01824" y="2738628"/>
              <a:ext cx="3746500" cy="45720"/>
            </a:xfrm>
            <a:custGeom>
              <a:avLst/>
              <a:gdLst/>
              <a:ahLst/>
              <a:cxnLst/>
              <a:rect l="l" t="t" r="r" b="b"/>
              <a:pathLst>
                <a:path w="3746500" h="45719">
                  <a:moveTo>
                    <a:pt x="3175" y="32004"/>
                  </a:moveTo>
                  <a:lnTo>
                    <a:pt x="0" y="32004"/>
                  </a:lnTo>
                  <a:lnTo>
                    <a:pt x="2116" y="32512"/>
                  </a:lnTo>
                  <a:lnTo>
                    <a:pt x="3175" y="32004"/>
                  </a:lnTo>
                  <a:close/>
                </a:path>
                <a:path w="3746500" h="45719">
                  <a:moveTo>
                    <a:pt x="2116" y="32512"/>
                  </a:moveTo>
                  <a:lnTo>
                    <a:pt x="0" y="32004"/>
                  </a:lnTo>
                  <a:lnTo>
                    <a:pt x="0" y="33528"/>
                  </a:lnTo>
                  <a:lnTo>
                    <a:pt x="2116" y="32512"/>
                  </a:lnTo>
                  <a:close/>
                </a:path>
                <a:path w="3746500" h="45719">
                  <a:moveTo>
                    <a:pt x="12700" y="42672"/>
                  </a:moveTo>
                  <a:lnTo>
                    <a:pt x="12700" y="35052"/>
                  </a:lnTo>
                  <a:lnTo>
                    <a:pt x="2116" y="32512"/>
                  </a:lnTo>
                  <a:lnTo>
                    <a:pt x="0" y="33528"/>
                  </a:lnTo>
                  <a:lnTo>
                    <a:pt x="11288" y="43010"/>
                  </a:lnTo>
                  <a:lnTo>
                    <a:pt x="12700" y="42672"/>
                  </a:lnTo>
                  <a:close/>
                </a:path>
                <a:path w="3746500" h="45719">
                  <a:moveTo>
                    <a:pt x="11288" y="43010"/>
                  </a:moveTo>
                  <a:lnTo>
                    <a:pt x="0" y="33528"/>
                  </a:lnTo>
                  <a:lnTo>
                    <a:pt x="0" y="45720"/>
                  </a:lnTo>
                  <a:lnTo>
                    <a:pt x="11288" y="43010"/>
                  </a:lnTo>
                  <a:close/>
                </a:path>
                <a:path w="3746500" h="45719">
                  <a:moveTo>
                    <a:pt x="12700" y="45720"/>
                  </a:moveTo>
                  <a:lnTo>
                    <a:pt x="12700" y="44196"/>
                  </a:lnTo>
                  <a:lnTo>
                    <a:pt x="11288" y="43010"/>
                  </a:lnTo>
                  <a:lnTo>
                    <a:pt x="0" y="45720"/>
                  </a:lnTo>
                  <a:lnTo>
                    <a:pt x="12700" y="45720"/>
                  </a:lnTo>
                  <a:close/>
                </a:path>
                <a:path w="3746500" h="45719">
                  <a:moveTo>
                    <a:pt x="12700" y="35052"/>
                  </a:moveTo>
                  <a:lnTo>
                    <a:pt x="12700" y="32004"/>
                  </a:lnTo>
                  <a:lnTo>
                    <a:pt x="3175" y="32004"/>
                  </a:lnTo>
                  <a:lnTo>
                    <a:pt x="2116" y="32512"/>
                  </a:lnTo>
                  <a:lnTo>
                    <a:pt x="12700" y="35052"/>
                  </a:lnTo>
                  <a:close/>
                </a:path>
                <a:path w="3746500" h="45719">
                  <a:moveTo>
                    <a:pt x="23812" y="35433"/>
                  </a:moveTo>
                  <a:lnTo>
                    <a:pt x="12700" y="27432"/>
                  </a:lnTo>
                  <a:lnTo>
                    <a:pt x="3175" y="32004"/>
                  </a:lnTo>
                  <a:lnTo>
                    <a:pt x="12700" y="32004"/>
                  </a:lnTo>
                  <a:lnTo>
                    <a:pt x="12700" y="38100"/>
                  </a:lnTo>
                  <a:lnTo>
                    <a:pt x="23812" y="35433"/>
                  </a:lnTo>
                  <a:close/>
                </a:path>
                <a:path w="3746500" h="45719">
                  <a:moveTo>
                    <a:pt x="22860" y="38100"/>
                  </a:moveTo>
                  <a:lnTo>
                    <a:pt x="12700" y="38100"/>
                  </a:lnTo>
                  <a:lnTo>
                    <a:pt x="12700" y="42672"/>
                  </a:lnTo>
                  <a:lnTo>
                    <a:pt x="11288" y="43010"/>
                  </a:lnTo>
                  <a:lnTo>
                    <a:pt x="12700" y="44196"/>
                  </a:lnTo>
                  <a:lnTo>
                    <a:pt x="22860" y="38100"/>
                  </a:lnTo>
                  <a:close/>
                </a:path>
                <a:path w="3746500" h="45719">
                  <a:moveTo>
                    <a:pt x="63500" y="35052"/>
                  </a:moveTo>
                  <a:lnTo>
                    <a:pt x="63500" y="27432"/>
                  </a:lnTo>
                  <a:lnTo>
                    <a:pt x="50800" y="24384"/>
                  </a:lnTo>
                  <a:lnTo>
                    <a:pt x="38100" y="27432"/>
                  </a:lnTo>
                  <a:lnTo>
                    <a:pt x="25400" y="24384"/>
                  </a:lnTo>
                  <a:lnTo>
                    <a:pt x="12700" y="24384"/>
                  </a:lnTo>
                  <a:lnTo>
                    <a:pt x="25400" y="27432"/>
                  </a:lnTo>
                  <a:lnTo>
                    <a:pt x="25400" y="38100"/>
                  </a:lnTo>
                  <a:lnTo>
                    <a:pt x="38100" y="35052"/>
                  </a:lnTo>
                  <a:lnTo>
                    <a:pt x="50800" y="38100"/>
                  </a:lnTo>
                  <a:lnTo>
                    <a:pt x="63500" y="35052"/>
                  </a:lnTo>
                  <a:close/>
                </a:path>
                <a:path w="3746500" h="45719">
                  <a:moveTo>
                    <a:pt x="25400" y="35052"/>
                  </a:moveTo>
                  <a:lnTo>
                    <a:pt x="25400" y="27432"/>
                  </a:lnTo>
                  <a:lnTo>
                    <a:pt x="12700" y="24384"/>
                  </a:lnTo>
                  <a:lnTo>
                    <a:pt x="12700" y="27432"/>
                  </a:lnTo>
                  <a:lnTo>
                    <a:pt x="23812" y="35433"/>
                  </a:lnTo>
                  <a:lnTo>
                    <a:pt x="25400" y="35052"/>
                  </a:lnTo>
                  <a:close/>
                </a:path>
                <a:path w="3746500" h="45719">
                  <a:moveTo>
                    <a:pt x="25400" y="36576"/>
                  </a:moveTo>
                  <a:lnTo>
                    <a:pt x="23812" y="35433"/>
                  </a:lnTo>
                  <a:lnTo>
                    <a:pt x="12700" y="38100"/>
                  </a:lnTo>
                  <a:lnTo>
                    <a:pt x="22860" y="38100"/>
                  </a:lnTo>
                  <a:lnTo>
                    <a:pt x="25400" y="36576"/>
                  </a:lnTo>
                  <a:close/>
                </a:path>
                <a:path w="3746500" h="45719">
                  <a:moveTo>
                    <a:pt x="25400" y="38100"/>
                  </a:moveTo>
                  <a:lnTo>
                    <a:pt x="25400" y="36576"/>
                  </a:lnTo>
                  <a:lnTo>
                    <a:pt x="22860" y="38100"/>
                  </a:lnTo>
                  <a:lnTo>
                    <a:pt x="25400" y="38100"/>
                  </a:lnTo>
                  <a:close/>
                </a:path>
                <a:path w="3746500" h="45719">
                  <a:moveTo>
                    <a:pt x="25400" y="36576"/>
                  </a:moveTo>
                  <a:lnTo>
                    <a:pt x="25400" y="35052"/>
                  </a:lnTo>
                  <a:lnTo>
                    <a:pt x="23812" y="35433"/>
                  </a:lnTo>
                  <a:lnTo>
                    <a:pt x="25400" y="36576"/>
                  </a:lnTo>
                  <a:close/>
                </a:path>
                <a:path w="3746500" h="45719">
                  <a:moveTo>
                    <a:pt x="50800" y="24384"/>
                  </a:moveTo>
                  <a:lnTo>
                    <a:pt x="25400" y="24384"/>
                  </a:lnTo>
                  <a:lnTo>
                    <a:pt x="38100" y="27432"/>
                  </a:lnTo>
                  <a:lnTo>
                    <a:pt x="50800" y="24384"/>
                  </a:lnTo>
                  <a:close/>
                </a:path>
                <a:path w="3746500" h="45719">
                  <a:moveTo>
                    <a:pt x="50800" y="38100"/>
                  </a:moveTo>
                  <a:lnTo>
                    <a:pt x="38100" y="35052"/>
                  </a:lnTo>
                  <a:lnTo>
                    <a:pt x="25400" y="38100"/>
                  </a:lnTo>
                  <a:lnTo>
                    <a:pt x="50800" y="38100"/>
                  </a:lnTo>
                  <a:close/>
                </a:path>
                <a:path w="3746500" h="45719">
                  <a:moveTo>
                    <a:pt x="76200" y="28956"/>
                  </a:moveTo>
                  <a:lnTo>
                    <a:pt x="73025" y="26670"/>
                  </a:lnTo>
                  <a:lnTo>
                    <a:pt x="63500" y="24384"/>
                  </a:lnTo>
                  <a:lnTo>
                    <a:pt x="50800" y="24384"/>
                  </a:lnTo>
                  <a:lnTo>
                    <a:pt x="63500" y="27432"/>
                  </a:lnTo>
                  <a:lnTo>
                    <a:pt x="63500" y="32004"/>
                  </a:lnTo>
                  <a:lnTo>
                    <a:pt x="71120" y="32004"/>
                  </a:lnTo>
                  <a:lnTo>
                    <a:pt x="76200" y="28956"/>
                  </a:lnTo>
                  <a:close/>
                </a:path>
                <a:path w="3746500" h="45719">
                  <a:moveTo>
                    <a:pt x="63500" y="38100"/>
                  </a:moveTo>
                  <a:lnTo>
                    <a:pt x="63500" y="35052"/>
                  </a:lnTo>
                  <a:lnTo>
                    <a:pt x="50800" y="38100"/>
                  </a:lnTo>
                  <a:lnTo>
                    <a:pt x="63500" y="38100"/>
                  </a:lnTo>
                  <a:close/>
                </a:path>
                <a:path w="3746500" h="45719">
                  <a:moveTo>
                    <a:pt x="114300" y="16764"/>
                  </a:moveTo>
                  <a:lnTo>
                    <a:pt x="63500" y="16764"/>
                  </a:lnTo>
                  <a:lnTo>
                    <a:pt x="63500" y="19812"/>
                  </a:lnTo>
                  <a:lnTo>
                    <a:pt x="73025" y="26670"/>
                  </a:lnTo>
                  <a:lnTo>
                    <a:pt x="76200" y="27432"/>
                  </a:lnTo>
                  <a:lnTo>
                    <a:pt x="76200" y="32004"/>
                  </a:lnTo>
                  <a:lnTo>
                    <a:pt x="101600" y="32004"/>
                  </a:lnTo>
                  <a:lnTo>
                    <a:pt x="101600" y="19812"/>
                  </a:lnTo>
                  <a:lnTo>
                    <a:pt x="114300" y="16764"/>
                  </a:lnTo>
                  <a:close/>
                </a:path>
                <a:path w="3746500" h="45719">
                  <a:moveTo>
                    <a:pt x="73025" y="26670"/>
                  </a:moveTo>
                  <a:lnTo>
                    <a:pt x="63500" y="19812"/>
                  </a:lnTo>
                  <a:lnTo>
                    <a:pt x="63500" y="24384"/>
                  </a:lnTo>
                  <a:lnTo>
                    <a:pt x="73025" y="26670"/>
                  </a:lnTo>
                  <a:close/>
                </a:path>
                <a:path w="3746500" h="45719">
                  <a:moveTo>
                    <a:pt x="71120" y="32004"/>
                  </a:moveTo>
                  <a:lnTo>
                    <a:pt x="63500" y="32004"/>
                  </a:lnTo>
                  <a:lnTo>
                    <a:pt x="63500" y="36576"/>
                  </a:lnTo>
                  <a:lnTo>
                    <a:pt x="71120" y="32004"/>
                  </a:lnTo>
                  <a:close/>
                </a:path>
                <a:path w="3746500" h="45719">
                  <a:moveTo>
                    <a:pt x="76200" y="35052"/>
                  </a:moveTo>
                  <a:lnTo>
                    <a:pt x="76200" y="32004"/>
                  </a:lnTo>
                  <a:lnTo>
                    <a:pt x="71120" y="32004"/>
                  </a:lnTo>
                  <a:lnTo>
                    <a:pt x="63500" y="36576"/>
                  </a:lnTo>
                  <a:lnTo>
                    <a:pt x="63500" y="39624"/>
                  </a:lnTo>
                  <a:lnTo>
                    <a:pt x="76200" y="35052"/>
                  </a:lnTo>
                  <a:close/>
                </a:path>
                <a:path w="3746500" h="45719">
                  <a:moveTo>
                    <a:pt x="76200" y="32004"/>
                  </a:moveTo>
                  <a:lnTo>
                    <a:pt x="76200" y="28956"/>
                  </a:lnTo>
                  <a:lnTo>
                    <a:pt x="71120" y="32004"/>
                  </a:lnTo>
                  <a:lnTo>
                    <a:pt x="76200" y="32004"/>
                  </a:lnTo>
                  <a:close/>
                </a:path>
                <a:path w="3746500" h="45719">
                  <a:moveTo>
                    <a:pt x="76200" y="28956"/>
                  </a:moveTo>
                  <a:lnTo>
                    <a:pt x="76200" y="27432"/>
                  </a:lnTo>
                  <a:lnTo>
                    <a:pt x="73025" y="26670"/>
                  </a:lnTo>
                  <a:lnTo>
                    <a:pt x="76200" y="28956"/>
                  </a:lnTo>
                  <a:close/>
                </a:path>
                <a:path w="3746500" h="45719">
                  <a:moveTo>
                    <a:pt x="127000" y="28956"/>
                  </a:moveTo>
                  <a:lnTo>
                    <a:pt x="127000" y="19812"/>
                  </a:lnTo>
                  <a:lnTo>
                    <a:pt x="114300" y="16764"/>
                  </a:lnTo>
                  <a:lnTo>
                    <a:pt x="101600" y="19812"/>
                  </a:lnTo>
                  <a:lnTo>
                    <a:pt x="101600" y="28956"/>
                  </a:lnTo>
                  <a:lnTo>
                    <a:pt x="114300" y="32004"/>
                  </a:lnTo>
                  <a:lnTo>
                    <a:pt x="127000" y="28956"/>
                  </a:lnTo>
                  <a:close/>
                </a:path>
                <a:path w="3746500" h="45719">
                  <a:moveTo>
                    <a:pt x="114300" y="32004"/>
                  </a:moveTo>
                  <a:lnTo>
                    <a:pt x="101600" y="28956"/>
                  </a:lnTo>
                  <a:lnTo>
                    <a:pt x="101600" y="32004"/>
                  </a:lnTo>
                  <a:lnTo>
                    <a:pt x="114300" y="32004"/>
                  </a:lnTo>
                  <a:close/>
                </a:path>
                <a:path w="3746500" h="45719">
                  <a:moveTo>
                    <a:pt x="165100" y="16764"/>
                  </a:moveTo>
                  <a:lnTo>
                    <a:pt x="114300" y="16764"/>
                  </a:lnTo>
                  <a:lnTo>
                    <a:pt x="127000" y="19812"/>
                  </a:lnTo>
                  <a:lnTo>
                    <a:pt x="127000" y="32004"/>
                  </a:lnTo>
                  <a:lnTo>
                    <a:pt x="152400" y="32004"/>
                  </a:lnTo>
                  <a:lnTo>
                    <a:pt x="152400" y="19812"/>
                  </a:lnTo>
                  <a:lnTo>
                    <a:pt x="165100" y="16764"/>
                  </a:lnTo>
                  <a:close/>
                </a:path>
                <a:path w="3746500" h="45719">
                  <a:moveTo>
                    <a:pt x="127000" y="32004"/>
                  </a:moveTo>
                  <a:lnTo>
                    <a:pt x="127000" y="28956"/>
                  </a:lnTo>
                  <a:lnTo>
                    <a:pt x="114300" y="32004"/>
                  </a:lnTo>
                  <a:lnTo>
                    <a:pt x="127000" y="32004"/>
                  </a:lnTo>
                  <a:close/>
                </a:path>
                <a:path w="3746500" h="45719">
                  <a:moveTo>
                    <a:pt x="177800" y="28956"/>
                  </a:moveTo>
                  <a:lnTo>
                    <a:pt x="177800" y="19812"/>
                  </a:lnTo>
                  <a:lnTo>
                    <a:pt x="165100" y="16764"/>
                  </a:lnTo>
                  <a:lnTo>
                    <a:pt x="152400" y="19812"/>
                  </a:lnTo>
                  <a:lnTo>
                    <a:pt x="152400" y="28956"/>
                  </a:lnTo>
                  <a:lnTo>
                    <a:pt x="165100" y="32004"/>
                  </a:lnTo>
                  <a:lnTo>
                    <a:pt x="177800" y="28956"/>
                  </a:lnTo>
                  <a:close/>
                </a:path>
                <a:path w="3746500" h="45719">
                  <a:moveTo>
                    <a:pt x="165100" y="32004"/>
                  </a:moveTo>
                  <a:lnTo>
                    <a:pt x="152400" y="28956"/>
                  </a:lnTo>
                  <a:lnTo>
                    <a:pt x="152400" y="32004"/>
                  </a:lnTo>
                  <a:lnTo>
                    <a:pt x="165100" y="32004"/>
                  </a:lnTo>
                  <a:close/>
                </a:path>
                <a:path w="3746500" h="45719">
                  <a:moveTo>
                    <a:pt x="190500" y="28956"/>
                  </a:moveTo>
                  <a:lnTo>
                    <a:pt x="190500" y="19812"/>
                  </a:lnTo>
                  <a:lnTo>
                    <a:pt x="177800" y="16764"/>
                  </a:lnTo>
                  <a:lnTo>
                    <a:pt x="165100" y="16764"/>
                  </a:lnTo>
                  <a:lnTo>
                    <a:pt x="177800" y="19812"/>
                  </a:lnTo>
                  <a:lnTo>
                    <a:pt x="177800" y="32004"/>
                  </a:lnTo>
                  <a:lnTo>
                    <a:pt x="190500" y="28956"/>
                  </a:lnTo>
                  <a:close/>
                </a:path>
                <a:path w="3746500" h="45719">
                  <a:moveTo>
                    <a:pt x="177800" y="32004"/>
                  </a:moveTo>
                  <a:lnTo>
                    <a:pt x="177800" y="28956"/>
                  </a:lnTo>
                  <a:lnTo>
                    <a:pt x="165100" y="32004"/>
                  </a:lnTo>
                  <a:lnTo>
                    <a:pt x="177800" y="32004"/>
                  </a:lnTo>
                  <a:close/>
                </a:path>
                <a:path w="3746500" h="45719">
                  <a:moveTo>
                    <a:pt x="228600" y="32004"/>
                  </a:moveTo>
                  <a:lnTo>
                    <a:pt x="215900" y="16764"/>
                  </a:lnTo>
                  <a:lnTo>
                    <a:pt x="177800" y="16764"/>
                  </a:lnTo>
                  <a:lnTo>
                    <a:pt x="190500" y="19812"/>
                  </a:lnTo>
                  <a:lnTo>
                    <a:pt x="190500" y="32004"/>
                  </a:lnTo>
                  <a:lnTo>
                    <a:pt x="228600" y="32004"/>
                  </a:lnTo>
                  <a:close/>
                </a:path>
                <a:path w="3746500" h="45719">
                  <a:moveTo>
                    <a:pt x="190500" y="32004"/>
                  </a:moveTo>
                  <a:lnTo>
                    <a:pt x="190500" y="28956"/>
                  </a:lnTo>
                  <a:lnTo>
                    <a:pt x="177800" y="32004"/>
                  </a:lnTo>
                  <a:lnTo>
                    <a:pt x="190500" y="32004"/>
                  </a:lnTo>
                  <a:close/>
                </a:path>
                <a:path w="3746500" h="45719">
                  <a:moveTo>
                    <a:pt x="241300" y="24384"/>
                  </a:moveTo>
                  <a:lnTo>
                    <a:pt x="228600" y="10668"/>
                  </a:lnTo>
                  <a:lnTo>
                    <a:pt x="215900" y="16764"/>
                  </a:lnTo>
                  <a:lnTo>
                    <a:pt x="228600" y="16764"/>
                  </a:lnTo>
                  <a:lnTo>
                    <a:pt x="228600" y="24384"/>
                  </a:lnTo>
                  <a:lnTo>
                    <a:pt x="241300" y="24384"/>
                  </a:lnTo>
                  <a:close/>
                </a:path>
                <a:path w="3746500" h="45719">
                  <a:moveTo>
                    <a:pt x="241300" y="24384"/>
                  </a:moveTo>
                  <a:lnTo>
                    <a:pt x="228600" y="24384"/>
                  </a:lnTo>
                  <a:lnTo>
                    <a:pt x="228600" y="16764"/>
                  </a:lnTo>
                  <a:lnTo>
                    <a:pt x="215900" y="16764"/>
                  </a:lnTo>
                  <a:lnTo>
                    <a:pt x="228600" y="32004"/>
                  </a:lnTo>
                  <a:lnTo>
                    <a:pt x="241300" y="24384"/>
                  </a:lnTo>
                  <a:close/>
                </a:path>
                <a:path w="3746500" h="45719">
                  <a:moveTo>
                    <a:pt x="279400" y="9144"/>
                  </a:moveTo>
                  <a:lnTo>
                    <a:pt x="228600" y="9144"/>
                  </a:lnTo>
                  <a:lnTo>
                    <a:pt x="228600" y="10668"/>
                  </a:lnTo>
                  <a:lnTo>
                    <a:pt x="241300" y="24384"/>
                  </a:lnTo>
                  <a:lnTo>
                    <a:pt x="266700" y="24384"/>
                  </a:lnTo>
                  <a:lnTo>
                    <a:pt x="266700" y="13716"/>
                  </a:lnTo>
                  <a:lnTo>
                    <a:pt x="279400" y="9144"/>
                  </a:lnTo>
                  <a:close/>
                </a:path>
                <a:path w="3746500" h="45719">
                  <a:moveTo>
                    <a:pt x="292100" y="18288"/>
                  </a:moveTo>
                  <a:lnTo>
                    <a:pt x="292100" y="13716"/>
                  </a:lnTo>
                  <a:lnTo>
                    <a:pt x="279400" y="9144"/>
                  </a:lnTo>
                  <a:lnTo>
                    <a:pt x="266700" y="13716"/>
                  </a:lnTo>
                  <a:lnTo>
                    <a:pt x="266700" y="21336"/>
                  </a:lnTo>
                  <a:lnTo>
                    <a:pt x="279400" y="24384"/>
                  </a:lnTo>
                  <a:lnTo>
                    <a:pt x="279400" y="10668"/>
                  </a:lnTo>
                  <a:lnTo>
                    <a:pt x="292100" y="18288"/>
                  </a:lnTo>
                  <a:close/>
                </a:path>
                <a:path w="3746500" h="45719">
                  <a:moveTo>
                    <a:pt x="279400" y="24384"/>
                  </a:moveTo>
                  <a:lnTo>
                    <a:pt x="266700" y="21336"/>
                  </a:lnTo>
                  <a:lnTo>
                    <a:pt x="266700" y="24384"/>
                  </a:lnTo>
                  <a:lnTo>
                    <a:pt x="279400" y="24384"/>
                  </a:lnTo>
                  <a:close/>
                </a:path>
                <a:path w="3746500" h="45719">
                  <a:moveTo>
                    <a:pt x="292100" y="21336"/>
                  </a:moveTo>
                  <a:lnTo>
                    <a:pt x="292100" y="18288"/>
                  </a:lnTo>
                  <a:lnTo>
                    <a:pt x="279400" y="10668"/>
                  </a:lnTo>
                  <a:lnTo>
                    <a:pt x="279400" y="24384"/>
                  </a:lnTo>
                  <a:lnTo>
                    <a:pt x="292100" y="21336"/>
                  </a:lnTo>
                  <a:close/>
                </a:path>
                <a:path w="3746500" h="45719">
                  <a:moveTo>
                    <a:pt x="304800" y="28956"/>
                  </a:moveTo>
                  <a:lnTo>
                    <a:pt x="304800" y="19812"/>
                  </a:lnTo>
                  <a:lnTo>
                    <a:pt x="292100" y="16764"/>
                  </a:lnTo>
                  <a:lnTo>
                    <a:pt x="292100" y="21336"/>
                  </a:lnTo>
                  <a:lnTo>
                    <a:pt x="279400" y="24384"/>
                  </a:lnTo>
                  <a:lnTo>
                    <a:pt x="292100" y="32004"/>
                  </a:lnTo>
                  <a:lnTo>
                    <a:pt x="304800" y="28956"/>
                  </a:lnTo>
                  <a:close/>
                </a:path>
                <a:path w="3746500" h="45719">
                  <a:moveTo>
                    <a:pt x="330200" y="16764"/>
                  </a:moveTo>
                  <a:lnTo>
                    <a:pt x="292100" y="16764"/>
                  </a:lnTo>
                  <a:lnTo>
                    <a:pt x="304800" y="19812"/>
                  </a:lnTo>
                  <a:lnTo>
                    <a:pt x="304800" y="32004"/>
                  </a:lnTo>
                  <a:lnTo>
                    <a:pt x="317500" y="32004"/>
                  </a:lnTo>
                  <a:lnTo>
                    <a:pt x="317500" y="19812"/>
                  </a:lnTo>
                  <a:lnTo>
                    <a:pt x="330200" y="16764"/>
                  </a:lnTo>
                  <a:close/>
                </a:path>
                <a:path w="3746500" h="45719">
                  <a:moveTo>
                    <a:pt x="304800" y="32004"/>
                  </a:moveTo>
                  <a:lnTo>
                    <a:pt x="304800" y="28956"/>
                  </a:lnTo>
                  <a:lnTo>
                    <a:pt x="292100" y="32004"/>
                  </a:lnTo>
                  <a:lnTo>
                    <a:pt x="304800" y="32004"/>
                  </a:lnTo>
                  <a:close/>
                </a:path>
                <a:path w="3746500" h="45719">
                  <a:moveTo>
                    <a:pt x="342900" y="32004"/>
                  </a:moveTo>
                  <a:lnTo>
                    <a:pt x="330200" y="28956"/>
                  </a:lnTo>
                  <a:lnTo>
                    <a:pt x="330200" y="16764"/>
                  </a:lnTo>
                  <a:lnTo>
                    <a:pt x="317500" y="19812"/>
                  </a:lnTo>
                  <a:lnTo>
                    <a:pt x="317500" y="28956"/>
                  </a:lnTo>
                  <a:lnTo>
                    <a:pt x="330200" y="32004"/>
                  </a:lnTo>
                  <a:lnTo>
                    <a:pt x="330200" y="19812"/>
                  </a:lnTo>
                  <a:lnTo>
                    <a:pt x="342900" y="16764"/>
                  </a:lnTo>
                  <a:lnTo>
                    <a:pt x="342900" y="32004"/>
                  </a:lnTo>
                  <a:close/>
                </a:path>
                <a:path w="3746500" h="45719">
                  <a:moveTo>
                    <a:pt x="330200" y="32004"/>
                  </a:moveTo>
                  <a:lnTo>
                    <a:pt x="317500" y="28956"/>
                  </a:lnTo>
                  <a:lnTo>
                    <a:pt x="317500" y="32004"/>
                  </a:lnTo>
                  <a:lnTo>
                    <a:pt x="330200" y="32004"/>
                  </a:lnTo>
                  <a:close/>
                </a:path>
                <a:path w="3746500" h="45719">
                  <a:moveTo>
                    <a:pt x="355600" y="28956"/>
                  </a:moveTo>
                  <a:lnTo>
                    <a:pt x="355600" y="19812"/>
                  </a:lnTo>
                  <a:lnTo>
                    <a:pt x="342900" y="16764"/>
                  </a:lnTo>
                  <a:lnTo>
                    <a:pt x="330200" y="19812"/>
                  </a:lnTo>
                  <a:lnTo>
                    <a:pt x="330200" y="28956"/>
                  </a:lnTo>
                  <a:lnTo>
                    <a:pt x="342900" y="32004"/>
                  </a:lnTo>
                  <a:lnTo>
                    <a:pt x="355600" y="28956"/>
                  </a:lnTo>
                  <a:close/>
                </a:path>
                <a:path w="3746500" h="45719">
                  <a:moveTo>
                    <a:pt x="368300" y="28956"/>
                  </a:moveTo>
                  <a:lnTo>
                    <a:pt x="368300" y="19812"/>
                  </a:lnTo>
                  <a:lnTo>
                    <a:pt x="355600" y="16764"/>
                  </a:lnTo>
                  <a:lnTo>
                    <a:pt x="342900" y="16764"/>
                  </a:lnTo>
                  <a:lnTo>
                    <a:pt x="355600" y="19812"/>
                  </a:lnTo>
                  <a:lnTo>
                    <a:pt x="355600" y="32004"/>
                  </a:lnTo>
                  <a:lnTo>
                    <a:pt x="368300" y="28956"/>
                  </a:lnTo>
                  <a:close/>
                </a:path>
                <a:path w="3746500" h="45719">
                  <a:moveTo>
                    <a:pt x="355600" y="32004"/>
                  </a:moveTo>
                  <a:lnTo>
                    <a:pt x="355600" y="28956"/>
                  </a:lnTo>
                  <a:lnTo>
                    <a:pt x="342900" y="32004"/>
                  </a:lnTo>
                  <a:lnTo>
                    <a:pt x="355600" y="32004"/>
                  </a:lnTo>
                  <a:close/>
                </a:path>
                <a:path w="3746500" h="45719">
                  <a:moveTo>
                    <a:pt x="393700" y="16764"/>
                  </a:moveTo>
                  <a:lnTo>
                    <a:pt x="355600" y="16764"/>
                  </a:lnTo>
                  <a:lnTo>
                    <a:pt x="368300" y="19812"/>
                  </a:lnTo>
                  <a:lnTo>
                    <a:pt x="368300" y="32004"/>
                  </a:lnTo>
                  <a:lnTo>
                    <a:pt x="381000" y="32004"/>
                  </a:lnTo>
                  <a:lnTo>
                    <a:pt x="381000" y="19812"/>
                  </a:lnTo>
                  <a:lnTo>
                    <a:pt x="393700" y="16764"/>
                  </a:lnTo>
                  <a:close/>
                </a:path>
                <a:path w="3746500" h="45719">
                  <a:moveTo>
                    <a:pt x="368300" y="32004"/>
                  </a:moveTo>
                  <a:lnTo>
                    <a:pt x="368300" y="28956"/>
                  </a:lnTo>
                  <a:lnTo>
                    <a:pt x="355600" y="32004"/>
                  </a:lnTo>
                  <a:lnTo>
                    <a:pt x="368300" y="32004"/>
                  </a:lnTo>
                  <a:close/>
                </a:path>
                <a:path w="3746500" h="45719">
                  <a:moveTo>
                    <a:pt x="406400" y="28956"/>
                  </a:moveTo>
                  <a:lnTo>
                    <a:pt x="406400" y="19812"/>
                  </a:lnTo>
                  <a:lnTo>
                    <a:pt x="393700" y="16764"/>
                  </a:lnTo>
                  <a:lnTo>
                    <a:pt x="381000" y="19812"/>
                  </a:lnTo>
                  <a:lnTo>
                    <a:pt x="381000" y="28956"/>
                  </a:lnTo>
                  <a:lnTo>
                    <a:pt x="393700" y="32004"/>
                  </a:lnTo>
                  <a:lnTo>
                    <a:pt x="406400" y="28956"/>
                  </a:lnTo>
                  <a:close/>
                </a:path>
                <a:path w="3746500" h="45719">
                  <a:moveTo>
                    <a:pt x="393700" y="32004"/>
                  </a:moveTo>
                  <a:lnTo>
                    <a:pt x="381000" y="28956"/>
                  </a:lnTo>
                  <a:lnTo>
                    <a:pt x="381000" y="32004"/>
                  </a:lnTo>
                  <a:lnTo>
                    <a:pt x="393700" y="32004"/>
                  </a:lnTo>
                  <a:close/>
                </a:path>
                <a:path w="3746500" h="45719">
                  <a:moveTo>
                    <a:pt x="419100" y="28956"/>
                  </a:moveTo>
                  <a:lnTo>
                    <a:pt x="419100" y="19812"/>
                  </a:lnTo>
                  <a:lnTo>
                    <a:pt x="406400" y="16764"/>
                  </a:lnTo>
                  <a:lnTo>
                    <a:pt x="393700" y="16764"/>
                  </a:lnTo>
                  <a:lnTo>
                    <a:pt x="406400" y="19812"/>
                  </a:lnTo>
                  <a:lnTo>
                    <a:pt x="406400" y="32004"/>
                  </a:lnTo>
                  <a:lnTo>
                    <a:pt x="419100" y="28956"/>
                  </a:lnTo>
                  <a:close/>
                </a:path>
                <a:path w="3746500" h="45719">
                  <a:moveTo>
                    <a:pt x="406400" y="32004"/>
                  </a:moveTo>
                  <a:lnTo>
                    <a:pt x="406400" y="28956"/>
                  </a:lnTo>
                  <a:lnTo>
                    <a:pt x="393700" y="32004"/>
                  </a:lnTo>
                  <a:lnTo>
                    <a:pt x="406400" y="32004"/>
                  </a:lnTo>
                  <a:close/>
                </a:path>
                <a:path w="3746500" h="45719">
                  <a:moveTo>
                    <a:pt x="444500" y="32004"/>
                  </a:moveTo>
                  <a:lnTo>
                    <a:pt x="431800" y="16764"/>
                  </a:lnTo>
                  <a:lnTo>
                    <a:pt x="406400" y="16764"/>
                  </a:lnTo>
                  <a:lnTo>
                    <a:pt x="419100" y="19812"/>
                  </a:lnTo>
                  <a:lnTo>
                    <a:pt x="419100" y="32004"/>
                  </a:lnTo>
                  <a:lnTo>
                    <a:pt x="444500" y="32004"/>
                  </a:lnTo>
                  <a:close/>
                </a:path>
                <a:path w="3746500" h="45719">
                  <a:moveTo>
                    <a:pt x="419100" y="32004"/>
                  </a:moveTo>
                  <a:lnTo>
                    <a:pt x="419100" y="28956"/>
                  </a:lnTo>
                  <a:lnTo>
                    <a:pt x="406400" y="32004"/>
                  </a:lnTo>
                  <a:lnTo>
                    <a:pt x="419100" y="32004"/>
                  </a:lnTo>
                  <a:close/>
                </a:path>
                <a:path w="3746500" h="45719">
                  <a:moveTo>
                    <a:pt x="457200" y="24384"/>
                  </a:moveTo>
                  <a:lnTo>
                    <a:pt x="444500" y="10668"/>
                  </a:lnTo>
                  <a:lnTo>
                    <a:pt x="431800" y="16764"/>
                  </a:lnTo>
                  <a:lnTo>
                    <a:pt x="444500" y="16764"/>
                  </a:lnTo>
                  <a:lnTo>
                    <a:pt x="444500" y="24384"/>
                  </a:lnTo>
                  <a:lnTo>
                    <a:pt x="457200" y="24384"/>
                  </a:lnTo>
                  <a:close/>
                </a:path>
                <a:path w="3746500" h="45719">
                  <a:moveTo>
                    <a:pt x="457200" y="24384"/>
                  </a:moveTo>
                  <a:lnTo>
                    <a:pt x="444500" y="24384"/>
                  </a:lnTo>
                  <a:lnTo>
                    <a:pt x="444500" y="16764"/>
                  </a:lnTo>
                  <a:lnTo>
                    <a:pt x="431800" y="16764"/>
                  </a:lnTo>
                  <a:lnTo>
                    <a:pt x="444500" y="32004"/>
                  </a:lnTo>
                  <a:lnTo>
                    <a:pt x="457200" y="24384"/>
                  </a:lnTo>
                  <a:close/>
                </a:path>
                <a:path w="3746500" h="45719">
                  <a:moveTo>
                    <a:pt x="508000" y="9144"/>
                  </a:moveTo>
                  <a:lnTo>
                    <a:pt x="444500" y="9144"/>
                  </a:lnTo>
                  <a:lnTo>
                    <a:pt x="444500" y="10668"/>
                  </a:lnTo>
                  <a:lnTo>
                    <a:pt x="457200" y="24384"/>
                  </a:lnTo>
                  <a:lnTo>
                    <a:pt x="482600" y="24384"/>
                  </a:lnTo>
                  <a:lnTo>
                    <a:pt x="495300" y="25908"/>
                  </a:lnTo>
                  <a:lnTo>
                    <a:pt x="495300" y="12192"/>
                  </a:lnTo>
                  <a:lnTo>
                    <a:pt x="508000" y="9144"/>
                  </a:lnTo>
                  <a:close/>
                </a:path>
                <a:path w="3746500" h="45719">
                  <a:moveTo>
                    <a:pt x="495300" y="25908"/>
                  </a:moveTo>
                  <a:lnTo>
                    <a:pt x="482600" y="24384"/>
                  </a:lnTo>
                  <a:lnTo>
                    <a:pt x="482600" y="25908"/>
                  </a:lnTo>
                  <a:lnTo>
                    <a:pt x="495300" y="25908"/>
                  </a:lnTo>
                  <a:close/>
                </a:path>
                <a:path w="3746500" h="45719">
                  <a:moveTo>
                    <a:pt x="520700" y="16764"/>
                  </a:moveTo>
                  <a:lnTo>
                    <a:pt x="520700" y="12192"/>
                  </a:lnTo>
                  <a:lnTo>
                    <a:pt x="508000" y="9144"/>
                  </a:lnTo>
                  <a:lnTo>
                    <a:pt x="495300" y="12192"/>
                  </a:lnTo>
                  <a:lnTo>
                    <a:pt x="495300" y="21336"/>
                  </a:lnTo>
                  <a:lnTo>
                    <a:pt x="508000" y="25908"/>
                  </a:lnTo>
                  <a:lnTo>
                    <a:pt x="508000" y="10668"/>
                  </a:lnTo>
                  <a:lnTo>
                    <a:pt x="520700" y="16764"/>
                  </a:lnTo>
                  <a:close/>
                </a:path>
                <a:path w="3746500" h="45719">
                  <a:moveTo>
                    <a:pt x="508000" y="25908"/>
                  </a:moveTo>
                  <a:lnTo>
                    <a:pt x="495300" y="21336"/>
                  </a:lnTo>
                  <a:lnTo>
                    <a:pt x="495300" y="25908"/>
                  </a:lnTo>
                  <a:lnTo>
                    <a:pt x="508000" y="25908"/>
                  </a:lnTo>
                  <a:close/>
                </a:path>
                <a:path w="3746500" h="45719">
                  <a:moveTo>
                    <a:pt x="533400" y="28956"/>
                  </a:moveTo>
                  <a:lnTo>
                    <a:pt x="533400" y="19812"/>
                  </a:lnTo>
                  <a:lnTo>
                    <a:pt x="520700" y="16764"/>
                  </a:lnTo>
                  <a:lnTo>
                    <a:pt x="508000" y="10668"/>
                  </a:lnTo>
                  <a:lnTo>
                    <a:pt x="508000" y="24384"/>
                  </a:lnTo>
                  <a:lnTo>
                    <a:pt x="509587" y="25336"/>
                  </a:lnTo>
                  <a:lnTo>
                    <a:pt x="520700" y="21336"/>
                  </a:lnTo>
                  <a:lnTo>
                    <a:pt x="520700" y="32004"/>
                  </a:lnTo>
                  <a:lnTo>
                    <a:pt x="533400" y="28956"/>
                  </a:lnTo>
                  <a:close/>
                </a:path>
                <a:path w="3746500" h="45719">
                  <a:moveTo>
                    <a:pt x="509587" y="25336"/>
                  </a:moveTo>
                  <a:lnTo>
                    <a:pt x="508000" y="24384"/>
                  </a:lnTo>
                  <a:lnTo>
                    <a:pt x="508000" y="25908"/>
                  </a:lnTo>
                  <a:lnTo>
                    <a:pt x="509587" y="25336"/>
                  </a:lnTo>
                  <a:close/>
                </a:path>
                <a:path w="3746500" h="45719">
                  <a:moveTo>
                    <a:pt x="520700" y="32004"/>
                  </a:moveTo>
                  <a:lnTo>
                    <a:pt x="520700" y="21336"/>
                  </a:lnTo>
                  <a:lnTo>
                    <a:pt x="509587" y="25336"/>
                  </a:lnTo>
                  <a:lnTo>
                    <a:pt x="520700" y="32004"/>
                  </a:lnTo>
                  <a:close/>
                </a:path>
                <a:path w="3746500" h="45719">
                  <a:moveTo>
                    <a:pt x="558800" y="16764"/>
                  </a:moveTo>
                  <a:lnTo>
                    <a:pt x="520700" y="16764"/>
                  </a:lnTo>
                  <a:lnTo>
                    <a:pt x="533400" y="19812"/>
                  </a:lnTo>
                  <a:lnTo>
                    <a:pt x="533400" y="32004"/>
                  </a:lnTo>
                  <a:lnTo>
                    <a:pt x="546100" y="32004"/>
                  </a:lnTo>
                  <a:lnTo>
                    <a:pt x="546100" y="19812"/>
                  </a:lnTo>
                  <a:lnTo>
                    <a:pt x="558800" y="16764"/>
                  </a:lnTo>
                  <a:close/>
                </a:path>
                <a:path w="3746500" h="45719">
                  <a:moveTo>
                    <a:pt x="533400" y="32004"/>
                  </a:moveTo>
                  <a:lnTo>
                    <a:pt x="533400" y="28956"/>
                  </a:lnTo>
                  <a:lnTo>
                    <a:pt x="520700" y="32004"/>
                  </a:lnTo>
                  <a:lnTo>
                    <a:pt x="533400" y="32004"/>
                  </a:lnTo>
                  <a:close/>
                </a:path>
                <a:path w="3746500" h="45719">
                  <a:moveTo>
                    <a:pt x="565150" y="30480"/>
                  </a:moveTo>
                  <a:lnTo>
                    <a:pt x="558800" y="28956"/>
                  </a:lnTo>
                  <a:lnTo>
                    <a:pt x="558800" y="16764"/>
                  </a:lnTo>
                  <a:lnTo>
                    <a:pt x="546100" y="19812"/>
                  </a:lnTo>
                  <a:lnTo>
                    <a:pt x="546100" y="28956"/>
                  </a:lnTo>
                  <a:lnTo>
                    <a:pt x="558800" y="32004"/>
                  </a:lnTo>
                  <a:lnTo>
                    <a:pt x="558800" y="19812"/>
                  </a:lnTo>
                  <a:lnTo>
                    <a:pt x="565150" y="18288"/>
                  </a:lnTo>
                  <a:lnTo>
                    <a:pt x="565150" y="30480"/>
                  </a:lnTo>
                  <a:close/>
                </a:path>
                <a:path w="3746500" h="45719">
                  <a:moveTo>
                    <a:pt x="558800" y="32004"/>
                  </a:moveTo>
                  <a:lnTo>
                    <a:pt x="546100" y="28956"/>
                  </a:lnTo>
                  <a:lnTo>
                    <a:pt x="546100" y="32004"/>
                  </a:lnTo>
                  <a:lnTo>
                    <a:pt x="558800" y="32004"/>
                  </a:lnTo>
                  <a:close/>
                </a:path>
                <a:path w="3746500" h="45719">
                  <a:moveTo>
                    <a:pt x="571500" y="16764"/>
                  </a:moveTo>
                  <a:lnTo>
                    <a:pt x="558800" y="16764"/>
                  </a:lnTo>
                  <a:lnTo>
                    <a:pt x="565150" y="18288"/>
                  </a:lnTo>
                  <a:lnTo>
                    <a:pt x="571500" y="16764"/>
                  </a:lnTo>
                  <a:close/>
                </a:path>
                <a:path w="3746500" h="45719">
                  <a:moveTo>
                    <a:pt x="571500" y="28956"/>
                  </a:moveTo>
                  <a:lnTo>
                    <a:pt x="571500" y="19812"/>
                  </a:lnTo>
                  <a:lnTo>
                    <a:pt x="565150" y="18288"/>
                  </a:lnTo>
                  <a:lnTo>
                    <a:pt x="558800" y="19812"/>
                  </a:lnTo>
                  <a:lnTo>
                    <a:pt x="558800" y="28956"/>
                  </a:lnTo>
                  <a:lnTo>
                    <a:pt x="565150" y="30480"/>
                  </a:lnTo>
                  <a:lnTo>
                    <a:pt x="571500" y="28956"/>
                  </a:lnTo>
                  <a:close/>
                </a:path>
                <a:path w="3746500" h="45719">
                  <a:moveTo>
                    <a:pt x="571500" y="32004"/>
                  </a:moveTo>
                  <a:lnTo>
                    <a:pt x="565150" y="30480"/>
                  </a:lnTo>
                  <a:lnTo>
                    <a:pt x="558800" y="32004"/>
                  </a:lnTo>
                  <a:lnTo>
                    <a:pt x="571500" y="32004"/>
                  </a:lnTo>
                  <a:close/>
                </a:path>
                <a:path w="3746500" h="45719">
                  <a:moveTo>
                    <a:pt x="584200" y="28956"/>
                  </a:moveTo>
                  <a:lnTo>
                    <a:pt x="584200" y="19812"/>
                  </a:lnTo>
                  <a:lnTo>
                    <a:pt x="571500" y="16764"/>
                  </a:lnTo>
                  <a:lnTo>
                    <a:pt x="565150" y="18288"/>
                  </a:lnTo>
                  <a:lnTo>
                    <a:pt x="571500" y="19812"/>
                  </a:lnTo>
                  <a:lnTo>
                    <a:pt x="571500" y="32004"/>
                  </a:lnTo>
                  <a:lnTo>
                    <a:pt x="584200" y="28956"/>
                  </a:lnTo>
                  <a:close/>
                </a:path>
                <a:path w="3746500" h="45719">
                  <a:moveTo>
                    <a:pt x="571500" y="32004"/>
                  </a:moveTo>
                  <a:lnTo>
                    <a:pt x="571500" y="28956"/>
                  </a:lnTo>
                  <a:lnTo>
                    <a:pt x="565150" y="30480"/>
                  </a:lnTo>
                  <a:lnTo>
                    <a:pt x="571500" y="32004"/>
                  </a:lnTo>
                  <a:close/>
                </a:path>
                <a:path w="3746500" h="45719">
                  <a:moveTo>
                    <a:pt x="622300" y="16764"/>
                  </a:moveTo>
                  <a:lnTo>
                    <a:pt x="571500" y="16764"/>
                  </a:lnTo>
                  <a:lnTo>
                    <a:pt x="584200" y="19812"/>
                  </a:lnTo>
                  <a:lnTo>
                    <a:pt x="584200" y="32004"/>
                  </a:lnTo>
                  <a:lnTo>
                    <a:pt x="609600" y="32004"/>
                  </a:lnTo>
                  <a:lnTo>
                    <a:pt x="609600" y="19812"/>
                  </a:lnTo>
                  <a:lnTo>
                    <a:pt x="622300" y="16764"/>
                  </a:lnTo>
                  <a:close/>
                </a:path>
                <a:path w="3746500" h="45719">
                  <a:moveTo>
                    <a:pt x="584200" y="32004"/>
                  </a:moveTo>
                  <a:lnTo>
                    <a:pt x="584200" y="28956"/>
                  </a:lnTo>
                  <a:lnTo>
                    <a:pt x="571500" y="32004"/>
                  </a:lnTo>
                  <a:lnTo>
                    <a:pt x="584200" y="32004"/>
                  </a:lnTo>
                  <a:close/>
                </a:path>
                <a:path w="3746500" h="45719">
                  <a:moveTo>
                    <a:pt x="635000" y="28956"/>
                  </a:moveTo>
                  <a:lnTo>
                    <a:pt x="635000" y="19812"/>
                  </a:lnTo>
                  <a:lnTo>
                    <a:pt x="622300" y="16764"/>
                  </a:lnTo>
                  <a:lnTo>
                    <a:pt x="609600" y="19812"/>
                  </a:lnTo>
                  <a:lnTo>
                    <a:pt x="609600" y="28956"/>
                  </a:lnTo>
                  <a:lnTo>
                    <a:pt x="622300" y="32004"/>
                  </a:lnTo>
                  <a:lnTo>
                    <a:pt x="635000" y="28956"/>
                  </a:lnTo>
                  <a:close/>
                </a:path>
                <a:path w="3746500" h="45719">
                  <a:moveTo>
                    <a:pt x="622300" y="32004"/>
                  </a:moveTo>
                  <a:lnTo>
                    <a:pt x="609600" y="28956"/>
                  </a:lnTo>
                  <a:lnTo>
                    <a:pt x="609600" y="32004"/>
                  </a:lnTo>
                  <a:lnTo>
                    <a:pt x="622300" y="32004"/>
                  </a:lnTo>
                  <a:close/>
                </a:path>
                <a:path w="3746500" h="45719">
                  <a:moveTo>
                    <a:pt x="647700" y="28956"/>
                  </a:moveTo>
                  <a:lnTo>
                    <a:pt x="647700" y="19812"/>
                  </a:lnTo>
                  <a:lnTo>
                    <a:pt x="635000" y="16764"/>
                  </a:lnTo>
                  <a:lnTo>
                    <a:pt x="622300" y="16764"/>
                  </a:lnTo>
                  <a:lnTo>
                    <a:pt x="635000" y="19812"/>
                  </a:lnTo>
                  <a:lnTo>
                    <a:pt x="635000" y="32004"/>
                  </a:lnTo>
                  <a:lnTo>
                    <a:pt x="647700" y="28956"/>
                  </a:lnTo>
                  <a:close/>
                </a:path>
                <a:path w="3746500" h="45719">
                  <a:moveTo>
                    <a:pt x="635000" y="32004"/>
                  </a:moveTo>
                  <a:lnTo>
                    <a:pt x="635000" y="28956"/>
                  </a:lnTo>
                  <a:lnTo>
                    <a:pt x="622300" y="32004"/>
                  </a:lnTo>
                  <a:lnTo>
                    <a:pt x="635000" y="32004"/>
                  </a:lnTo>
                  <a:close/>
                </a:path>
                <a:path w="3746500" h="45719">
                  <a:moveTo>
                    <a:pt x="685800" y="16764"/>
                  </a:moveTo>
                  <a:lnTo>
                    <a:pt x="635000" y="16764"/>
                  </a:lnTo>
                  <a:lnTo>
                    <a:pt x="647700" y="19812"/>
                  </a:lnTo>
                  <a:lnTo>
                    <a:pt x="647700" y="32004"/>
                  </a:lnTo>
                  <a:lnTo>
                    <a:pt x="673100" y="32004"/>
                  </a:lnTo>
                  <a:lnTo>
                    <a:pt x="673100" y="19812"/>
                  </a:lnTo>
                  <a:lnTo>
                    <a:pt x="685800" y="16764"/>
                  </a:lnTo>
                  <a:close/>
                </a:path>
                <a:path w="3746500" h="45719">
                  <a:moveTo>
                    <a:pt x="647700" y="32004"/>
                  </a:moveTo>
                  <a:lnTo>
                    <a:pt x="647700" y="28956"/>
                  </a:lnTo>
                  <a:lnTo>
                    <a:pt x="635000" y="32004"/>
                  </a:lnTo>
                  <a:lnTo>
                    <a:pt x="647700" y="32004"/>
                  </a:lnTo>
                  <a:close/>
                </a:path>
                <a:path w="3746500" h="45719">
                  <a:moveTo>
                    <a:pt x="698500" y="28956"/>
                  </a:moveTo>
                  <a:lnTo>
                    <a:pt x="698500" y="19812"/>
                  </a:lnTo>
                  <a:lnTo>
                    <a:pt x="685800" y="16764"/>
                  </a:lnTo>
                  <a:lnTo>
                    <a:pt x="673100" y="19812"/>
                  </a:lnTo>
                  <a:lnTo>
                    <a:pt x="673100" y="28956"/>
                  </a:lnTo>
                  <a:lnTo>
                    <a:pt x="685800" y="32004"/>
                  </a:lnTo>
                  <a:lnTo>
                    <a:pt x="698500" y="28956"/>
                  </a:lnTo>
                  <a:close/>
                </a:path>
                <a:path w="3746500" h="45719">
                  <a:moveTo>
                    <a:pt x="685800" y="32004"/>
                  </a:moveTo>
                  <a:lnTo>
                    <a:pt x="673100" y="28956"/>
                  </a:lnTo>
                  <a:lnTo>
                    <a:pt x="673100" y="32004"/>
                  </a:lnTo>
                  <a:lnTo>
                    <a:pt x="685800" y="32004"/>
                  </a:lnTo>
                  <a:close/>
                </a:path>
                <a:path w="3746500" h="45719">
                  <a:moveTo>
                    <a:pt x="730250" y="30480"/>
                  </a:moveTo>
                  <a:lnTo>
                    <a:pt x="723900" y="28956"/>
                  </a:lnTo>
                  <a:lnTo>
                    <a:pt x="723900" y="16764"/>
                  </a:lnTo>
                  <a:lnTo>
                    <a:pt x="685800" y="16764"/>
                  </a:lnTo>
                  <a:lnTo>
                    <a:pt x="698500" y="19812"/>
                  </a:lnTo>
                  <a:lnTo>
                    <a:pt x="698500" y="32004"/>
                  </a:lnTo>
                  <a:lnTo>
                    <a:pt x="723900" y="32004"/>
                  </a:lnTo>
                  <a:lnTo>
                    <a:pt x="723900" y="19812"/>
                  </a:lnTo>
                  <a:lnTo>
                    <a:pt x="730250" y="18288"/>
                  </a:lnTo>
                  <a:lnTo>
                    <a:pt x="730250" y="30480"/>
                  </a:lnTo>
                  <a:close/>
                </a:path>
                <a:path w="3746500" h="45719">
                  <a:moveTo>
                    <a:pt x="698500" y="32004"/>
                  </a:moveTo>
                  <a:lnTo>
                    <a:pt x="698500" y="28956"/>
                  </a:lnTo>
                  <a:lnTo>
                    <a:pt x="685800" y="32004"/>
                  </a:lnTo>
                  <a:lnTo>
                    <a:pt x="698500" y="32004"/>
                  </a:lnTo>
                  <a:close/>
                </a:path>
                <a:path w="3746500" h="45719">
                  <a:moveTo>
                    <a:pt x="736600" y="16764"/>
                  </a:moveTo>
                  <a:lnTo>
                    <a:pt x="723900" y="16764"/>
                  </a:lnTo>
                  <a:lnTo>
                    <a:pt x="730250" y="18288"/>
                  </a:lnTo>
                  <a:lnTo>
                    <a:pt x="736600" y="16764"/>
                  </a:lnTo>
                  <a:close/>
                </a:path>
                <a:path w="3746500" h="45719">
                  <a:moveTo>
                    <a:pt x="736600" y="28956"/>
                  </a:moveTo>
                  <a:lnTo>
                    <a:pt x="736600" y="19812"/>
                  </a:lnTo>
                  <a:lnTo>
                    <a:pt x="730250" y="18288"/>
                  </a:lnTo>
                  <a:lnTo>
                    <a:pt x="723900" y="19812"/>
                  </a:lnTo>
                  <a:lnTo>
                    <a:pt x="723900" y="28956"/>
                  </a:lnTo>
                  <a:lnTo>
                    <a:pt x="730250" y="30480"/>
                  </a:lnTo>
                  <a:lnTo>
                    <a:pt x="736600" y="28956"/>
                  </a:lnTo>
                  <a:close/>
                </a:path>
                <a:path w="3746500" h="45719">
                  <a:moveTo>
                    <a:pt x="736600" y="32004"/>
                  </a:moveTo>
                  <a:lnTo>
                    <a:pt x="730250" y="30480"/>
                  </a:lnTo>
                  <a:lnTo>
                    <a:pt x="723900" y="32004"/>
                  </a:lnTo>
                  <a:lnTo>
                    <a:pt x="736600" y="32004"/>
                  </a:lnTo>
                  <a:close/>
                </a:path>
                <a:path w="3746500" h="45719">
                  <a:moveTo>
                    <a:pt x="749300" y="28956"/>
                  </a:moveTo>
                  <a:lnTo>
                    <a:pt x="749300" y="19812"/>
                  </a:lnTo>
                  <a:lnTo>
                    <a:pt x="736600" y="16764"/>
                  </a:lnTo>
                  <a:lnTo>
                    <a:pt x="730250" y="18288"/>
                  </a:lnTo>
                  <a:lnTo>
                    <a:pt x="736600" y="19812"/>
                  </a:lnTo>
                  <a:lnTo>
                    <a:pt x="736600" y="32004"/>
                  </a:lnTo>
                  <a:lnTo>
                    <a:pt x="749300" y="28956"/>
                  </a:lnTo>
                  <a:close/>
                </a:path>
                <a:path w="3746500" h="45719">
                  <a:moveTo>
                    <a:pt x="736600" y="32004"/>
                  </a:moveTo>
                  <a:lnTo>
                    <a:pt x="736600" y="28956"/>
                  </a:lnTo>
                  <a:lnTo>
                    <a:pt x="730250" y="30480"/>
                  </a:lnTo>
                  <a:lnTo>
                    <a:pt x="736600" y="32004"/>
                  </a:lnTo>
                  <a:close/>
                </a:path>
                <a:path w="3746500" h="45719">
                  <a:moveTo>
                    <a:pt x="889000" y="18288"/>
                  </a:moveTo>
                  <a:lnTo>
                    <a:pt x="889000" y="16764"/>
                  </a:lnTo>
                  <a:lnTo>
                    <a:pt x="736600" y="16764"/>
                  </a:lnTo>
                  <a:lnTo>
                    <a:pt x="749300" y="19812"/>
                  </a:lnTo>
                  <a:lnTo>
                    <a:pt x="749300" y="32004"/>
                  </a:lnTo>
                  <a:lnTo>
                    <a:pt x="876300" y="32004"/>
                  </a:lnTo>
                  <a:lnTo>
                    <a:pt x="876300" y="30480"/>
                  </a:lnTo>
                  <a:lnTo>
                    <a:pt x="889000" y="18288"/>
                  </a:lnTo>
                  <a:close/>
                </a:path>
                <a:path w="3746500" h="45719">
                  <a:moveTo>
                    <a:pt x="749300" y="32004"/>
                  </a:moveTo>
                  <a:lnTo>
                    <a:pt x="749300" y="28956"/>
                  </a:lnTo>
                  <a:lnTo>
                    <a:pt x="736600" y="32004"/>
                  </a:lnTo>
                  <a:lnTo>
                    <a:pt x="749300" y="32004"/>
                  </a:lnTo>
                  <a:close/>
                </a:path>
                <a:path w="3746500" h="45719">
                  <a:moveTo>
                    <a:pt x="896620" y="22860"/>
                  </a:moveTo>
                  <a:lnTo>
                    <a:pt x="889000" y="18288"/>
                  </a:lnTo>
                  <a:lnTo>
                    <a:pt x="876300" y="30480"/>
                  </a:lnTo>
                  <a:lnTo>
                    <a:pt x="878840" y="32004"/>
                  </a:lnTo>
                  <a:lnTo>
                    <a:pt x="889000" y="32004"/>
                  </a:lnTo>
                  <a:lnTo>
                    <a:pt x="889000" y="22860"/>
                  </a:lnTo>
                  <a:lnTo>
                    <a:pt x="896620" y="22860"/>
                  </a:lnTo>
                  <a:close/>
                </a:path>
                <a:path w="3746500" h="45719">
                  <a:moveTo>
                    <a:pt x="878840" y="32004"/>
                  </a:moveTo>
                  <a:lnTo>
                    <a:pt x="876300" y="30480"/>
                  </a:lnTo>
                  <a:lnTo>
                    <a:pt x="876300" y="32004"/>
                  </a:lnTo>
                  <a:lnTo>
                    <a:pt x="878840" y="32004"/>
                  </a:lnTo>
                  <a:close/>
                </a:path>
                <a:path w="3746500" h="45719">
                  <a:moveTo>
                    <a:pt x="901700" y="25908"/>
                  </a:moveTo>
                  <a:lnTo>
                    <a:pt x="896620" y="22860"/>
                  </a:lnTo>
                  <a:lnTo>
                    <a:pt x="889000" y="22860"/>
                  </a:lnTo>
                  <a:lnTo>
                    <a:pt x="889000" y="32004"/>
                  </a:lnTo>
                  <a:lnTo>
                    <a:pt x="878840" y="32004"/>
                  </a:lnTo>
                  <a:lnTo>
                    <a:pt x="889000" y="38100"/>
                  </a:lnTo>
                  <a:lnTo>
                    <a:pt x="901700" y="25908"/>
                  </a:lnTo>
                  <a:close/>
                </a:path>
                <a:path w="3746500" h="45719">
                  <a:moveTo>
                    <a:pt x="901700" y="39624"/>
                  </a:moveTo>
                  <a:lnTo>
                    <a:pt x="901700" y="25908"/>
                  </a:lnTo>
                  <a:lnTo>
                    <a:pt x="889000" y="38100"/>
                  </a:lnTo>
                  <a:lnTo>
                    <a:pt x="889000" y="39624"/>
                  </a:lnTo>
                  <a:lnTo>
                    <a:pt x="901700" y="39624"/>
                  </a:lnTo>
                  <a:close/>
                </a:path>
                <a:path w="3746500" h="45719">
                  <a:moveTo>
                    <a:pt x="977900" y="22860"/>
                  </a:moveTo>
                  <a:lnTo>
                    <a:pt x="896620" y="22860"/>
                  </a:lnTo>
                  <a:lnTo>
                    <a:pt x="901700" y="25908"/>
                  </a:lnTo>
                  <a:lnTo>
                    <a:pt x="901700" y="39624"/>
                  </a:lnTo>
                  <a:lnTo>
                    <a:pt x="965200" y="39624"/>
                  </a:lnTo>
                  <a:lnTo>
                    <a:pt x="965200" y="27432"/>
                  </a:lnTo>
                  <a:lnTo>
                    <a:pt x="977900" y="22860"/>
                  </a:lnTo>
                  <a:close/>
                </a:path>
                <a:path w="3746500" h="45719">
                  <a:moveTo>
                    <a:pt x="990600" y="36576"/>
                  </a:moveTo>
                  <a:lnTo>
                    <a:pt x="990600" y="27432"/>
                  </a:lnTo>
                  <a:lnTo>
                    <a:pt x="977900" y="22860"/>
                  </a:lnTo>
                  <a:lnTo>
                    <a:pt x="965200" y="27432"/>
                  </a:lnTo>
                  <a:lnTo>
                    <a:pt x="965200" y="36576"/>
                  </a:lnTo>
                  <a:lnTo>
                    <a:pt x="977900" y="39624"/>
                  </a:lnTo>
                  <a:lnTo>
                    <a:pt x="990600" y="36576"/>
                  </a:lnTo>
                  <a:close/>
                </a:path>
                <a:path w="3746500" h="45719">
                  <a:moveTo>
                    <a:pt x="977900" y="39624"/>
                  </a:moveTo>
                  <a:lnTo>
                    <a:pt x="965200" y="36576"/>
                  </a:lnTo>
                  <a:lnTo>
                    <a:pt x="965200" y="39624"/>
                  </a:lnTo>
                  <a:lnTo>
                    <a:pt x="977900" y="39624"/>
                  </a:lnTo>
                  <a:close/>
                </a:path>
                <a:path w="3746500" h="45719">
                  <a:moveTo>
                    <a:pt x="1009650" y="38100"/>
                  </a:moveTo>
                  <a:lnTo>
                    <a:pt x="1003300" y="36576"/>
                  </a:lnTo>
                  <a:lnTo>
                    <a:pt x="1003300" y="22860"/>
                  </a:lnTo>
                  <a:lnTo>
                    <a:pt x="977900" y="22860"/>
                  </a:lnTo>
                  <a:lnTo>
                    <a:pt x="990600" y="27432"/>
                  </a:lnTo>
                  <a:lnTo>
                    <a:pt x="990600" y="39624"/>
                  </a:lnTo>
                  <a:lnTo>
                    <a:pt x="1003300" y="39624"/>
                  </a:lnTo>
                  <a:lnTo>
                    <a:pt x="1003300" y="27432"/>
                  </a:lnTo>
                  <a:lnTo>
                    <a:pt x="1009650" y="25146"/>
                  </a:lnTo>
                  <a:lnTo>
                    <a:pt x="1009650" y="38100"/>
                  </a:lnTo>
                  <a:close/>
                </a:path>
                <a:path w="3746500" h="45719">
                  <a:moveTo>
                    <a:pt x="990600" y="39624"/>
                  </a:moveTo>
                  <a:lnTo>
                    <a:pt x="990600" y="36576"/>
                  </a:lnTo>
                  <a:lnTo>
                    <a:pt x="977900" y="39624"/>
                  </a:lnTo>
                  <a:lnTo>
                    <a:pt x="990600" y="39624"/>
                  </a:lnTo>
                  <a:close/>
                </a:path>
                <a:path w="3746500" h="45719">
                  <a:moveTo>
                    <a:pt x="1016000" y="22860"/>
                  </a:moveTo>
                  <a:lnTo>
                    <a:pt x="1003300" y="22860"/>
                  </a:lnTo>
                  <a:lnTo>
                    <a:pt x="1009650" y="25146"/>
                  </a:lnTo>
                  <a:lnTo>
                    <a:pt x="1016000" y="22860"/>
                  </a:lnTo>
                  <a:close/>
                </a:path>
                <a:path w="3746500" h="45719">
                  <a:moveTo>
                    <a:pt x="1028700" y="36576"/>
                  </a:moveTo>
                  <a:lnTo>
                    <a:pt x="1028700" y="27432"/>
                  </a:lnTo>
                  <a:lnTo>
                    <a:pt x="1022350" y="25146"/>
                  </a:lnTo>
                  <a:lnTo>
                    <a:pt x="1016000" y="27432"/>
                  </a:lnTo>
                  <a:lnTo>
                    <a:pt x="1009650" y="25146"/>
                  </a:lnTo>
                  <a:lnTo>
                    <a:pt x="1003300" y="27432"/>
                  </a:lnTo>
                  <a:lnTo>
                    <a:pt x="1003300" y="36576"/>
                  </a:lnTo>
                  <a:lnTo>
                    <a:pt x="1009650" y="38100"/>
                  </a:lnTo>
                  <a:lnTo>
                    <a:pt x="1016000" y="36576"/>
                  </a:lnTo>
                  <a:lnTo>
                    <a:pt x="1022350" y="38100"/>
                  </a:lnTo>
                  <a:lnTo>
                    <a:pt x="1028700" y="36576"/>
                  </a:lnTo>
                  <a:close/>
                </a:path>
                <a:path w="3746500" h="45719">
                  <a:moveTo>
                    <a:pt x="1016000" y="39624"/>
                  </a:moveTo>
                  <a:lnTo>
                    <a:pt x="1009650" y="38100"/>
                  </a:lnTo>
                  <a:lnTo>
                    <a:pt x="1003300" y="39624"/>
                  </a:lnTo>
                  <a:lnTo>
                    <a:pt x="1016000" y="39624"/>
                  </a:lnTo>
                  <a:close/>
                </a:path>
                <a:path w="3746500" h="45719">
                  <a:moveTo>
                    <a:pt x="1022350" y="25146"/>
                  </a:moveTo>
                  <a:lnTo>
                    <a:pt x="1016000" y="22860"/>
                  </a:lnTo>
                  <a:lnTo>
                    <a:pt x="1009650" y="25146"/>
                  </a:lnTo>
                  <a:lnTo>
                    <a:pt x="1016000" y="27432"/>
                  </a:lnTo>
                  <a:lnTo>
                    <a:pt x="1022350" y="25146"/>
                  </a:lnTo>
                  <a:close/>
                </a:path>
                <a:path w="3746500" h="45719">
                  <a:moveTo>
                    <a:pt x="1022350" y="38100"/>
                  </a:moveTo>
                  <a:lnTo>
                    <a:pt x="1016000" y="36576"/>
                  </a:lnTo>
                  <a:lnTo>
                    <a:pt x="1009650" y="38100"/>
                  </a:lnTo>
                  <a:lnTo>
                    <a:pt x="1016000" y="39624"/>
                  </a:lnTo>
                  <a:lnTo>
                    <a:pt x="1022350" y="38100"/>
                  </a:lnTo>
                  <a:close/>
                </a:path>
                <a:path w="3746500" h="45719">
                  <a:moveTo>
                    <a:pt x="1028700" y="22860"/>
                  </a:moveTo>
                  <a:lnTo>
                    <a:pt x="1016000" y="22860"/>
                  </a:lnTo>
                  <a:lnTo>
                    <a:pt x="1022350" y="25146"/>
                  </a:lnTo>
                  <a:lnTo>
                    <a:pt x="1028700" y="22860"/>
                  </a:lnTo>
                  <a:close/>
                </a:path>
                <a:path w="3746500" h="45719">
                  <a:moveTo>
                    <a:pt x="1028700" y="39624"/>
                  </a:moveTo>
                  <a:lnTo>
                    <a:pt x="1022350" y="38100"/>
                  </a:lnTo>
                  <a:lnTo>
                    <a:pt x="1016000" y="39624"/>
                  </a:lnTo>
                  <a:lnTo>
                    <a:pt x="1028700" y="39624"/>
                  </a:lnTo>
                  <a:close/>
                </a:path>
                <a:path w="3746500" h="45719">
                  <a:moveTo>
                    <a:pt x="1041400" y="36576"/>
                  </a:moveTo>
                  <a:lnTo>
                    <a:pt x="1041400" y="27432"/>
                  </a:lnTo>
                  <a:lnTo>
                    <a:pt x="1028700" y="22860"/>
                  </a:lnTo>
                  <a:lnTo>
                    <a:pt x="1022350" y="25146"/>
                  </a:lnTo>
                  <a:lnTo>
                    <a:pt x="1028700" y="27432"/>
                  </a:lnTo>
                  <a:lnTo>
                    <a:pt x="1028700" y="39624"/>
                  </a:lnTo>
                  <a:lnTo>
                    <a:pt x="1041400" y="36576"/>
                  </a:lnTo>
                  <a:close/>
                </a:path>
                <a:path w="3746500" h="45719">
                  <a:moveTo>
                    <a:pt x="1028700" y="39624"/>
                  </a:moveTo>
                  <a:lnTo>
                    <a:pt x="1028700" y="36576"/>
                  </a:lnTo>
                  <a:lnTo>
                    <a:pt x="1022350" y="38100"/>
                  </a:lnTo>
                  <a:lnTo>
                    <a:pt x="1028700" y="39624"/>
                  </a:lnTo>
                  <a:close/>
                </a:path>
                <a:path w="3746500" h="45719">
                  <a:moveTo>
                    <a:pt x="1082040" y="22860"/>
                  </a:moveTo>
                  <a:lnTo>
                    <a:pt x="1028700" y="22860"/>
                  </a:lnTo>
                  <a:lnTo>
                    <a:pt x="1041400" y="27432"/>
                  </a:lnTo>
                  <a:lnTo>
                    <a:pt x="1041400" y="39624"/>
                  </a:lnTo>
                  <a:lnTo>
                    <a:pt x="1079500" y="39624"/>
                  </a:lnTo>
                  <a:lnTo>
                    <a:pt x="1079500" y="24384"/>
                  </a:lnTo>
                  <a:lnTo>
                    <a:pt x="1082040" y="22860"/>
                  </a:lnTo>
                  <a:close/>
                </a:path>
                <a:path w="3746500" h="45719">
                  <a:moveTo>
                    <a:pt x="1041400" y="39624"/>
                  </a:moveTo>
                  <a:lnTo>
                    <a:pt x="1041400" y="36576"/>
                  </a:lnTo>
                  <a:lnTo>
                    <a:pt x="1028700" y="39624"/>
                  </a:lnTo>
                  <a:lnTo>
                    <a:pt x="1041400" y="39624"/>
                  </a:lnTo>
                  <a:close/>
                </a:path>
                <a:path w="3746500" h="45719">
                  <a:moveTo>
                    <a:pt x="1102360" y="33528"/>
                  </a:moveTo>
                  <a:lnTo>
                    <a:pt x="1092200" y="33528"/>
                  </a:lnTo>
                  <a:lnTo>
                    <a:pt x="1092200" y="22860"/>
                  </a:lnTo>
                  <a:lnTo>
                    <a:pt x="1082040" y="22860"/>
                  </a:lnTo>
                  <a:lnTo>
                    <a:pt x="1079500" y="24384"/>
                  </a:lnTo>
                  <a:lnTo>
                    <a:pt x="1092200" y="39624"/>
                  </a:lnTo>
                  <a:lnTo>
                    <a:pt x="1102360" y="33528"/>
                  </a:lnTo>
                  <a:close/>
                </a:path>
                <a:path w="3746500" h="45719">
                  <a:moveTo>
                    <a:pt x="1092200" y="39624"/>
                  </a:moveTo>
                  <a:lnTo>
                    <a:pt x="1079500" y="24384"/>
                  </a:lnTo>
                  <a:lnTo>
                    <a:pt x="1079500" y="39624"/>
                  </a:lnTo>
                  <a:lnTo>
                    <a:pt x="1092200" y="39624"/>
                  </a:lnTo>
                  <a:close/>
                </a:path>
                <a:path w="3746500" h="45719">
                  <a:moveTo>
                    <a:pt x="1104900" y="32004"/>
                  </a:moveTo>
                  <a:lnTo>
                    <a:pt x="1092200" y="16764"/>
                  </a:lnTo>
                  <a:lnTo>
                    <a:pt x="1082040" y="22860"/>
                  </a:lnTo>
                  <a:lnTo>
                    <a:pt x="1092200" y="22860"/>
                  </a:lnTo>
                  <a:lnTo>
                    <a:pt x="1092200" y="33528"/>
                  </a:lnTo>
                  <a:lnTo>
                    <a:pt x="1102360" y="33528"/>
                  </a:lnTo>
                  <a:lnTo>
                    <a:pt x="1104900" y="32004"/>
                  </a:lnTo>
                  <a:close/>
                </a:path>
                <a:path w="3746500" h="45719">
                  <a:moveTo>
                    <a:pt x="1130300" y="28956"/>
                  </a:moveTo>
                  <a:lnTo>
                    <a:pt x="1130300" y="19812"/>
                  </a:lnTo>
                  <a:lnTo>
                    <a:pt x="1117600" y="15240"/>
                  </a:lnTo>
                  <a:lnTo>
                    <a:pt x="1092200" y="15240"/>
                  </a:lnTo>
                  <a:lnTo>
                    <a:pt x="1092200" y="16764"/>
                  </a:lnTo>
                  <a:lnTo>
                    <a:pt x="1104900" y="32004"/>
                  </a:lnTo>
                  <a:lnTo>
                    <a:pt x="1104900" y="33528"/>
                  </a:lnTo>
                  <a:lnTo>
                    <a:pt x="1117600" y="33528"/>
                  </a:lnTo>
                  <a:lnTo>
                    <a:pt x="1130300" y="28956"/>
                  </a:lnTo>
                  <a:close/>
                </a:path>
                <a:path w="3746500" h="45719">
                  <a:moveTo>
                    <a:pt x="1104900" y="33528"/>
                  </a:moveTo>
                  <a:lnTo>
                    <a:pt x="1104900" y="32004"/>
                  </a:lnTo>
                  <a:lnTo>
                    <a:pt x="1102360" y="33528"/>
                  </a:lnTo>
                  <a:lnTo>
                    <a:pt x="1104900" y="33528"/>
                  </a:lnTo>
                  <a:close/>
                </a:path>
                <a:path w="3746500" h="45719">
                  <a:moveTo>
                    <a:pt x="1145540" y="15240"/>
                  </a:moveTo>
                  <a:lnTo>
                    <a:pt x="1117600" y="15240"/>
                  </a:lnTo>
                  <a:lnTo>
                    <a:pt x="1130300" y="19812"/>
                  </a:lnTo>
                  <a:lnTo>
                    <a:pt x="1130300" y="33528"/>
                  </a:lnTo>
                  <a:lnTo>
                    <a:pt x="1143000" y="33528"/>
                  </a:lnTo>
                  <a:lnTo>
                    <a:pt x="1143000" y="16764"/>
                  </a:lnTo>
                  <a:lnTo>
                    <a:pt x="1145540" y="15240"/>
                  </a:lnTo>
                  <a:close/>
                </a:path>
                <a:path w="3746500" h="45719">
                  <a:moveTo>
                    <a:pt x="1130300" y="33528"/>
                  </a:moveTo>
                  <a:lnTo>
                    <a:pt x="1130300" y="28956"/>
                  </a:lnTo>
                  <a:lnTo>
                    <a:pt x="1117600" y="33528"/>
                  </a:lnTo>
                  <a:lnTo>
                    <a:pt x="1130300" y="33528"/>
                  </a:lnTo>
                  <a:close/>
                </a:path>
                <a:path w="3746500" h="45719">
                  <a:moveTo>
                    <a:pt x="1165860" y="25908"/>
                  </a:moveTo>
                  <a:lnTo>
                    <a:pt x="1155700" y="25908"/>
                  </a:lnTo>
                  <a:lnTo>
                    <a:pt x="1155700" y="15240"/>
                  </a:lnTo>
                  <a:lnTo>
                    <a:pt x="1145540" y="15240"/>
                  </a:lnTo>
                  <a:lnTo>
                    <a:pt x="1143000" y="16764"/>
                  </a:lnTo>
                  <a:lnTo>
                    <a:pt x="1155700" y="32004"/>
                  </a:lnTo>
                  <a:lnTo>
                    <a:pt x="1165860" y="25908"/>
                  </a:lnTo>
                  <a:close/>
                </a:path>
                <a:path w="3746500" h="45719">
                  <a:moveTo>
                    <a:pt x="1155700" y="33528"/>
                  </a:moveTo>
                  <a:lnTo>
                    <a:pt x="1155700" y="32004"/>
                  </a:lnTo>
                  <a:lnTo>
                    <a:pt x="1143000" y="16764"/>
                  </a:lnTo>
                  <a:lnTo>
                    <a:pt x="1143000" y="33528"/>
                  </a:lnTo>
                  <a:lnTo>
                    <a:pt x="1155700" y="33528"/>
                  </a:lnTo>
                  <a:close/>
                </a:path>
                <a:path w="3746500" h="45719">
                  <a:moveTo>
                    <a:pt x="1168400" y="24384"/>
                  </a:moveTo>
                  <a:lnTo>
                    <a:pt x="1155700" y="9144"/>
                  </a:lnTo>
                  <a:lnTo>
                    <a:pt x="1145540" y="15240"/>
                  </a:lnTo>
                  <a:lnTo>
                    <a:pt x="1155700" y="15240"/>
                  </a:lnTo>
                  <a:lnTo>
                    <a:pt x="1155700" y="25908"/>
                  </a:lnTo>
                  <a:lnTo>
                    <a:pt x="1165860" y="25908"/>
                  </a:lnTo>
                  <a:lnTo>
                    <a:pt x="1168400" y="24384"/>
                  </a:lnTo>
                  <a:close/>
                </a:path>
                <a:path w="3746500" h="45719">
                  <a:moveTo>
                    <a:pt x="1187450" y="23622"/>
                  </a:moveTo>
                  <a:lnTo>
                    <a:pt x="1181100" y="21336"/>
                  </a:lnTo>
                  <a:lnTo>
                    <a:pt x="1181100" y="9144"/>
                  </a:lnTo>
                  <a:lnTo>
                    <a:pt x="1155700" y="9144"/>
                  </a:lnTo>
                  <a:lnTo>
                    <a:pt x="1168400" y="24384"/>
                  </a:lnTo>
                  <a:lnTo>
                    <a:pt x="1168400" y="25908"/>
                  </a:lnTo>
                  <a:lnTo>
                    <a:pt x="1181100" y="25908"/>
                  </a:lnTo>
                  <a:lnTo>
                    <a:pt x="1181100" y="12192"/>
                  </a:lnTo>
                  <a:lnTo>
                    <a:pt x="1187450" y="10668"/>
                  </a:lnTo>
                  <a:lnTo>
                    <a:pt x="1187450" y="23622"/>
                  </a:lnTo>
                  <a:close/>
                </a:path>
                <a:path w="3746500" h="45719">
                  <a:moveTo>
                    <a:pt x="1168400" y="25908"/>
                  </a:moveTo>
                  <a:lnTo>
                    <a:pt x="1168400" y="24384"/>
                  </a:lnTo>
                  <a:lnTo>
                    <a:pt x="1165860" y="25908"/>
                  </a:lnTo>
                  <a:lnTo>
                    <a:pt x="1168400" y="25908"/>
                  </a:lnTo>
                  <a:close/>
                </a:path>
                <a:path w="3746500" h="45719">
                  <a:moveTo>
                    <a:pt x="1193800" y="9144"/>
                  </a:moveTo>
                  <a:lnTo>
                    <a:pt x="1181100" y="9144"/>
                  </a:lnTo>
                  <a:lnTo>
                    <a:pt x="1187450" y="10668"/>
                  </a:lnTo>
                  <a:lnTo>
                    <a:pt x="1193800" y="9144"/>
                  </a:lnTo>
                  <a:close/>
                </a:path>
                <a:path w="3746500" h="45719">
                  <a:moveTo>
                    <a:pt x="1206500" y="21336"/>
                  </a:moveTo>
                  <a:lnTo>
                    <a:pt x="1206500" y="12192"/>
                  </a:lnTo>
                  <a:lnTo>
                    <a:pt x="1200150" y="10668"/>
                  </a:lnTo>
                  <a:lnTo>
                    <a:pt x="1193800" y="12192"/>
                  </a:lnTo>
                  <a:lnTo>
                    <a:pt x="1187450" y="10668"/>
                  </a:lnTo>
                  <a:lnTo>
                    <a:pt x="1181100" y="12192"/>
                  </a:lnTo>
                  <a:lnTo>
                    <a:pt x="1181100" y="21336"/>
                  </a:lnTo>
                  <a:lnTo>
                    <a:pt x="1187450" y="23622"/>
                  </a:lnTo>
                  <a:lnTo>
                    <a:pt x="1193800" y="21336"/>
                  </a:lnTo>
                  <a:lnTo>
                    <a:pt x="1200150" y="23622"/>
                  </a:lnTo>
                  <a:lnTo>
                    <a:pt x="1206500" y="21336"/>
                  </a:lnTo>
                  <a:close/>
                </a:path>
                <a:path w="3746500" h="45719">
                  <a:moveTo>
                    <a:pt x="1193800" y="25908"/>
                  </a:moveTo>
                  <a:lnTo>
                    <a:pt x="1187450" y="23622"/>
                  </a:lnTo>
                  <a:lnTo>
                    <a:pt x="1181100" y="25908"/>
                  </a:lnTo>
                  <a:lnTo>
                    <a:pt x="1193800" y="25908"/>
                  </a:lnTo>
                  <a:close/>
                </a:path>
                <a:path w="3746500" h="45719">
                  <a:moveTo>
                    <a:pt x="1200150" y="10668"/>
                  </a:moveTo>
                  <a:lnTo>
                    <a:pt x="1193800" y="9144"/>
                  </a:lnTo>
                  <a:lnTo>
                    <a:pt x="1187450" y="10668"/>
                  </a:lnTo>
                  <a:lnTo>
                    <a:pt x="1193800" y="12192"/>
                  </a:lnTo>
                  <a:lnTo>
                    <a:pt x="1200150" y="10668"/>
                  </a:lnTo>
                  <a:close/>
                </a:path>
                <a:path w="3746500" h="45719">
                  <a:moveTo>
                    <a:pt x="1200150" y="23622"/>
                  </a:moveTo>
                  <a:lnTo>
                    <a:pt x="1193800" y="21336"/>
                  </a:lnTo>
                  <a:lnTo>
                    <a:pt x="1187450" y="23622"/>
                  </a:lnTo>
                  <a:lnTo>
                    <a:pt x="1193800" y="25908"/>
                  </a:lnTo>
                  <a:lnTo>
                    <a:pt x="1200150" y="23622"/>
                  </a:lnTo>
                  <a:close/>
                </a:path>
                <a:path w="3746500" h="45719">
                  <a:moveTo>
                    <a:pt x="1206500" y="9144"/>
                  </a:moveTo>
                  <a:lnTo>
                    <a:pt x="1193800" y="9144"/>
                  </a:lnTo>
                  <a:lnTo>
                    <a:pt x="1200150" y="10668"/>
                  </a:lnTo>
                  <a:lnTo>
                    <a:pt x="1206500" y="9144"/>
                  </a:lnTo>
                  <a:close/>
                </a:path>
                <a:path w="3746500" h="45719">
                  <a:moveTo>
                    <a:pt x="1206500" y="25908"/>
                  </a:moveTo>
                  <a:lnTo>
                    <a:pt x="1200150" y="23622"/>
                  </a:lnTo>
                  <a:lnTo>
                    <a:pt x="1193800" y="25908"/>
                  </a:lnTo>
                  <a:lnTo>
                    <a:pt x="1206500" y="25908"/>
                  </a:lnTo>
                  <a:close/>
                </a:path>
                <a:path w="3746500" h="45719">
                  <a:moveTo>
                    <a:pt x="1219200" y="21336"/>
                  </a:moveTo>
                  <a:lnTo>
                    <a:pt x="1219200" y="12192"/>
                  </a:lnTo>
                  <a:lnTo>
                    <a:pt x="1206500" y="9144"/>
                  </a:lnTo>
                  <a:lnTo>
                    <a:pt x="1200150" y="10668"/>
                  </a:lnTo>
                  <a:lnTo>
                    <a:pt x="1206500" y="12192"/>
                  </a:lnTo>
                  <a:lnTo>
                    <a:pt x="1206500" y="25908"/>
                  </a:lnTo>
                  <a:lnTo>
                    <a:pt x="1219200" y="21336"/>
                  </a:lnTo>
                  <a:close/>
                </a:path>
                <a:path w="3746500" h="45719">
                  <a:moveTo>
                    <a:pt x="1206500" y="25908"/>
                  </a:moveTo>
                  <a:lnTo>
                    <a:pt x="1206500" y="21336"/>
                  </a:lnTo>
                  <a:lnTo>
                    <a:pt x="1200150" y="23622"/>
                  </a:lnTo>
                  <a:lnTo>
                    <a:pt x="1206500" y="25908"/>
                  </a:lnTo>
                  <a:close/>
                </a:path>
                <a:path w="3746500" h="45719">
                  <a:moveTo>
                    <a:pt x="1238250" y="23622"/>
                  </a:moveTo>
                  <a:lnTo>
                    <a:pt x="1231900" y="21336"/>
                  </a:lnTo>
                  <a:lnTo>
                    <a:pt x="1231900" y="9144"/>
                  </a:lnTo>
                  <a:lnTo>
                    <a:pt x="1206500" y="9144"/>
                  </a:lnTo>
                  <a:lnTo>
                    <a:pt x="1219200" y="12192"/>
                  </a:lnTo>
                  <a:lnTo>
                    <a:pt x="1219200" y="25908"/>
                  </a:lnTo>
                  <a:lnTo>
                    <a:pt x="1231900" y="25908"/>
                  </a:lnTo>
                  <a:lnTo>
                    <a:pt x="1231900" y="12192"/>
                  </a:lnTo>
                  <a:lnTo>
                    <a:pt x="1238250" y="10668"/>
                  </a:lnTo>
                  <a:lnTo>
                    <a:pt x="1238250" y="23622"/>
                  </a:lnTo>
                  <a:close/>
                </a:path>
                <a:path w="3746500" h="45719">
                  <a:moveTo>
                    <a:pt x="1219200" y="25908"/>
                  </a:moveTo>
                  <a:lnTo>
                    <a:pt x="1219200" y="21336"/>
                  </a:lnTo>
                  <a:lnTo>
                    <a:pt x="1206500" y="25908"/>
                  </a:lnTo>
                  <a:lnTo>
                    <a:pt x="1219200" y="25908"/>
                  </a:lnTo>
                  <a:close/>
                </a:path>
                <a:path w="3746500" h="45719">
                  <a:moveTo>
                    <a:pt x="1244600" y="9144"/>
                  </a:moveTo>
                  <a:lnTo>
                    <a:pt x="1231900" y="9144"/>
                  </a:lnTo>
                  <a:lnTo>
                    <a:pt x="1238250" y="10668"/>
                  </a:lnTo>
                  <a:lnTo>
                    <a:pt x="1244600" y="9144"/>
                  </a:lnTo>
                  <a:close/>
                </a:path>
                <a:path w="3746500" h="45719">
                  <a:moveTo>
                    <a:pt x="1257300" y="21336"/>
                  </a:moveTo>
                  <a:lnTo>
                    <a:pt x="1257300" y="12192"/>
                  </a:lnTo>
                  <a:lnTo>
                    <a:pt x="1250950" y="10668"/>
                  </a:lnTo>
                  <a:lnTo>
                    <a:pt x="1244600" y="12192"/>
                  </a:lnTo>
                  <a:lnTo>
                    <a:pt x="1238250" y="10668"/>
                  </a:lnTo>
                  <a:lnTo>
                    <a:pt x="1231900" y="12192"/>
                  </a:lnTo>
                  <a:lnTo>
                    <a:pt x="1231900" y="21336"/>
                  </a:lnTo>
                  <a:lnTo>
                    <a:pt x="1238250" y="23622"/>
                  </a:lnTo>
                  <a:lnTo>
                    <a:pt x="1244600" y="21336"/>
                  </a:lnTo>
                  <a:lnTo>
                    <a:pt x="1250950" y="23622"/>
                  </a:lnTo>
                  <a:lnTo>
                    <a:pt x="1257300" y="21336"/>
                  </a:lnTo>
                  <a:close/>
                </a:path>
                <a:path w="3746500" h="45719">
                  <a:moveTo>
                    <a:pt x="1244600" y="25908"/>
                  </a:moveTo>
                  <a:lnTo>
                    <a:pt x="1238250" y="23622"/>
                  </a:lnTo>
                  <a:lnTo>
                    <a:pt x="1231900" y="25908"/>
                  </a:lnTo>
                  <a:lnTo>
                    <a:pt x="1244600" y="25908"/>
                  </a:lnTo>
                  <a:close/>
                </a:path>
                <a:path w="3746500" h="45719">
                  <a:moveTo>
                    <a:pt x="1250950" y="10668"/>
                  </a:moveTo>
                  <a:lnTo>
                    <a:pt x="1244600" y="9144"/>
                  </a:lnTo>
                  <a:lnTo>
                    <a:pt x="1238250" y="10668"/>
                  </a:lnTo>
                  <a:lnTo>
                    <a:pt x="1244600" y="12192"/>
                  </a:lnTo>
                  <a:lnTo>
                    <a:pt x="1250950" y="10668"/>
                  </a:lnTo>
                  <a:close/>
                </a:path>
                <a:path w="3746500" h="45719">
                  <a:moveTo>
                    <a:pt x="1250950" y="23622"/>
                  </a:moveTo>
                  <a:lnTo>
                    <a:pt x="1244600" y="21336"/>
                  </a:lnTo>
                  <a:lnTo>
                    <a:pt x="1238250" y="23622"/>
                  </a:lnTo>
                  <a:lnTo>
                    <a:pt x="1244600" y="25908"/>
                  </a:lnTo>
                  <a:lnTo>
                    <a:pt x="1250950" y="23622"/>
                  </a:lnTo>
                  <a:close/>
                </a:path>
                <a:path w="3746500" h="45719">
                  <a:moveTo>
                    <a:pt x="1257300" y="9144"/>
                  </a:moveTo>
                  <a:lnTo>
                    <a:pt x="1244600" y="9144"/>
                  </a:lnTo>
                  <a:lnTo>
                    <a:pt x="1250950" y="10668"/>
                  </a:lnTo>
                  <a:lnTo>
                    <a:pt x="1257300" y="9144"/>
                  </a:lnTo>
                  <a:close/>
                </a:path>
                <a:path w="3746500" h="45719">
                  <a:moveTo>
                    <a:pt x="1257300" y="25908"/>
                  </a:moveTo>
                  <a:lnTo>
                    <a:pt x="1250950" y="23622"/>
                  </a:lnTo>
                  <a:lnTo>
                    <a:pt x="1244600" y="25908"/>
                  </a:lnTo>
                  <a:lnTo>
                    <a:pt x="1257300" y="25908"/>
                  </a:lnTo>
                  <a:close/>
                </a:path>
                <a:path w="3746500" h="45719">
                  <a:moveTo>
                    <a:pt x="1270000" y="21336"/>
                  </a:moveTo>
                  <a:lnTo>
                    <a:pt x="1270000" y="12192"/>
                  </a:lnTo>
                  <a:lnTo>
                    <a:pt x="1257300" y="9144"/>
                  </a:lnTo>
                  <a:lnTo>
                    <a:pt x="1250950" y="10668"/>
                  </a:lnTo>
                  <a:lnTo>
                    <a:pt x="1257300" y="12192"/>
                  </a:lnTo>
                  <a:lnTo>
                    <a:pt x="1257300" y="25908"/>
                  </a:lnTo>
                  <a:lnTo>
                    <a:pt x="1270000" y="21336"/>
                  </a:lnTo>
                  <a:close/>
                </a:path>
                <a:path w="3746500" h="45719">
                  <a:moveTo>
                    <a:pt x="1257300" y="25908"/>
                  </a:moveTo>
                  <a:lnTo>
                    <a:pt x="1257300" y="21336"/>
                  </a:lnTo>
                  <a:lnTo>
                    <a:pt x="1250950" y="23622"/>
                  </a:lnTo>
                  <a:lnTo>
                    <a:pt x="1257300" y="25908"/>
                  </a:lnTo>
                  <a:close/>
                </a:path>
                <a:path w="3746500" h="45719">
                  <a:moveTo>
                    <a:pt x="1301750" y="23622"/>
                  </a:moveTo>
                  <a:lnTo>
                    <a:pt x="1295400" y="21336"/>
                  </a:lnTo>
                  <a:lnTo>
                    <a:pt x="1295400" y="9144"/>
                  </a:lnTo>
                  <a:lnTo>
                    <a:pt x="1257300" y="9144"/>
                  </a:lnTo>
                  <a:lnTo>
                    <a:pt x="1270000" y="12192"/>
                  </a:lnTo>
                  <a:lnTo>
                    <a:pt x="1270000" y="25908"/>
                  </a:lnTo>
                  <a:lnTo>
                    <a:pt x="1295400" y="25908"/>
                  </a:lnTo>
                  <a:lnTo>
                    <a:pt x="1295400" y="12192"/>
                  </a:lnTo>
                  <a:lnTo>
                    <a:pt x="1301750" y="10668"/>
                  </a:lnTo>
                  <a:lnTo>
                    <a:pt x="1301750" y="23622"/>
                  </a:lnTo>
                  <a:close/>
                </a:path>
                <a:path w="3746500" h="45719">
                  <a:moveTo>
                    <a:pt x="1270000" y="25908"/>
                  </a:moveTo>
                  <a:lnTo>
                    <a:pt x="1270000" y="21336"/>
                  </a:lnTo>
                  <a:lnTo>
                    <a:pt x="1257300" y="25908"/>
                  </a:lnTo>
                  <a:lnTo>
                    <a:pt x="1270000" y="25908"/>
                  </a:lnTo>
                  <a:close/>
                </a:path>
                <a:path w="3746500" h="45719">
                  <a:moveTo>
                    <a:pt x="1308100" y="9144"/>
                  </a:moveTo>
                  <a:lnTo>
                    <a:pt x="1295400" y="9144"/>
                  </a:lnTo>
                  <a:lnTo>
                    <a:pt x="1301750" y="10668"/>
                  </a:lnTo>
                  <a:lnTo>
                    <a:pt x="1308100" y="9144"/>
                  </a:lnTo>
                  <a:close/>
                </a:path>
                <a:path w="3746500" h="45719">
                  <a:moveTo>
                    <a:pt x="1320800" y="21336"/>
                  </a:moveTo>
                  <a:lnTo>
                    <a:pt x="1320800" y="12192"/>
                  </a:lnTo>
                  <a:lnTo>
                    <a:pt x="1314450" y="10668"/>
                  </a:lnTo>
                  <a:lnTo>
                    <a:pt x="1308100" y="12192"/>
                  </a:lnTo>
                  <a:lnTo>
                    <a:pt x="1301750" y="10668"/>
                  </a:lnTo>
                  <a:lnTo>
                    <a:pt x="1295400" y="12192"/>
                  </a:lnTo>
                  <a:lnTo>
                    <a:pt x="1295400" y="21336"/>
                  </a:lnTo>
                  <a:lnTo>
                    <a:pt x="1301750" y="23622"/>
                  </a:lnTo>
                  <a:lnTo>
                    <a:pt x="1308100" y="21336"/>
                  </a:lnTo>
                  <a:lnTo>
                    <a:pt x="1314450" y="23622"/>
                  </a:lnTo>
                  <a:lnTo>
                    <a:pt x="1320800" y="21336"/>
                  </a:lnTo>
                  <a:close/>
                </a:path>
                <a:path w="3746500" h="45719">
                  <a:moveTo>
                    <a:pt x="1308100" y="25908"/>
                  </a:moveTo>
                  <a:lnTo>
                    <a:pt x="1301750" y="23622"/>
                  </a:lnTo>
                  <a:lnTo>
                    <a:pt x="1295400" y="25908"/>
                  </a:lnTo>
                  <a:lnTo>
                    <a:pt x="1308100" y="25908"/>
                  </a:lnTo>
                  <a:close/>
                </a:path>
                <a:path w="3746500" h="45719">
                  <a:moveTo>
                    <a:pt x="1314450" y="10668"/>
                  </a:moveTo>
                  <a:lnTo>
                    <a:pt x="1308100" y="9144"/>
                  </a:lnTo>
                  <a:lnTo>
                    <a:pt x="1301750" y="10668"/>
                  </a:lnTo>
                  <a:lnTo>
                    <a:pt x="1308100" y="12192"/>
                  </a:lnTo>
                  <a:lnTo>
                    <a:pt x="1314450" y="10668"/>
                  </a:lnTo>
                  <a:close/>
                </a:path>
                <a:path w="3746500" h="45719">
                  <a:moveTo>
                    <a:pt x="1314450" y="23622"/>
                  </a:moveTo>
                  <a:lnTo>
                    <a:pt x="1308100" y="21336"/>
                  </a:lnTo>
                  <a:lnTo>
                    <a:pt x="1301750" y="23622"/>
                  </a:lnTo>
                  <a:lnTo>
                    <a:pt x="1308100" y="25908"/>
                  </a:lnTo>
                  <a:lnTo>
                    <a:pt x="1314450" y="23622"/>
                  </a:lnTo>
                  <a:close/>
                </a:path>
                <a:path w="3746500" h="45719">
                  <a:moveTo>
                    <a:pt x="1320800" y="9144"/>
                  </a:moveTo>
                  <a:lnTo>
                    <a:pt x="1308100" y="9144"/>
                  </a:lnTo>
                  <a:lnTo>
                    <a:pt x="1314450" y="10668"/>
                  </a:lnTo>
                  <a:lnTo>
                    <a:pt x="1320800" y="9144"/>
                  </a:lnTo>
                  <a:close/>
                </a:path>
                <a:path w="3746500" h="45719">
                  <a:moveTo>
                    <a:pt x="1320800" y="25908"/>
                  </a:moveTo>
                  <a:lnTo>
                    <a:pt x="1314450" y="23622"/>
                  </a:lnTo>
                  <a:lnTo>
                    <a:pt x="1308100" y="25908"/>
                  </a:lnTo>
                  <a:lnTo>
                    <a:pt x="1320800" y="25908"/>
                  </a:lnTo>
                  <a:close/>
                </a:path>
                <a:path w="3746500" h="45719">
                  <a:moveTo>
                    <a:pt x="1333500" y="21336"/>
                  </a:moveTo>
                  <a:lnTo>
                    <a:pt x="1333500" y="12192"/>
                  </a:lnTo>
                  <a:lnTo>
                    <a:pt x="1320800" y="9144"/>
                  </a:lnTo>
                  <a:lnTo>
                    <a:pt x="1314450" y="10668"/>
                  </a:lnTo>
                  <a:lnTo>
                    <a:pt x="1320800" y="12192"/>
                  </a:lnTo>
                  <a:lnTo>
                    <a:pt x="1320800" y="25908"/>
                  </a:lnTo>
                  <a:lnTo>
                    <a:pt x="1333500" y="21336"/>
                  </a:lnTo>
                  <a:close/>
                </a:path>
                <a:path w="3746500" h="45719">
                  <a:moveTo>
                    <a:pt x="1320800" y="25908"/>
                  </a:moveTo>
                  <a:lnTo>
                    <a:pt x="1320800" y="21336"/>
                  </a:lnTo>
                  <a:lnTo>
                    <a:pt x="1314450" y="23622"/>
                  </a:lnTo>
                  <a:lnTo>
                    <a:pt x="1320800" y="25908"/>
                  </a:lnTo>
                  <a:close/>
                </a:path>
                <a:path w="3746500" h="45719">
                  <a:moveTo>
                    <a:pt x="1352550" y="23622"/>
                  </a:moveTo>
                  <a:lnTo>
                    <a:pt x="1346200" y="21336"/>
                  </a:lnTo>
                  <a:lnTo>
                    <a:pt x="1346200" y="9144"/>
                  </a:lnTo>
                  <a:lnTo>
                    <a:pt x="1320800" y="9144"/>
                  </a:lnTo>
                  <a:lnTo>
                    <a:pt x="1333500" y="12192"/>
                  </a:lnTo>
                  <a:lnTo>
                    <a:pt x="1333500" y="25908"/>
                  </a:lnTo>
                  <a:lnTo>
                    <a:pt x="1346200" y="25908"/>
                  </a:lnTo>
                  <a:lnTo>
                    <a:pt x="1346200" y="12192"/>
                  </a:lnTo>
                  <a:lnTo>
                    <a:pt x="1352550" y="10668"/>
                  </a:lnTo>
                  <a:lnTo>
                    <a:pt x="1352550" y="23622"/>
                  </a:lnTo>
                  <a:close/>
                </a:path>
                <a:path w="3746500" h="45719">
                  <a:moveTo>
                    <a:pt x="1333500" y="25908"/>
                  </a:moveTo>
                  <a:lnTo>
                    <a:pt x="1333500" y="21336"/>
                  </a:lnTo>
                  <a:lnTo>
                    <a:pt x="1320800" y="25908"/>
                  </a:lnTo>
                  <a:lnTo>
                    <a:pt x="1333500" y="25908"/>
                  </a:lnTo>
                  <a:close/>
                </a:path>
                <a:path w="3746500" h="45719">
                  <a:moveTo>
                    <a:pt x="1358900" y="9144"/>
                  </a:moveTo>
                  <a:lnTo>
                    <a:pt x="1346200" y="9144"/>
                  </a:lnTo>
                  <a:lnTo>
                    <a:pt x="1352550" y="10668"/>
                  </a:lnTo>
                  <a:lnTo>
                    <a:pt x="1358900" y="9144"/>
                  </a:lnTo>
                  <a:close/>
                </a:path>
                <a:path w="3746500" h="45719">
                  <a:moveTo>
                    <a:pt x="1384300" y="21336"/>
                  </a:moveTo>
                  <a:lnTo>
                    <a:pt x="1384300" y="12192"/>
                  </a:lnTo>
                  <a:lnTo>
                    <a:pt x="1377950" y="10668"/>
                  </a:lnTo>
                  <a:lnTo>
                    <a:pt x="1371600" y="12192"/>
                  </a:lnTo>
                  <a:lnTo>
                    <a:pt x="1365250" y="10668"/>
                  </a:lnTo>
                  <a:lnTo>
                    <a:pt x="1358900" y="12192"/>
                  </a:lnTo>
                  <a:lnTo>
                    <a:pt x="1352550" y="10668"/>
                  </a:lnTo>
                  <a:lnTo>
                    <a:pt x="1346200" y="12192"/>
                  </a:lnTo>
                  <a:lnTo>
                    <a:pt x="1346200" y="21336"/>
                  </a:lnTo>
                  <a:lnTo>
                    <a:pt x="1352550" y="23622"/>
                  </a:lnTo>
                  <a:lnTo>
                    <a:pt x="1358900" y="21336"/>
                  </a:lnTo>
                  <a:lnTo>
                    <a:pt x="1365250" y="23622"/>
                  </a:lnTo>
                  <a:lnTo>
                    <a:pt x="1371600" y="21336"/>
                  </a:lnTo>
                  <a:lnTo>
                    <a:pt x="1377950" y="23622"/>
                  </a:lnTo>
                  <a:lnTo>
                    <a:pt x="1384300" y="21336"/>
                  </a:lnTo>
                  <a:close/>
                </a:path>
                <a:path w="3746500" h="45719">
                  <a:moveTo>
                    <a:pt x="1358900" y="25908"/>
                  </a:moveTo>
                  <a:lnTo>
                    <a:pt x="1352550" y="23622"/>
                  </a:lnTo>
                  <a:lnTo>
                    <a:pt x="1346200" y="25908"/>
                  </a:lnTo>
                  <a:lnTo>
                    <a:pt x="1358900" y="25908"/>
                  </a:lnTo>
                  <a:close/>
                </a:path>
                <a:path w="3746500" h="45719">
                  <a:moveTo>
                    <a:pt x="1365250" y="10668"/>
                  </a:moveTo>
                  <a:lnTo>
                    <a:pt x="1358900" y="9144"/>
                  </a:lnTo>
                  <a:lnTo>
                    <a:pt x="1352550" y="10668"/>
                  </a:lnTo>
                  <a:lnTo>
                    <a:pt x="1358900" y="12192"/>
                  </a:lnTo>
                  <a:lnTo>
                    <a:pt x="1365250" y="10668"/>
                  </a:lnTo>
                  <a:close/>
                </a:path>
                <a:path w="3746500" h="45719">
                  <a:moveTo>
                    <a:pt x="1365250" y="23622"/>
                  </a:moveTo>
                  <a:lnTo>
                    <a:pt x="1358900" y="21336"/>
                  </a:lnTo>
                  <a:lnTo>
                    <a:pt x="1352550" y="23622"/>
                  </a:lnTo>
                  <a:lnTo>
                    <a:pt x="1358900" y="25908"/>
                  </a:lnTo>
                  <a:lnTo>
                    <a:pt x="1365250" y="23622"/>
                  </a:lnTo>
                  <a:close/>
                </a:path>
                <a:path w="3746500" h="45719">
                  <a:moveTo>
                    <a:pt x="1371600" y="9144"/>
                  </a:moveTo>
                  <a:lnTo>
                    <a:pt x="1358900" y="9144"/>
                  </a:lnTo>
                  <a:lnTo>
                    <a:pt x="1365250" y="10668"/>
                  </a:lnTo>
                  <a:lnTo>
                    <a:pt x="1371600" y="9144"/>
                  </a:lnTo>
                  <a:close/>
                </a:path>
                <a:path w="3746500" h="45719">
                  <a:moveTo>
                    <a:pt x="1371600" y="25908"/>
                  </a:moveTo>
                  <a:lnTo>
                    <a:pt x="1365250" y="23622"/>
                  </a:lnTo>
                  <a:lnTo>
                    <a:pt x="1358900" y="25908"/>
                  </a:lnTo>
                  <a:lnTo>
                    <a:pt x="1371600" y="25908"/>
                  </a:lnTo>
                  <a:close/>
                </a:path>
                <a:path w="3746500" h="45719">
                  <a:moveTo>
                    <a:pt x="1377950" y="10668"/>
                  </a:moveTo>
                  <a:lnTo>
                    <a:pt x="1371600" y="9144"/>
                  </a:lnTo>
                  <a:lnTo>
                    <a:pt x="1365250" y="10668"/>
                  </a:lnTo>
                  <a:lnTo>
                    <a:pt x="1371600" y="12192"/>
                  </a:lnTo>
                  <a:lnTo>
                    <a:pt x="1377950" y="10668"/>
                  </a:lnTo>
                  <a:close/>
                </a:path>
                <a:path w="3746500" h="45719">
                  <a:moveTo>
                    <a:pt x="1377950" y="23622"/>
                  </a:moveTo>
                  <a:lnTo>
                    <a:pt x="1371600" y="21336"/>
                  </a:lnTo>
                  <a:lnTo>
                    <a:pt x="1365250" y="23622"/>
                  </a:lnTo>
                  <a:lnTo>
                    <a:pt x="1371600" y="25908"/>
                  </a:lnTo>
                  <a:lnTo>
                    <a:pt x="1377950" y="23622"/>
                  </a:lnTo>
                  <a:close/>
                </a:path>
                <a:path w="3746500" h="45719">
                  <a:moveTo>
                    <a:pt x="1384300" y="9144"/>
                  </a:moveTo>
                  <a:lnTo>
                    <a:pt x="1371600" y="9144"/>
                  </a:lnTo>
                  <a:lnTo>
                    <a:pt x="1377950" y="10668"/>
                  </a:lnTo>
                  <a:lnTo>
                    <a:pt x="1384300" y="9144"/>
                  </a:lnTo>
                  <a:close/>
                </a:path>
                <a:path w="3746500" h="45719">
                  <a:moveTo>
                    <a:pt x="1384300" y="25908"/>
                  </a:moveTo>
                  <a:lnTo>
                    <a:pt x="1377950" y="23622"/>
                  </a:lnTo>
                  <a:lnTo>
                    <a:pt x="1371600" y="25908"/>
                  </a:lnTo>
                  <a:lnTo>
                    <a:pt x="1384300" y="25908"/>
                  </a:lnTo>
                  <a:close/>
                </a:path>
                <a:path w="3746500" h="45719">
                  <a:moveTo>
                    <a:pt x="1511300" y="9144"/>
                  </a:moveTo>
                  <a:lnTo>
                    <a:pt x="1384300" y="9144"/>
                  </a:lnTo>
                  <a:lnTo>
                    <a:pt x="1377950" y="10668"/>
                  </a:lnTo>
                  <a:lnTo>
                    <a:pt x="1384300" y="12192"/>
                  </a:lnTo>
                  <a:lnTo>
                    <a:pt x="1384300" y="25908"/>
                  </a:lnTo>
                  <a:lnTo>
                    <a:pt x="1498600" y="25908"/>
                  </a:lnTo>
                  <a:lnTo>
                    <a:pt x="1498600" y="24384"/>
                  </a:lnTo>
                  <a:lnTo>
                    <a:pt x="1511300" y="9144"/>
                  </a:lnTo>
                  <a:close/>
                </a:path>
                <a:path w="3746500" h="45719">
                  <a:moveTo>
                    <a:pt x="1384300" y="25908"/>
                  </a:moveTo>
                  <a:lnTo>
                    <a:pt x="1384300" y="21336"/>
                  </a:lnTo>
                  <a:lnTo>
                    <a:pt x="1377950" y="23622"/>
                  </a:lnTo>
                  <a:lnTo>
                    <a:pt x="1384300" y="25908"/>
                  </a:lnTo>
                  <a:close/>
                </a:path>
                <a:path w="3746500" h="45719">
                  <a:moveTo>
                    <a:pt x="1521460" y="15240"/>
                  </a:moveTo>
                  <a:lnTo>
                    <a:pt x="1511300" y="9144"/>
                  </a:lnTo>
                  <a:lnTo>
                    <a:pt x="1498600" y="24384"/>
                  </a:lnTo>
                  <a:lnTo>
                    <a:pt x="1501140" y="25908"/>
                  </a:lnTo>
                  <a:lnTo>
                    <a:pt x="1511300" y="25908"/>
                  </a:lnTo>
                  <a:lnTo>
                    <a:pt x="1511300" y="15240"/>
                  </a:lnTo>
                  <a:lnTo>
                    <a:pt x="1521460" y="15240"/>
                  </a:lnTo>
                  <a:close/>
                </a:path>
                <a:path w="3746500" h="45719">
                  <a:moveTo>
                    <a:pt x="1501140" y="25908"/>
                  </a:moveTo>
                  <a:lnTo>
                    <a:pt x="1498600" y="24384"/>
                  </a:lnTo>
                  <a:lnTo>
                    <a:pt x="1498600" y="25908"/>
                  </a:lnTo>
                  <a:lnTo>
                    <a:pt x="1501140" y="25908"/>
                  </a:lnTo>
                  <a:close/>
                </a:path>
                <a:path w="3746500" h="45719">
                  <a:moveTo>
                    <a:pt x="1524000" y="16764"/>
                  </a:moveTo>
                  <a:lnTo>
                    <a:pt x="1521460" y="15240"/>
                  </a:lnTo>
                  <a:lnTo>
                    <a:pt x="1511300" y="15240"/>
                  </a:lnTo>
                  <a:lnTo>
                    <a:pt x="1511300" y="25908"/>
                  </a:lnTo>
                  <a:lnTo>
                    <a:pt x="1501140" y="25908"/>
                  </a:lnTo>
                  <a:lnTo>
                    <a:pt x="1511300" y="32004"/>
                  </a:lnTo>
                  <a:lnTo>
                    <a:pt x="1524000" y="16764"/>
                  </a:lnTo>
                  <a:close/>
                </a:path>
                <a:path w="3746500" h="45719">
                  <a:moveTo>
                    <a:pt x="1530350" y="31242"/>
                  </a:moveTo>
                  <a:lnTo>
                    <a:pt x="1524000" y="28956"/>
                  </a:lnTo>
                  <a:lnTo>
                    <a:pt x="1524000" y="16764"/>
                  </a:lnTo>
                  <a:lnTo>
                    <a:pt x="1511300" y="32004"/>
                  </a:lnTo>
                  <a:lnTo>
                    <a:pt x="1511300" y="33528"/>
                  </a:lnTo>
                  <a:lnTo>
                    <a:pt x="1524000" y="33528"/>
                  </a:lnTo>
                  <a:lnTo>
                    <a:pt x="1530350" y="31242"/>
                  </a:lnTo>
                  <a:close/>
                </a:path>
                <a:path w="3746500" h="45719">
                  <a:moveTo>
                    <a:pt x="1530350" y="17526"/>
                  </a:moveTo>
                  <a:lnTo>
                    <a:pt x="1524000" y="15240"/>
                  </a:lnTo>
                  <a:lnTo>
                    <a:pt x="1521460" y="15240"/>
                  </a:lnTo>
                  <a:lnTo>
                    <a:pt x="1524000" y="16764"/>
                  </a:lnTo>
                  <a:lnTo>
                    <a:pt x="1524000" y="19812"/>
                  </a:lnTo>
                  <a:lnTo>
                    <a:pt x="1530350" y="17526"/>
                  </a:lnTo>
                  <a:close/>
                </a:path>
                <a:path w="3746500" h="45719">
                  <a:moveTo>
                    <a:pt x="1536700" y="15240"/>
                  </a:moveTo>
                  <a:lnTo>
                    <a:pt x="1524000" y="15240"/>
                  </a:lnTo>
                  <a:lnTo>
                    <a:pt x="1530350" y="17526"/>
                  </a:lnTo>
                  <a:lnTo>
                    <a:pt x="1536700" y="15240"/>
                  </a:lnTo>
                  <a:close/>
                </a:path>
                <a:path w="3746500" h="45719">
                  <a:moveTo>
                    <a:pt x="1536700" y="28956"/>
                  </a:moveTo>
                  <a:lnTo>
                    <a:pt x="1536700" y="19812"/>
                  </a:lnTo>
                  <a:lnTo>
                    <a:pt x="1530350" y="17526"/>
                  </a:lnTo>
                  <a:lnTo>
                    <a:pt x="1524000" y="19812"/>
                  </a:lnTo>
                  <a:lnTo>
                    <a:pt x="1524000" y="28956"/>
                  </a:lnTo>
                  <a:lnTo>
                    <a:pt x="1530350" y="31242"/>
                  </a:lnTo>
                  <a:lnTo>
                    <a:pt x="1536700" y="28956"/>
                  </a:lnTo>
                  <a:close/>
                </a:path>
                <a:path w="3746500" h="45719">
                  <a:moveTo>
                    <a:pt x="1536700" y="33528"/>
                  </a:moveTo>
                  <a:lnTo>
                    <a:pt x="1530350" y="31242"/>
                  </a:lnTo>
                  <a:lnTo>
                    <a:pt x="1524000" y="33528"/>
                  </a:lnTo>
                  <a:lnTo>
                    <a:pt x="1536700" y="33528"/>
                  </a:lnTo>
                  <a:close/>
                </a:path>
                <a:path w="3746500" h="45719">
                  <a:moveTo>
                    <a:pt x="1549400" y="28956"/>
                  </a:moveTo>
                  <a:lnTo>
                    <a:pt x="1549400" y="19812"/>
                  </a:lnTo>
                  <a:lnTo>
                    <a:pt x="1536700" y="15240"/>
                  </a:lnTo>
                  <a:lnTo>
                    <a:pt x="1530350" y="17526"/>
                  </a:lnTo>
                  <a:lnTo>
                    <a:pt x="1536700" y="19812"/>
                  </a:lnTo>
                  <a:lnTo>
                    <a:pt x="1536700" y="33528"/>
                  </a:lnTo>
                  <a:lnTo>
                    <a:pt x="1549400" y="28956"/>
                  </a:lnTo>
                  <a:close/>
                </a:path>
                <a:path w="3746500" h="45719">
                  <a:moveTo>
                    <a:pt x="1536700" y="33528"/>
                  </a:moveTo>
                  <a:lnTo>
                    <a:pt x="1536700" y="28956"/>
                  </a:lnTo>
                  <a:lnTo>
                    <a:pt x="1530350" y="31242"/>
                  </a:lnTo>
                  <a:lnTo>
                    <a:pt x="1536700" y="33528"/>
                  </a:lnTo>
                  <a:close/>
                </a:path>
                <a:path w="3746500" h="45719">
                  <a:moveTo>
                    <a:pt x="1562100" y="28956"/>
                  </a:moveTo>
                  <a:lnTo>
                    <a:pt x="1562100" y="19812"/>
                  </a:lnTo>
                  <a:lnTo>
                    <a:pt x="1549400" y="15240"/>
                  </a:lnTo>
                  <a:lnTo>
                    <a:pt x="1536700" y="15240"/>
                  </a:lnTo>
                  <a:lnTo>
                    <a:pt x="1549400" y="19812"/>
                  </a:lnTo>
                  <a:lnTo>
                    <a:pt x="1549400" y="33528"/>
                  </a:lnTo>
                  <a:lnTo>
                    <a:pt x="1562100" y="28956"/>
                  </a:lnTo>
                  <a:close/>
                </a:path>
                <a:path w="3746500" h="45719">
                  <a:moveTo>
                    <a:pt x="1549400" y="33528"/>
                  </a:moveTo>
                  <a:lnTo>
                    <a:pt x="1549400" y="28956"/>
                  </a:lnTo>
                  <a:lnTo>
                    <a:pt x="1536700" y="33528"/>
                  </a:lnTo>
                  <a:lnTo>
                    <a:pt x="1549400" y="33528"/>
                  </a:lnTo>
                  <a:close/>
                </a:path>
                <a:path w="3746500" h="45719">
                  <a:moveTo>
                    <a:pt x="1581150" y="31242"/>
                  </a:moveTo>
                  <a:lnTo>
                    <a:pt x="1574800" y="28956"/>
                  </a:lnTo>
                  <a:lnTo>
                    <a:pt x="1574800" y="15240"/>
                  </a:lnTo>
                  <a:lnTo>
                    <a:pt x="1549400" y="15240"/>
                  </a:lnTo>
                  <a:lnTo>
                    <a:pt x="1562100" y="19812"/>
                  </a:lnTo>
                  <a:lnTo>
                    <a:pt x="1562100" y="33528"/>
                  </a:lnTo>
                  <a:lnTo>
                    <a:pt x="1574800" y="33528"/>
                  </a:lnTo>
                  <a:lnTo>
                    <a:pt x="1574800" y="19812"/>
                  </a:lnTo>
                  <a:lnTo>
                    <a:pt x="1581150" y="17526"/>
                  </a:lnTo>
                  <a:lnTo>
                    <a:pt x="1581150" y="31242"/>
                  </a:lnTo>
                  <a:close/>
                </a:path>
                <a:path w="3746500" h="45719">
                  <a:moveTo>
                    <a:pt x="1562100" y="33528"/>
                  </a:moveTo>
                  <a:lnTo>
                    <a:pt x="1562100" y="28956"/>
                  </a:lnTo>
                  <a:lnTo>
                    <a:pt x="1549400" y="33528"/>
                  </a:lnTo>
                  <a:lnTo>
                    <a:pt x="1562100" y="33528"/>
                  </a:lnTo>
                  <a:close/>
                </a:path>
                <a:path w="3746500" h="45719">
                  <a:moveTo>
                    <a:pt x="1587500" y="15240"/>
                  </a:moveTo>
                  <a:lnTo>
                    <a:pt x="1574800" y="15240"/>
                  </a:lnTo>
                  <a:lnTo>
                    <a:pt x="1581150" y="17526"/>
                  </a:lnTo>
                  <a:lnTo>
                    <a:pt x="1587500" y="15240"/>
                  </a:lnTo>
                  <a:close/>
                </a:path>
                <a:path w="3746500" h="45719">
                  <a:moveTo>
                    <a:pt x="1600200" y="28956"/>
                  </a:moveTo>
                  <a:lnTo>
                    <a:pt x="1600200" y="19812"/>
                  </a:lnTo>
                  <a:lnTo>
                    <a:pt x="1593850" y="17526"/>
                  </a:lnTo>
                  <a:lnTo>
                    <a:pt x="1587500" y="19812"/>
                  </a:lnTo>
                  <a:lnTo>
                    <a:pt x="1581150" y="17526"/>
                  </a:lnTo>
                  <a:lnTo>
                    <a:pt x="1574800" y="19812"/>
                  </a:lnTo>
                  <a:lnTo>
                    <a:pt x="1574800" y="28956"/>
                  </a:lnTo>
                  <a:lnTo>
                    <a:pt x="1581150" y="31242"/>
                  </a:lnTo>
                  <a:lnTo>
                    <a:pt x="1587500" y="28956"/>
                  </a:lnTo>
                  <a:lnTo>
                    <a:pt x="1593850" y="31242"/>
                  </a:lnTo>
                  <a:lnTo>
                    <a:pt x="1600200" y="28956"/>
                  </a:lnTo>
                  <a:close/>
                </a:path>
                <a:path w="3746500" h="45719">
                  <a:moveTo>
                    <a:pt x="1587500" y="33528"/>
                  </a:moveTo>
                  <a:lnTo>
                    <a:pt x="1581150" y="31242"/>
                  </a:lnTo>
                  <a:lnTo>
                    <a:pt x="1574800" y="33528"/>
                  </a:lnTo>
                  <a:lnTo>
                    <a:pt x="1587500" y="33528"/>
                  </a:lnTo>
                  <a:close/>
                </a:path>
                <a:path w="3746500" h="45719">
                  <a:moveTo>
                    <a:pt x="1593850" y="17526"/>
                  </a:moveTo>
                  <a:lnTo>
                    <a:pt x="1587500" y="15240"/>
                  </a:lnTo>
                  <a:lnTo>
                    <a:pt x="1581150" y="17526"/>
                  </a:lnTo>
                  <a:lnTo>
                    <a:pt x="1587500" y="19812"/>
                  </a:lnTo>
                  <a:lnTo>
                    <a:pt x="1593850" y="17526"/>
                  </a:lnTo>
                  <a:close/>
                </a:path>
                <a:path w="3746500" h="45719">
                  <a:moveTo>
                    <a:pt x="1593850" y="31242"/>
                  </a:moveTo>
                  <a:lnTo>
                    <a:pt x="1587500" y="28956"/>
                  </a:lnTo>
                  <a:lnTo>
                    <a:pt x="1581150" y="31242"/>
                  </a:lnTo>
                  <a:lnTo>
                    <a:pt x="1587500" y="33528"/>
                  </a:lnTo>
                  <a:lnTo>
                    <a:pt x="1593850" y="31242"/>
                  </a:lnTo>
                  <a:close/>
                </a:path>
                <a:path w="3746500" h="45719">
                  <a:moveTo>
                    <a:pt x="1600200" y="15240"/>
                  </a:moveTo>
                  <a:lnTo>
                    <a:pt x="1587500" y="15240"/>
                  </a:lnTo>
                  <a:lnTo>
                    <a:pt x="1593850" y="17526"/>
                  </a:lnTo>
                  <a:lnTo>
                    <a:pt x="1600200" y="15240"/>
                  </a:lnTo>
                  <a:close/>
                </a:path>
                <a:path w="3746500" h="45719">
                  <a:moveTo>
                    <a:pt x="1600200" y="33528"/>
                  </a:moveTo>
                  <a:lnTo>
                    <a:pt x="1593850" y="31242"/>
                  </a:lnTo>
                  <a:lnTo>
                    <a:pt x="1587500" y="33528"/>
                  </a:lnTo>
                  <a:lnTo>
                    <a:pt x="1600200" y="33528"/>
                  </a:lnTo>
                  <a:close/>
                </a:path>
                <a:path w="3746500" h="45719">
                  <a:moveTo>
                    <a:pt x="1612900" y="28956"/>
                  </a:moveTo>
                  <a:lnTo>
                    <a:pt x="1612900" y="19812"/>
                  </a:lnTo>
                  <a:lnTo>
                    <a:pt x="1600200" y="15240"/>
                  </a:lnTo>
                  <a:lnTo>
                    <a:pt x="1593850" y="17526"/>
                  </a:lnTo>
                  <a:lnTo>
                    <a:pt x="1600200" y="19812"/>
                  </a:lnTo>
                  <a:lnTo>
                    <a:pt x="1600200" y="33528"/>
                  </a:lnTo>
                  <a:lnTo>
                    <a:pt x="1612900" y="28956"/>
                  </a:lnTo>
                  <a:close/>
                </a:path>
                <a:path w="3746500" h="45719">
                  <a:moveTo>
                    <a:pt x="1600200" y="33528"/>
                  </a:moveTo>
                  <a:lnTo>
                    <a:pt x="1600200" y="28956"/>
                  </a:lnTo>
                  <a:lnTo>
                    <a:pt x="1593850" y="31242"/>
                  </a:lnTo>
                  <a:lnTo>
                    <a:pt x="1600200" y="33528"/>
                  </a:lnTo>
                  <a:close/>
                </a:path>
                <a:path w="3746500" h="45719">
                  <a:moveTo>
                    <a:pt x="1644650" y="31242"/>
                  </a:moveTo>
                  <a:lnTo>
                    <a:pt x="1638300" y="28956"/>
                  </a:lnTo>
                  <a:lnTo>
                    <a:pt x="1638300" y="15240"/>
                  </a:lnTo>
                  <a:lnTo>
                    <a:pt x="1600200" y="15240"/>
                  </a:lnTo>
                  <a:lnTo>
                    <a:pt x="1612900" y="19812"/>
                  </a:lnTo>
                  <a:lnTo>
                    <a:pt x="1612900" y="33528"/>
                  </a:lnTo>
                  <a:lnTo>
                    <a:pt x="1638300" y="33528"/>
                  </a:lnTo>
                  <a:lnTo>
                    <a:pt x="1638300" y="19812"/>
                  </a:lnTo>
                  <a:lnTo>
                    <a:pt x="1644650" y="17526"/>
                  </a:lnTo>
                  <a:lnTo>
                    <a:pt x="1644650" y="31242"/>
                  </a:lnTo>
                  <a:close/>
                </a:path>
                <a:path w="3746500" h="45719">
                  <a:moveTo>
                    <a:pt x="1612900" y="33528"/>
                  </a:moveTo>
                  <a:lnTo>
                    <a:pt x="1612900" y="28956"/>
                  </a:lnTo>
                  <a:lnTo>
                    <a:pt x="1600200" y="33528"/>
                  </a:lnTo>
                  <a:lnTo>
                    <a:pt x="1612900" y="33528"/>
                  </a:lnTo>
                  <a:close/>
                </a:path>
                <a:path w="3746500" h="45719">
                  <a:moveTo>
                    <a:pt x="1651000" y="15240"/>
                  </a:moveTo>
                  <a:lnTo>
                    <a:pt x="1638300" y="15240"/>
                  </a:lnTo>
                  <a:lnTo>
                    <a:pt x="1644650" y="17526"/>
                  </a:lnTo>
                  <a:lnTo>
                    <a:pt x="1651000" y="15240"/>
                  </a:lnTo>
                  <a:close/>
                </a:path>
                <a:path w="3746500" h="45719">
                  <a:moveTo>
                    <a:pt x="1651000" y="28956"/>
                  </a:moveTo>
                  <a:lnTo>
                    <a:pt x="1651000" y="19812"/>
                  </a:lnTo>
                  <a:lnTo>
                    <a:pt x="1644650" y="17526"/>
                  </a:lnTo>
                  <a:lnTo>
                    <a:pt x="1638300" y="19812"/>
                  </a:lnTo>
                  <a:lnTo>
                    <a:pt x="1638300" y="28956"/>
                  </a:lnTo>
                  <a:lnTo>
                    <a:pt x="1644650" y="31242"/>
                  </a:lnTo>
                  <a:lnTo>
                    <a:pt x="1651000" y="28956"/>
                  </a:lnTo>
                  <a:close/>
                </a:path>
                <a:path w="3746500" h="45719">
                  <a:moveTo>
                    <a:pt x="1651000" y="33528"/>
                  </a:moveTo>
                  <a:lnTo>
                    <a:pt x="1644650" y="31242"/>
                  </a:lnTo>
                  <a:lnTo>
                    <a:pt x="1638300" y="33528"/>
                  </a:lnTo>
                  <a:lnTo>
                    <a:pt x="1651000" y="33528"/>
                  </a:lnTo>
                  <a:close/>
                </a:path>
                <a:path w="3746500" h="45719">
                  <a:moveTo>
                    <a:pt x="1663700" y="28956"/>
                  </a:moveTo>
                  <a:lnTo>
                    <a:pt x="1663700" y="19812"/>
                  </a:lnTo>
                  <a:lnTo>
                    <a:pt x="1651000" y="15240"/>
                  </a:lnTo>
                  <a:lnTo>
                    <a:pt x="1644650" y="17526"/>
                  </a:lnTo>
                  <a:lnTo>
                    <a:pt x="1651000" y="19812"/>
                  </a:lnTo>
                  <a:lnTo>
                    <a:pt x="1651000" y="33528"/>
                  </a:lnTo>
                  <a:lnTo>
                    <a:pt x="1663700" y="28956"/>
                  </a:lnTo>
                  <a:close/>
                </a:path>
                <a:path w="3746500" h="45719">
                  <a:moveTo>
                    <a:pt x="1651000" y="33528"/>
                  </a:moveTo>
                  <a:lnTo>
                    <a:pt x="1651000" y="28956"/>
                  </a:lnTo>
                  <a:lnTo>
                    <a:pt x="1644650" y="31242"/>
                  </a:lnTo>
                  <a:lnTo>
                    <a:pt x="1651000" y="33528"/>
                  </a:lnTo>
                  <a:close/>
                </a:path>
                <a:path w="3746500" h="45719">
                  <a:moveTo>
                    <a:pt x="1701800" y="15240"/>
                  </a:moveTo>
                  <a:lnTo>
                    <a:pt x="1651000" y="15240"/>
                  </a:lnTo>
                  <a:lnTo>
                    <a:pt x="1663700" y="19812"/>
                  </a:lnTo>
                  <a:lnTo>
                    <a:pt x="1663700" y="33528"/>
                  </a:lnTo>
                  <a:lnTo>
                    <a:pt x="1689100" y="33528"/>
                  </a:lnTo>
                  <a:lnTo>
                    <a:pt x="1689100" y="19812"/>
                  </a:lnTo>
                  <a:lnTo>
                    <a:pt x="1701800" y="15240"/>
                  </a:lnTo>
                  <a:close/>
                </a:path>
                <a:path w="3746500" h="45719">
                  <a:moveTo>
                    <a:pt x="1663700" y="33528"/>
                  </a:moveTo>
                  <a:lnTo>
                    <a:pt x="1663700" y="28956"/>
                  </a:lnTo>
                  <a:lnTo>
                    <a:pt x="1651000" y="33528"/>
                  </a:lnTo>
                  <a:lnTo>
                    <a:pt x="1663700" y="33528"/>
                  </a:lnTo>
                  <a:close/>
                </a:path>
                <a:path w="3746500" h="45719">
                  <a:moveTo>
                    <a:pt x="1708150" y="31242"/>
                  </a:moveTo>
                  <a:lnTo>
                    <a:pt x="1701800" y="28956"/>
                  </a:lnTo>
                  <a:lnTo>
                    <a:pt x="1701800" y="15240"/>
                  </a:lnTo>
                  <a:lnTo>
                    <a:pt x="1689100" y="19812"/>
                  </a:lnTo>
                  <a:lnTo>
                    <a:pt x="1689100" y="28956"/>
                  </a:lnTo>
                  <a:lnTo>
                    <a:pt x="1701800" y="33528"/>
                  </a:lnTo>
                  <a:lnTo>
                    <a:pt x="1701800" y="19812"/>
                  </a:lnTo>
                  <a:lnTo>
                    <a:pt x="1708150" y="17526"/>
                  </a:lnTo>
                  <a:lnTo>
                    <a:pt x="1708150" y="31242"/>
                  </a:lnTo>
                  <a:close/>
                </a:path>
                <a:path w="3746500" h="45719">
                  <a:moveTo>
                    <a:pt x="1701800" y="33528"/>
                  </a:moveTo>
                  <a:lnTo>
                    <a:pt x="1689100" y="28956"/>
                  </a:lnTo>
                  <a:lnTo>
                    <a:pt x="1689100" y="33528"/>
                  </a:lnTo>
                  <a:lnTo>
                    <a:pt x="1701800" y="33528"/>
                  </a:lnTo>
                  <a:close/>
                </a:path>
                <a:path w="3746500" h="45719">
                  <a:moveTo>
                    <a:pt x="1714500" y="15240"/>
                  </a:moveTo>
                  <a:lnTo>
                    <a:pt x="1701800" y="15240"/>
                  </a:lnTo>
                  <a:lnTo>
                    <a:pt x="1708150" y="17526"/>
                  </a:lnTo>
                  <a:lnTo>
                    <a:pt x="1714500" y="15240"/>
                  </a:lnTo>
                  <a:close/>
                </a:path>
                <a:path w="3746500" h="45719">
                  <a:moveTo>
                    <a:pt x="1714500" y="28956"/>
                  </a:moveTo>
                  <a:lnTo>
                    <a:pt x="1714500" y="19812"/>
                  </a:lnTo>
                  <a:lnTo>
                    <a:pt x="1708150" y="17526"/>
                  </a:lnTo>
                  <a:lnTo>
                    <a:pt x="1701800" y="19812"/>
                  </a:lnTo>
                  <a:lnTo>
                    <a:pt x="1701800" y="28956"/>
                  </a:lnTo>
                  <a:lnTo>
                    <a:pt x="1708150" y="31242"/>
                  </a:lnTo>
                  <a:lnTo>
                    <a:pt x="1714500" y="28956"/>
                  </a:lnTo>
                  <a:close/>
                </a:path>
                <a:path w="3746500" h="45719">
                  <a:moveTo>
                    <a:pt x="1714500" y="33528"/>
                  </a:moveTo>
                  <a:lnTo>
                    <a:pt x="1708150" y="31242"/>
                  </a:lnTo>
                  <a:lnTo>
                    <a:pt x="1701800" y="33528"/>
                  </a:lnTo>
                  <a:lnTo>
                    <a:pt x="1714500" y="33528"/>
                  </a:lnTo>
                  <a:close/>
                </a:path>
                <a:path w="3746500" h="45719">
                  <a:moveTo>
                    <a:pt x="1727200" y="28956"/>
                  </a:moveTo>
                  <a:lnTo>
                    <a:pt x="1727200" y="19812"/>
                  </a:lnTo>
                  <a:lnTo>
                    <a:pt x="1714500" y="15240"/>
                  </a:lnTo>
                  <a:lnTo>
                    <a:pt x="1708150" y="17526"/>
                  </a:lnTo>
                  <a:lnTo>
                    <a:pt x="1714500" y="19812"/>
                  </a:lnTo>
                  <a:lnTo>
                    <a:pt x="1714500" y="33528"/>
                  </a:lnTo>
                  <a:lnTo>
                    <a:pt x="1727200" y="28956"/>
                  </a:lnTo>
                  <a:close/>
                </a:path>
                <a:path w="3746500" h="45719">
                  <a:moveTo>
                    <a:pt x="1714500" y="33528"/>
                  </a:moveTo>
                  <a:lnTo>
                    <a:pt x="1714500" y="28956"/>
                  </a:lnTo>
                  <a:lnTo>
                    <a:pt x="1708150" y="31242"/>
                  </a:lnTo>
                  <a:lnTo>
                    <a:pt x="1714500" y="33528"/>
                  </a:lnTo>
                  <a:close/>
                </a:path>
                <a:path w="3746500" h="45719">
                  <a:moveTo>
                    <a:pt x="1765300" y="28956"/>
                  </a:moveTo>
                  <a:lnTo>
                    <a:pt x="1765300" y="19812"/>
                  </a:lnTo>
                  <a:lnTo>
                    <a:pt x="1752600" y="15240"/>
                  </a:lnTo>
                  <a:lnTo>
                    <a:pt x="1714500" y="15240"/>
                  </a:lnTo>
                  <a:lnTo>
                    <a:pt x="1727200" y="19812"/>
                  </a:lnTo>
                  <a:lnTo>
                    <a:pt x="1727200" y="33528"/>
                  </a:lnTo>
                  <a:lnTo>
                    <a:pt x="1752600" y="33528"/>
                  </a:lnTo>
                  <a:lnTo>
                    <a:pt x="1765300" y="28956"/>
                  </a:lnTo>
                  <a:close/>
                </a:path>
                <a:path w="3746500" h="45719">
                  <a:moveTo>
                    <a:pt x="1727200" y="33528"/>
                  </a:moveTo>
                  <a:lnTo>
                    <a:pt x="1727200" y="28956"/>
                  </a:lnTo>
                  <a:lnTo>
                    <a:pt x="1714500" y="33528"/>
                  </a:lnTo>
                  <a:lnTo>
                    <a:pt x="1727200" y="33528"/>
                  </a:lnTo>
                  <a:close/>
                </a:path>
                <a:path w="3746500" h="45719">
                  <a:moveTo>
                    <a:pt x="1790700" y="28956"/>
                  </a:moveTo>
                  <a:lnTo>
                    <a:pt x="1790700" y="19812"/>
                  </a:lnTo>
                  <a:lnTo>
                    <a:pt x="1778000" y="15240"/>
                  </a:lnTo>
                  <a:lnTo>
                    <a:pt x="1752600" y="15240"/>
                  </a:lnTo>
                  <a:lnTo>
                    <a:pt x="1765300" y="19812"/>
                  </a:lnTo>
                  <a:lnTo>
                    <a:pt x="1765300" y="33528"/>
                  </a:lnTo>
                  <a:lnTo>
                    <a:pt x="1778000" y="33528"/>
                  </a:lnTo>
                  <a:lnTo>
                    <a:pt x="1790700" y="28956"/>
                  </a:lnTo>
                  <a:close/>
                </a:path>
                <a:path w="3746500" h="45719">
                  <a:moveTo>
                    <a:pt x="1765300" y="33528"/>
                  </a:moveTo>
                  <a:lnTo>
                    <a:pt x="1765300" y="28956"/>
                  </a:lnTo>
                  <a:lnTo>
                    <a:pt x="1752600" y="33528"/>
                  </a:lnTo>
                  <a:lnTo>
                    <a:pt x="1765300" y="33528"/>
                  </a:lnTo>
                  <a:close/>
                </a:path>
                <a:path w="3746500" h="45719">
                  <a:moveTo>
                    <a:pt x="1841500" y="28956"/>
                  </a:moveTo>
                  <a:lnTo>
                    <a:pt x="1841500" y="19812"/>
                  </a:lnTo>
                  <a:lnTo>
                    <a:pt x="1828800" y="15240"/>
                  </a:lnTo>
                  <a:lnTo>
                    <a:pt x="1816100" y="19812"/>
                  </a:lnTo>
                  <a:lnTo>
                    <a:pt x="1803400" y="15240"/>
                  </a:lnTo>
                  <a:lnTo>
                    <a:pt x="1778000" y="15240"/>
                  </a:lnTo>
                  <a:lnTo>
                    <a:pt x="1790700" y="19812"/>
                  </a:lnTo>
                  <a:lnTo>
                    <a:pt x="1790700" y="33528"/>
                  </a:lnTo>
                  <a:lnTo>
                    <a:pt x="1803400" y="33528"/>
                  </a:lnTo>
                  <a:lnTo>
                    <a:pt x="1816100" y="28956"/>
                  </a:lnTo>
                  <a:lnTo>
                    <a:pt x="1828800" y="33528"/>
                  </a:lnTo>
                  <a:lnTo>
                    <a:pt x="1841500" y="28956"/>
                  </a:lnTo>
                  <a:close/>
                </a:path>
                <a:path w="3746500" h="45719">
                  <a:moveTo>
                    <a:pt x="1790700" y="33528"/>
                  </a:moveTo>
                  <a:lnTo>
                    <a:pt x="1790700" y="28956"/>
                  </a:lnTo>
                  <a:lnTo>
                    <a:pt x="1778000" y="33528"/>
                  </a:lnTo>
                  <a:lnTo>
                    <a:pt x="1790700" y="33528"/>
                  </a:lnTo>
                  <a:close/>
                </a:path>
                <a:path w="3746500" h="45719">
                  <a:moveTo>
                    <a:pt x="1828800" y="15240"/>
                  </a:moveTo>
                  <a:lnTo>
                    <a:pt x="1803400" y="15240"/>
                  </a:lnTo>
                  <a:lnTo>
                    <a:pt x="1816100" y="19812"/>
                  </a:lnTo>
                  <a:lnTo>
                    <a:pt x="1828800" y="15240"/>
                  </a:lnTo>
                  <a:close/>
                </a:path>
                <a:path w="3746500" h="45719">
                  <a:moveTo>
                    <a:pt x="1828800" y="33528"/>
                  </a:moveTo>
                  <a:lnTo>
                    <a:pt x="1816100" y="28956"/>
                  </a:lnTo>
                  <a:lnTo>
                    <a:pt x="1803400" y="33528"/>
                  </a:lnTo>
                  <a:lnTo>
                    <a:pt x="1828800" y="33528"/>
                  </a:lnTo>
                  <a:close/>
                </a:path>
                <a:path w="3746500" h="45719">
                  <a:moveTo>
                    <a:pt x="1856740" y="15240"/>
                  </a:moveTo>
                  <a:lnTo>
                    <a:pt x="1828800" y="15240"/>
                  </a:lnTo>
                  <a:lnTo>
                    <a:pt x="1841500" y="19812"/>
                  </a:lnTo>
                  <a:lnTo>
                    <a:pt x="1841500" y="33528"/>
                  </a:lnTo>
                  <a:lnTo>
                    <a:pt x="1854200" y="33528"/>
                  </a:lnTo>
                  <a:lnTo>
                    <a:pt x="1854200" y="16764"/>
                  </a:lnTo>
                  <a:lnTo>
                    <a:pt x="1856740" y="15240"/>
                  </a:lnTo>
                  <a:close/>
                </a:path>
                <a:path w="3746500" h="45719">
                  <a:moveTo>
                    <a:pt x="1841500" y="33528"/>
                  </a:moveTo>
                  <a:lnTo>
                    <a:pt x="1841500" y="28956"/>
                  </a:lnTo>
                  <a:lnTo>
                    <a:pt x="1828800" y="33528"/>
                  </a:lnTo>
                  <a:lnTo>
                    <a:pt x="1841500" y="33528"/>
                  </a:lnTo>
                  <a:close/>
                </a:path>
                <a:path w="3746500" h="45719">
                  <a:moveTo>
                    <a:pt x="1877060" y="25908"/>
                  </a:moveTo>
                  <a:lnTo>
                    <a:pt x="1866900" y="25908"/>
                  </a:lnTo>
                  <a:lnTo>
                    <a:pt x="1866900" y="15240"/>
                  </a:lnTo>
                  <a:lnTo>
                    <a:pt x="1856740" y="15240"/>
                  </a:lnTo>
                  <a:lnTo>
                    <a:pt x="1854200" y="16764"/>
                  </a:lnTo>
                  <a:lnTo>
                    <a:pt x="1866900" y="32004"/>
                  </a:lnTo>
                  <a:lnTo>
                    <a:pt x="1877060" y="25908"/>
                  </a:lnTo>
                  <a:close/>
                </a:path>
                <a:path w="3746500" h="45719">
                  <a:moveTo>
                    <a:pt x="1866900" y="33528"/>
                  </a:moveTo>
                  <a:lnTo>
                    <a:pt x="1866900" y="32004"/>
                  </a:lnTo>
                  <a:lnTo>
                    <a:pt x="1854200" y="16764"/>
                  </a:lnTo>
                  <a:lnTo>
                    <a:pt x="1854200" y="33528"/>
                  </a:lnTo>
                  <a:lnTo>
                    <a:pt x="1866900" y="33528"/>
                  </a:lnTo>
                  <a:close/>
                </a:path>
                <a:path w="3746500" h="45719">
                  <a:moveTo>
                    <a:pt x="1869016" y="11684"/>
                  </a:moveTo>
                  <a:lnTo>
                    <a:pt x="1866900" y="9144"/>
                  </a:lnTo>
                  <a:lnTo>
                    <a:pt x="1856740" y="15240"/>
                  </a:lnTo>
                  <a:lnTo>
                    <a:pt x="1866900" y="15240"/>
                  </a:lnTo>
                  <a:lnTo>
                    <a:pt x="1866900" y="12192"/>
                  </a:lnTo>
                  <a:lnTo>
                    <a:pt x="1869016" y="11684"/>
                  </a:lnTo>
                  <a:close/>
                </a:path>
                <a:path w="3746500" h="45719">
                  <a:moveTo>
                    <a:pt x="1879600" y="9144"/>
                  </a:moveTo>
                  <a:lnTo>
                    <a:pt x="1866900" y="9144"/>
                  </a:lnTo>
                  <a:lnTo>
                    <a:pt x="1869016" y="11684"/>
                  </a:lnTo>
                  <a:lnTo>
                    <a:pt x="1879600" y="9144"/>
                  </a:lnTo>
                  <a:close/>
                </a:path>
                <a:path w="3746500" h="45719">
                  <a:moveTo>
                    <a:pt x="1879600" y="24384"/>
                  </a:moveTo>
                  <a:lnTo>
                    <a:pt x="1869016" y="11684"/>
                  </a:lnTo>
                  <a:lnTo>
                    <a:pt x="1866900" y="12192"/>
                  </a:lnTo>
                  <a:lnTo>
                    <a:pt x="1866900" y="21336"/>
                  </a:lnTo>
                  <a:lnTo>
                    <a:pt x="1878012" y="25336"/>
                  </a:lnTo>
                  <a:lnTo>
                    <a:pt x="1879600" y="24384"/>
                  </a:lnTo>
                  <a:close/>
                </a:path>
                <a:path w="3746500" h="45719">
                  <a:moveTo>
                    <a:pt x="1878012" y="25336"/>
                  </a:moveTo>
                  <a:lnTo>
                    <a:pt x="1866900" y="21336"/>
                  </a:lnTo>
                  <a:lnTo>
                    <a:pt x="1866900" y="25908"/>
                  </a:lnTo>
                  <a:lnTo>
                    <a:pt x="1877060" y="25908"/>
                  </a:lnTo>
                  <a:lnTo>
                    <a:pt x="1878012" y="25336"/>
                  </a:lnTo>
                  <a:close/>
                </a:path>
                <a:path w="3746500" h="45719">
                  <a:moveTo>
                    <a:pt x="1892300" y="21336"/>
                  </a:moveTo>
                  <a:lnTo>
                    <a:pt x="1892300" y="12192"/>
                  </a:lnTo>
                  <a:lnTo>
                    <a:pt x="1879600" y="9144"/>
                  </a:lnTo>
                  <a:lnTo>
                    <a:pt x="1869016" y="11684"/>
                  </a:lnTo>
                  <a:lnTo>
                    <a:pt x="1879600" y="24384"/>
                  </a:lnTo>
                  <a:lnTo>
                    <a:pt x="1879600" y="25908"/>
                  </a:lnTo>
                  <a:lnTo>
                    <a:pt x="1892300" y="21336"/>
                  </a:lnTo>
                  <a:close/>
                </a:path>
                <a:path w="3746500" h="45719">
                  <a:moveTo>
                    <a:pt x="1879600" y="25908"/>
                  </a:moveTo>
                  <a:lnTo>
                    <a:pt x="1878012" y="25336"/>
                  </a:lnTo>
                  <a:lnTo>
                    <a:pt x="1877060" y="25908"/>
                  </a:lnTo>
                  <a:lnTo>
                    <a:pt x="1879600" y="25908"/>
                  </a:lnTo>
                  <a:close/>
                </a:path>
                <a:path w="3746500" h="45719">
                  <a:moveTo>
                    <a:pt x="1879600" y="25908"/>
                  </a:moveTo>
                  <a:lnTo>
                    <a:pt x="1879600" y="24384"/>
                  </a:lnTo>
                  <a:lnTo>
                    <a:pt x="1878012" y="25336"/>
                  </a:lnTo>
                  <a:lnTo>
                    <a:pt x="1879600" y="25908"/>
                  </a:lnTo>
                  <a:close/>
                </a:path>
                <a:path w="3746500" h="45719">
                  <a:moveTo>
                    <a:pt x="1922780" y="24079"/>
                  </a:moveTo>
                  <a:lnTo>
                    <a:pt x="1917700" y="22860"/>
                  </a:lnTo>
                  <a:lnTo>
                    <a:pt x="1917700" y="9144"/>
                  </a:lnTo>
                  <a:lnTo>
                    <a:pt x="1879600" y="9144"/>
                  </a:lnTo>
                  <a:lnTo>
                    <a:pt x="1892300" y="12192"/>
                  </a:lnTo>
                  <a:lnTo>
                    <a:pt x="1892300" y="25908"/>
                  </a:lnTo>
                  <a:lnTo>
                    <a:pt x="1917700" y="25908"/>
                  </a:lnTo>
                  <a:lnTo>
                    <a:pt x="1922780" y="24079"/>
                  </a:lnTo>
                  <a:close/>
                </a:path>
                <a:path w="3746500" h="45719">
                  <a:moveTo>
                    <a:pt x="1892300" y="25908"/>
                  </a:moveTo>
                  <a:lnTo>
                    <a:pt x="1892300" y="21336"/>
                  </a:lnTo>
                  <a:lnTo>
                    <a:pt x="1879600" y="25908"/>
                  </a:lnTo>
                  <a:lnTo>
                    <a:pt x="1892300" y="25908"/>
                  </a:lnTo>
                  <a:close/>
                </a:path>
                <a:path w="3746500" h="45719">
                  <a:moveTo>
                    <a:pt x="1917700" y="7620"/>
                  </a:moveTo>
                  <a:lnTo>
                    <a:pt x="1905000" y="7620"/>
                  </a:lnTo>
                  <a:lnTo>
                    <a:pt x="1905000" y="9144"/>
                  </a:lnTo>
                  <a:lnTo>
                    <a:pt x="1917700" y="7620"/>
                  </a:lnTo>
                  <a:close/>
                </a:path>
                <a:path w="3746500" h="45719">
                  <a:moveTo>
                    <a:pt x="1924050" y="9906"/>
                  </a:moveTo>
                  <a:lnTo>
                    <a:pt x="1917700" y="7620"/>
                  </a:lnTo>
                  <a:lnTo>
                    <a:pt x="1905000" y="9144"/>
                  </a:lnTo>
                  <a:lnTo>
                    <a:pt x="1917700" y="9144"/>
                  </a:lnTo>
                  <a:lnTo>
                    <a:pt x="1917700" y="12192"/>
                  </a:lnTo>
                  <a:lnTo>
                    <a:pt x="1924050" y="9906"/>
                  </a:lnTo>
                  <a:close/>
                </a:path>
                <a:path w="3746500" h="45719">
                  <a:moveTo>
                    <a:pt x="1930400" y="7620"/>
                  </a:moveTo>
                  <a:lnTo>
                    <a:pt x="1917700" y="7620"/>
                  </a:lnTo>
                  <a:lnTo>
                    <a:pt x="1924050" y="9906"/>
                  </a:lnTo>
                  <a:lnTo>
                    <a:pt x="1930400" y="7620"/>
                  </a:lnTo>
                  <a:close/>
                </a:path>
                <a:path w="3746500" h="45719">
                  <a:moveTo>
                    <a:pt x="1930400" y="21336"/>
                  </a:moveTo>
                  <a:lnTo>
                    <a:pt x="1930400" y="12192"/>
                  </a:lnTo>
                  <a:lnTo>
                    <a:pt x="1924050" y="9906"/>
                  </a:lnTo>
                  <a:lnTo>
                    <a:pt x="1917700" y="12192"/>
                  </a:lnTo>
                  <a:lnTo>
                    <a:pt x="1917700" y="22860"/>
                  </a:lnTo>
                  <a:lnTo>
                    <a:pt x="1922780" y="24079"/>
                  </a:lnTo>
                  <a:lnTo>
                    <a:pt x="1930400" y="21336"/>
                  </a:lnTo>
                  <a:close/>
                </a:path>
                <a:path w="3746500" h="45719">
                  <a:moveTo>
                    <a:pt x="1930400" y="25908"/>
                  </a:moveTo>
                  <a:lnTo>
                    <a:pt x="1922780" y="24079"/>
                  </a:lnTo>
                  <a:lnTo>
                    <a:pt x="1917700" y="25908"/>
                  </a:lnTo>
                  <a:lnTo>
                    <a:pt x="1930400" y="25908"/>
                  </a:lnTo>
                  <a:close/>
                </a:path>
                <a:path w="3746500" h="45719">
                  <a:moveTo>
                    <a:pt x="1930400" y="25908"/>
                  </a:moveTo>
                  <a:lnTo>
                    <a:pt x="1930400" y="21336"/>
                  </a:lnTo>
                  <a:lnTo>
                    <a:pt x="1922780" y="24079"/>
                  </a:lnTo>
                  <a:lnTo>
                    <a:pt x="1930400" y="25908"/>
                  </a:lnTo>
                  <a:close/>
                </a:path>
                <a:path w="3746500" h="45719">
                  <a:moveTo>
                    <a:pt x="1943100" y="22860"/>
                  </a:moveTo>
                  <a:lnTo>
                    <a:pt x="1943100" y="12192"/>
                  </a:lnTo>
                  <a:lnTo>
                    <a:pt x="1930400" y="7620"/>
                  </a:lnTo>
                  <a:lnTo>
                    <a:pt x="1924050" y="9906"/>
                  </a:lnTo>
                  <a:lnTo>
                    <a:pt x="1930400" y="12192"/>
                  </a:lnTo>
                  <a:lnTo>
                    <a:pt x="1930400" y="25908"/>
                  </a:lnTo>
                  <a:lnTo>
                    <a:pt x="1943100" y="22860"/>
                  </a:lnTo>
                  <a:close/>
                </a:path>
                <a:path w="3746500" h="45719">
                  <a:moveTo>
                    <a:pt x="1993900" y="7620"/>
                  </a:moveTo>
                  <a:lnTo>
                    <a:pt x="1930400" y="7620"/>
                  </a:lnTo>
                  <a:lnTo>
                    <a:pt x="1943100" y="12192"/>
                  </a:lnTo>
                  <a:lnTo>
                    <a:pt x="1943100" y="25908"/>
                  </a:lnTo>
                  <a:lnTo>
                    <a:pt x="1981200" y="25908"/>
                  </a:lnTo>
                  <a:lnTo>
                    <a:pt x="1981200" y="12192"/>
                  </a:lnTo>
                  <a:lnTo>
                    <a:pt x="1993900" y="7620"/>
                  </a:lnTo>
                  <a:close/>
                </a:path>
                <a:path w="3746500" h="45719">
                  <a:moveTo>
                    <a:pt x="1943100" y="25908"/>
                  </a:moveTo>
                  <a:lnTo>
                    <a:pt x="1943100" y="22860"/>
                  </a:lnTo>
                  <a:lnTo>
                    <a:pt x="1930400" y="25908"/>
                  </a:lnTo>
                  <a:lnTo>
                    <a:pt x="1943100" y="25908"/>
                  </a:lnTo>
                  <a:close/>
                </a:path>
                <a:path w="3746500" h="45719">
                  <a:moveTo>
                    <a:pt x="2000250" y="24384"/>
                  </a:moveTo>
                  <a:lnTo>
                    <a:pt x="1993900" y="22860"/>
                  </a:lnTo>
                  <a:lnTo>
                    <a:pt x="1993900" y="7620"/>
                  </a:lnTo>
                  <a:lnTo>
                    <a:pt x="1981200" y="12192"/>
                  </a:lnTo>
                  <a:lnTo>
                    <a:pt x="1981200" y="22860"/>
                  </a:lnTo>
                  <a:lnTo>
                    <a:pt x="1993900" y="25908"/>
                  </a:lnTo>
                  <a:lnTo>
                    <a:pt x="1993900" y="12192"/>
                  </a:lnTo>
                  <a:lnTo>
                    <a:pt x="2000250" y="9906"/>
                  </a:lnTo>
                  <a:lnTo>
                    <a:pt x="2000250" y="24384"/>
                  </a:lnTo>
                  <a:close/>
                </a:path>
                <a:path w="3746500" h="45719">
                  <a:moveTo>
                    <a:pt x="1993900" y="25908"/>
                  </a:moveTo>
                  <a:lnTo>
                    <a:pt x="1981200" y="22860"/>
                  </a:lnTo>
                  <a:lnTo>
                    <a:pt x="1981200" y="25908"/>
                  </a:lnTo>
                  <a:lnTo>
                    <a:pt x="1993900" y="25908"/>
                  </a:lnTo>
                  <a:close/>
                </a:path>
                <a:path w="3746500" h="45719">
                  <a:moveTo>
                    <a:pt x="2006600" y="7620"/>
                  </a:moveTo>
                  <a:lnTo>
                    <a:pt x="1993900" y="7620"/>
                  </a:lnTo>
                  <a:lnTo>
                    <a:pt x="2000250" y="9906"/>
                  </a:lnTo>
                  <a:lnTo>
                    <a:pt x="2006600" y="7620"/>
                  </a:lnTo>
                  <a:close/>
                </a:path>
                <a:path w="3746500" h="45719">
                  <a:moveTo>
                    <a:pt x="2006600" y="22860"/>
                  </a:moveTo>
                  <a:lnTo>
                    <a:pt x="2006600" y="12192"/>
                  </a:lnTo>
                  <a:lnTo>
                    <a:pt x="2000250" y="9906"/>
                  </a:lnTo>
                  <a:lnTo>
                    <a:pt x="1993900" y="12192"/>
                  </a:lnTo>
                  <a:lnTo>
                    <a:pt x="1993900" y="22860"/>
                  </a:lnTo>
                  <a:lnTo>
                    <a:pt x="2000250" y="24384"/>
                  </a:lnTo>
                  <a:lnTo>
                    <a:pt x="2006600" y="22860"/>
                  </a:lnTo>
                  <a:close/>
                </a:path>
                <a:path w="3746500" h="45719">
                  <a:moveTo>
                    <a:pt x="2006600" y="25908"/>
                  </a:moveTo>
                  <a:lnTo>
                    <a:pt x="2000250" y="24384"/>
                  </a:lnTo>
                  <a:lnTo>
                    <a:pt x="1993900" y="25908"/>
                  </a:lnTo>
                  <a:lnTo>
                    <a:pt x="2006600" y="25908"/>
                  </a:lnTo>
                  <a:close/>
                </a:path>
                <a:path w="3746500" h="45719">
                  <a:moveTo>
                    <a:pt x="2019300" y="22860"/>
                  </a:moveTo>
                  <a:lnTo>
                    <a:pt x="2019300" y="12192"/>
                  </a:lnTo>
                  <a:lnTo>
                    <a:pt x="2006600" y="7620"/>
                  </a:lnTo>
                  <a:lnTo>
                    <a:pt x="2000250" y="9906"/>
                  </a:lnTo>
                  <a:lnTo>
                    <a:pt x="2006600" y="12192"/>
                  </a:lnTo>
                  <a:lnTo>
                    <a:pt x="2006600" y="25908"/>
                  </a:lnTo>
                  <a:lnTo>
                    <a:pt x="2019300" y="22860"/>
                  </a:lnTo>
                  <a:close/>
                </a:path>
                <a:path w="3746500" h="45719">
                  <a:moveTo>
                    <a:pt x="2006600" y="25908"/>
                  </a:moveTo>
                  <a:lnTo>
                    <a:pt x="2006600" y="22860"/>
                  </a:lnTo>
                  <a:lnTo>
                    <a:pt x="2000250" y="24384"/>
                  </a:lnTo>
                  <a:lnTo>
                    <a:pt x="2006600" y="25908"/>
                  </a:lnTo>
                  <a:close/>
                </a:path>
                <a:path w="3746500" h="45719">
                  <a:moveTo>
                    <a:pt x="2038350" y="24384"/>
                  </a:moveTo>
                  <a:lnTo>
                    <a:pt x="2032000" y="22860"/>
                  </a:lnTo>
                  <a:lnTo>
                    <a:pt x="2032000" y="7620"/>
                  </a:lnTo>
                  <a:lnTo>
                    <a:pt x="2006600" y="7620"/>
                  </a:lnTo>
                  <a:lnTo>
                    <a:pt x="2019300" y="12192"/>
                  </a:lnTo>
                  <a:lnTo>
                    <a:pt x="2019300" y="25908"/>
                  </a:lnTo>
                  <a:lnTo>
                    <a:pt x="2032000" y="25908"/>
                  </a:lnTo>
                  <a:lnTo>
                    <a:pt x="2032000" y="12192"/>
                  </a:lnTo>
                  <a:lnTo>
                    <a:pt x="2038350" y="9906"/>
                  </a:lnTo>
                  <a:lnTo>
                    <a:pt x="2038350" y="24384"/>
                  </a:lnTo>
                  <a:close/>
                </a:path>
                <a:path w="3746500" h="45719">
                  <a:moveTo>
                    <a:pt x="2019300" y="25908"/>
                  </a:moveTo>
                  <a:lnTo>
                    <a:pt x="2019300" y="22860"/>
                  </a:lnTo>
                  <a:lnTo>
                    <a:pt x="2006600" y="25908"/>
                  </a:lnTo>
                  <a:lnTo>
                    <a:pt x="2019300" y="25908"/>
                  </a:lnTo>
                  <a:close/>
                </a:path>
                <a:path w="3746500" h="45719">
                  <a:moveTo>
                    <a:pt x="2044700" y="7620"/>
                  </a:moveTo>
                  <a:lnTo>
                    <a:pt x="2032000" y="7620"/>
                  </a:lnTo>
                  <a:lnTo>
                    <a:pt x="2038350" y="9906"/>
                  </a:lnTo>
                  <a:lnTo>
                    <a:pt x="2044700" y="7620"/>
                  </a:lnTo>
                  <a:close/>
                </a:path>
                <a:path w="3746500" h="45719">
                  <a:moveTo>
                    <a:pt x="2044700" y="22860"/>
                  </a:moveTo>
                  <a:lnTo>
                    <a:pt x="2044700" y="12192"/>
                  </a:lnTo>
                  <a:lnTo>
                    <a:pt x="2038350" y="9906"/>
                  </a:lnTo>
                  <a:lnTo>
                    <a:pt x="2032000" y="12192"/>
                  </a:lnTo>
                  <a:lnTo>
                    <a:pt x="2032000" y="22860"/>
                  </a:lnTo>
                  <a:lnTo>
                    <a:pt x="2038350" y="24384"/>
                  </a:lnTo>
                  <a:lnTo>
                    <a:pt x="2044700" y="22860"/>
                  </a:lnTo>
                  <a:close/>
                </a:path>
                <a:path w="3746500" h="45719">
                  <a:moveTo>
                    <a:pt x="2044700" y="25908"/>
                  </a:moveTo>
                  <a:lnTo>
                    <a:pt x="2038350" y="24384"/>
                  </a:lnTo>
                  <a:lnTo>
                    <a:pt x="2032000" y="25908"/>
                  </a:lnTo>
                  <a:lnTo>
                    <a:pt x="2044700" y="25908"/>
                  </a:lnTo>
                  <a:close/>
                </a:path>
                <a:path w="3746500" h="45719">
                  <a:moveTo>
                    <a:pt x="2057400" y="22860"/>
                  </a:moveTo>
                  <a:lnTo>
                    <a:pt x="2057400" y="12192"/>
                  </a:lnTo>
                  <a:lnTo>
                    <a:pt x="2044700" y="7620"/>
                  </a:lnTo>
                  <a:lnTo>
                    <a:pt x="2038350" y="9906"/>
                  </a:lnTo>
                  <a:lnTo>
                    <a:pt x="2044700" y="12192"/>
                  </a:lnTo>
                  <a:lnTo>
                    <a:pt x="2044700" y="25908"/>
                  </a:lnTo>
                  <a:lnTo>
                    <a:pt x="2057400" y="22860"/>
                  </a:lnTo>
                  <a:close/>
                </a:path>
                <a:path w="3746500" h="45719">
                  <a:moveTo>
                    <a:pt x="2044700" y="25908"/>
                  </a:moveTo>
                  <a:lnTo>
                    <a:pt x="2044700" y="22860"/>
                  </a:lnTo>
                  <a:lnTo>
                    <a:pt x="2038350" y="24384"/>
                  </a:lnTo>
                  <a:lnTo>
                    <a:pt x="2044700" y="25908"/>
                  </a:lnTo>
                  <a:close/>
                </a:path>
                <a:path w="3746500" h="45719">
                  <a:moveTo>
                    <a:pt x="2108200" y="7620"/>
                  </a:moveTo>
                  <a:lnTo>
                    <a:pt x="2044700" y="7620"/>
                  </a:lnTo>
                  <a:lnTo>
                    <a:pt x="2057400" y="12192"/>
                  </a:lnTo>
                  <a:lnTo>
                    <a:pt x="2057400" y="25908"/>
                  </a:lnTo>
                  <a:lnTo>
                    <a:pt x="2095500" y="25908"/>
                  </a:lnTo>
                  <a:lnTo>
                    <a:pt x="2095500" y="12192"/>
                  </a:lnTo>
                  <a:lnTo>
                    <a:pt x="2108200" y="7620"/>
                  </a:lnTo>
                  <a:close/>
                </a:path>
                <a:path w="3746500" h="45719">
                  <a:moveTo>
                    <a:pt x="2057400" y="25908"/>
                  </a:moveTo>
                  <a:lnTo>
                    <a:pt x="2057400" y="22860"/>
                  </a:lnTo>
                  <a:lnTo>
                    <a:pt x="2044700" y="25908"/>
                  </a:lnTo>
                  <a:lnTo>
                    <a:pt x="2057400" y="25908"/>
                  </a:lnTo>
                  <a:close/>
                </a:path>
                <a:path w="3746500" h="45719">
                  <a:moveTo>
                    <a:pt x="2114550" y="24384"/>
                  </a:moveTo>
                  <a:lnTo>
                    <a:pt x="2108200" y="22860"/>
                  </a:lnTo>
                  <a:lnTo>
                    <a:pt x="2108200" y="7620"/>
                  </a:lnTo>
                  <a:lnTo>
                    <a:pt x="2095500" y="12192"/>
                  </a:lnTo>
                  <a:lnTo>
                    <a:pt x="2095500" y="22860"/>
                  </a:lnTo>
                  <a:lnTo>
                    <a:pt x="2108200" y="25908"/>
                  </a:lnTo>
                  <a:lnTo>
                    <a:pt x="2108200" y="12192"/>
                  </a:lnTo>
                  <a:lnTo>
                    <a:pt x="2114550" y="9906"/>
                  </a:lnTo>
                  <a:lnTo>
                    <a:pt x="2114550" y="24384"/>
                  </a:lnTo>
                  <a:close/>
                </a:path>
                <a:path w="3746500" h="45719">
                  <a:moveTo>
                    <a:pt x="2108200" y="25908"/>
                  </a:moveTo>
                  <a:lnTo>
                    <a:pt x="2095500" y="22860"/>
                  </a:lnTo>
                  <a:lnTo>
                    <a:pt x="2095500" y="25908"/>
                  </a:lnTo>
                  <a:lnTo>
                    <a:pt x="2108200" y="25908"/>
                  </a:lnTo>
                  <a:close/>
                </a:path>
                <a:path w="3746500" h="45719">
                  <a:moveTo>
                    <a:pt x="2120900" y="7620"/>
                  </a:moveTo>
                  <a:lnTo>
                    <a:pt x="2108200" y="7620"/>
                  </a:lnTo>
                  <a:lnTo>
                    <a:pt x="2114550" y="9906"/>
                  </a:lnTo>
                  <a:lnTo>
                    <a:pt x="2120900" y="7620"/>
                  </a:lnTo>
                  <a:close/>
                </a:path>
                <a:path w="3746500" h="45719">
                  <a:moveTo>
                    <a:pt x="2120900" y="22860"/>
                  </a:moveTo>
                  <a:lnTo>
                    <a:pt x="2120900" y="12192"/>
                  </a:lnTo>
                  <a:lnTo>
                    <a:pt x="2114550" y="9906"/>
                  </a:lnTo>
                  <a:lnTo>
                    <a:pt x="2108200" y="12192"/>
                  </a:lnTo>
                  <a:lnTo>
                    <a:pt x="2108200" y="22860"/>
                  </a:lnTo>
                  <a:lnTo>
                    <a:pt x="2114550" y="24384"/>
                  </a:lnTo>
                  <a:lnTo>
                    <a:pt x="2120900" y="22860"/>
                  </a:lnTo>
                  <a:close/>
                </a:path>
                <a:path w="3746500" h="45719">
                  <a:moveTo>
                    <a:pt x="2120900" y="25908"/>
                  </a:moveTo>
                  <a:lnTo>
                    <a:pt x="2114550" y="24384"/>
                  </a:lnTo>
                  <a:lnTo>
                    <a:pt x="2108200" y="25908"/>
                  </a:lnTo>
                  <a:lnTo>
                    <a:pt x="2120900" y="25908"/>
                  </a:lnTo>
                  <a:close/>
                </a:path>
                <a:path w="3746500" h="45719">
                  <a:moveTo>
                    <a:pt x="2133600" y="22860"/>
                  </a:moveTo>
                  <a:lnTo>
                    <a:pt x="2133600" y="12192"/>
                  </a:lnTo>
                  <a:lnTo>
                    <a:pt x="2120900" y="7620"/>
                  </a:lnTo>
                  <a:lnTo>
                    <a:pt x="2114550" y="9906"/>
                  </a:lnTo>
                  <a:lnTo>
                    <a:pt x="2120900" y="12192"/>
                  </a:lnTo>
                  <a:lnTo>
                    <a:pt x="2120900" y="25908"/>
                  </a:lnTo>
                  <a:lnTo>
                    <a:pt x="2133600" y="22860"/>
                  </a:lnTo>
                  <a:close/>
                </a:path>
                <a:path w="3746500" h="45719">
                  <a:moveTo>
                    <a:pt x="2120900" y="25908"/>
                  </a:moveTo>
                  <a:lnTo>
                    <a:pt x="2120900" y="22860"/>
                  </a:lnTo>
                  <a:lnTo>
                    <a:pt x="2114550" y="24384"/>
                  </a:lnTo>
                  <a:lnTo>
                    <a:pt x="2120900" y="25908"/>
                  </a:lnTo>
                  <a:close/>
                </a:path>
                <a:path w="3746500" h="45719">
                  <a:moveTo>
                    <a:pt x="2152650" y="24384"/>
                  </a:moveTo>
                  <a:lnTo>
                    <a:pt x="2146300" y="22860"/>
                  </a:lnTo>
                  <a:lnTo>
                    <a:pt x="2146300" y="7620"/>
                  </a:lnTo>
                  <a:lnTo>
                    <a:pt x="2120900" y="7620"/>
                  </a:lnTo>
                  <a:lnTo>
                    <a:pt x="2133600" y="12192"/>
                  </a:lnTo>
                  <a:lnTo>
                    <a:pt x="2133600" y="25908"/>
                  </a:lnTo>
                  <a:lnTo>
                    <a:pt x="2146300" y="25908"/>
                  </a:lnTo>
                  <a:lnTo>
                    <a:pt x="2146300" y="12192"/>
                  </a:lnTo>
                  <a:lnTo>
                    <a:pt x="2152650" y="9906"/>
                  </a:lnTo>
                  <a:lnTo>
                    <a:pt x="2152650" y="24384"/>
                  </a:lnTo>
                  <a:close/>
                </a:path>
                <a:path w="3746500" h="45719">
                  <a:moveTo>
                    <a:pt x="2133600" y="25908"/>
                  </a:moveTo>
                  <a:lnTo>
                    <a:pt x="2133600" y="22860"/>
                  </a:lnTo>
                  <a:lnTo>
                    <a:pt x="2120900" y="25908"/>
                  </a:lnTo>
                  <a:lnTo>
                    <a:pt x="2133600" y="25908"/>
                  </a:lnTo>
                  <a:close/>
                </a:path>
                <a:path w="3746500" h="45719">
                  <a:moveTo>
                    <a:pt x="2159000" y="7620"/>
                  </a:moveTo>
                  <a:lnTo>
                    <a:pt x="2146300" y="7620"/>
                  </a:lnTo>
                  <a:lnTo>
                    <a:pt x="2152650" y="9906"/>
                  </a:lnTo>
                  <a:lnTo>
                    <a:pt x="2159000" y="7620"/>
                  </a:lnTo>
                  <a:close/>
                </a:path>
                <a:path w="3746500" h="45719">
                  <a:moveTo>
                    <a:pt x="2184400" y="22860"/>
                  </a:moveTo>
                  <a:lnTo>
                    <a:pt x="2184400" y="12192"/>
                  </a:lnTo>
                  <a:lnTo>
                    <a:pt x="2178050" y="9906"/>
                  </a:lnTo>
                  <a:lnTo>
                    <a:pt x="2171700" y="12192"/>
                  </a:lnTo>
                  <a:lnTo>
                    <a:pt x="2165350" y="9906"/>
                  </a:lnTo>
                  <a:lnTo>
                    <a:pt x="2159000" y="12192"/>
                  </a:lnTo>
                  <a:lnTo>
                    <a:pt x="2152650" y="9906"/>
                  </a:lnTo>
                  <a:lnTo>
                    <a:pt x="2146300" y="12192"/>
                  </a:lnTo>
                  <a:lnTo>
                    <a:pt x="2146300" y="22860"/>
                  </a:lnTo>
                  <a:lnTo>
                    <a:pt x="2152650" y="24384"/>
                  </a:lnTo>
                  <a:lnTo>
                    <a:pt x="2159000" y="22860"/>
                  </a:lnTo>
                  <a:lnTo>
                    <a:pt x="2165350" y="24384"/>
                  </a:lnTo>
                  <a:lnTo>
                    <a:pt x="2171700" y="22860"/>
                  </a:lnTo>
                  <a:lnTo>
                    <a:pt x="2178050" y="24384"/>
                  </a:lnTo>
                  <a:lnTo>
                    <a:pt x="2184400" y="22860"/>
                  </a:lnTo>
                  <a:close/>
                </a:path>
                <a:path w="3746500" h="45719">
                  <a:moveTo>
                    <a:pt x="2159000" y="25908"/>
                  </a:moveTo>
                  <a:lnTo>
                    <a:pt x="2152650" y="24384"/>
                  </a:lnTo>
                  <a:lnTo>
                    <a:pt x="2146300" y="25908"/>
                  </a:lnTo>
                  <a:lnTo>
                    <a:pt x="2159000" y="25908"/>
                  </a:lnTo>
                  <a:close/>
                </a:path>
                <a:path w="3746500" h="45719">
                  <a:moveTo>
                    <a:pt x="2165350" y="9906"/>
                  </a:moveTo>
                  <a:lnTo>
                    <a:pt x="2159000" y="7620"/>
                  </a:lnTo>
                  <a:lnTo>
                    <a:pt x="2152650" y="9906"/>
                  </a:lnTo>
                  <a:lnTo>
                    <a:pt x="2159000" y="12192"/>
                  </a:lnTo>
                  <a:lnTo>
                    <a:pt x="2165350" y="9906"/>
                  </a:lnTo>
                  <a:close/>
                </a:path>
                <a:path w="3746500" h="45719">
                  <a:moveTo>
                    <a:pt x="2165350" y="24384"/>
                  </a:moveTo>
                  <a:lnTo>
                    <a:pt x="2159000" y="22860"/>
                  </a:lnTo>
                  <a:lnTo>
                    <a:pt x="2152650" y="24384"/>
                  </a:lnTo>
                  <a:lnTo>
                    <a:pt x="2159000" y="25908"/>
                  </a:lnTo>
                  <a:lnTo>
                    <a:pt x="2165350" y="24384"/>
                  </a:lnTo>
                  <a:close/>
                </a:path>
                <a:path w="3746500" h="45719">
                  <a:moveTo>
                    <a:pt x="2171700" y="7620"/>
                  </a:moveTo>
                  <a:lnTo>
                    <a:pt x="2159000" y="7620"/>
                  </a:lnTo>
                  <a:lnTo>
                    <a:pt x="2165350" y="9906"/>
                  </a:lnTo>
                  <a:lnTo>
                    <a:pt x="2171700" y="7620"/>
                  </a:lnTo>
                  <a:close/>
                </a:path>
                <a:path w="3746500" h="45719">
                  <a:moveTo>
                    <a:pt x="2171700" y="25908"/>
                  </a:moveTo>
                  <a:lnTo>
                    <a:pt x="2165350" y="24384"/>
                  </a:lnTo>
                  <a:lnTo>
                    <a:pt x="2159000" y="25908"/>
                  </a:lnTo>
                  <a:lnTo>
                    <a:pt x="2171700" y="25908"/>
                  </a:lnTo>
                  <a:close/>
                </a:path>
                <a:path w="3746500" h="45719">
                  <a:moveTo>
                    <a:pt x="2178050" y="9906"/>
                  </a:moveTo>
                  <a:lnTo>
                    <a:pt x="2171700" y="7620"/>
                  </a:lnTo>
                  <a:lnTo>
                    <a:pt x="2165350" y="9906"/>
                  </a:lnTo>
                  <a:lnTo>
                    <a:pt x="2171700" y="12192"/>
                  </a:lnTo>
                  <a:lnTo>
                    <a:pt x="2178050" y="9906"/>
                  </a:lnTo>
                  <a:close/>
                </a:path>
                <a:path w="3746500" h="45719">
                  <a:moveTo>
                    <a:pt x="2178050" y="24384"/>
                  </a:moveTo>
                  <a:lnTo>
                    <a:pt x="2171700" y="22860"/>
                  </a:lnTo>
                  <a:lnTo>
                    <a:pt x="2165350" y="24384"/>
                  </a:lnTo>
                  <a:lnTo>
                    <a:pt x="2171700" y="25908"/>
                  </a:lnTo>
                  <a:lnTo>
                    <a:pt x="2178050" y="24384"/>
                  </a:lnTo>
                  <a:close/>
                </a:path>
                <a:path w="3746500" h="45719">
                  <a:moveTo>
                    <a:pt x="2184400" y="7620"/>
                  </a:moveTo>
                  <a:lnTo>
                    <a:pt x="2171700" y="7620"/>
                  </a:lnTo>
                  <a:lnTo>
                    <a:pt x="2178050" y="9906"/>
                  </a:lnTo>
                  <a:lnTo>
                    <a:pt x="2184400" y="7620"/>
                  </a:lnTo>
                  <a:close/>
                </a:path>
                <a:path w="3746500" h="45719">
                  <a:moveTo>
                    <a:pt x="2184400" y="25908"/>
                  </a:moveTo>
                  <a:lnTo>
                    <a:pt x="2178050" y="24384"/>
                  </a:lnTo>
                  <a:lnTo>
                    <a:pt x="2171700" y="25908"/>
                  </a:lnTo>
                  <a:lnTo>
                    <a:pt x="2184400" y="25908"/>
                  </a:lnTo>
                  <a:close/>
                </a:path>
                <a:path w="3746500" h="45719">
                  <a:moveTo>
                    <a:pt x="2216150" y="24384"/>
                  </a:moveTo>
                  <a:lnTo>
                    <a:pt x="2209800" y="22860"/>
                  </a:lnTo>
                  <a:lnTo>
                    <a:pt x="2209800" y="7620"/>
                  </a:lnTo>
                  <a:lnTo>
                    <a:pt x="2184400" y="7620"/>
                  </a:lnTo>
                  <a:lnTo>
                    <a:pt x="2178050" y="9906"/>
                  </a:lnTo>
                  <a:lnTo>
                    <a:pt x="2184400" y="12192"/>
                  </a:lnTo>
                  <a:lnTo>
                    <a:pt x="2184400" y="25908"/>
                  </a:lnTo>
                  <a:lnTo>
                    <a:pt x="2209800" y="25908"/>
                  </a:lnTo>
                  <a:lnTo>
                    <a:pt x="2209800" y="12192"/>
                  </a:lnTo>
                  <a:lnTo>
                    <a:pt x="2216150" y="9906"/>
                  </a:lnTo>
                  <a:lnTo>
                    <a:pt x="2216150" y="24384"/>
                  </a:lnTo>
                  <a:close/>
                </a:path>
                <a:path w="3746500" h="45719">
                  <a:moveTo>
                    <a:pt x="2184400" y="25908"/>
                  </a:moveTo>
                  <a:lnTo>
                    <a:pt x="2184400" y="22860"/>
                  </a:lnTo>
                  <a:lnTo>
                    <a:pt x="2178050" y="24384"/>
                  </a:lnTo>
                  <a:lnTo>
                    <a:pt x="2184400" y="25908"/>
                  </a:lnTo>
                  <a:close/>
                </a:path>
                <a:path w="3746500" h="45719">
                  <a:moveTo>
                    <a:pt x="2222500" y="7620"/>
                  </a:moveTo>
                  <a:lnTo>
                    <a:pt x="2209800" y="7620"/>
                  </a:lnTo>
                  <a:lnTo>
                    <a:pt x="2216150" y="9906"/>
                  </a:lnTo>
                  <a:lnTo>
                    <a:pt x="2222500" y="7620"/>
                  </a:lnTo>
                  <a:close/>
                </a:path>
                <a:path w="3746500" h="45719">
                  <a:moveTo>
                    <a:pt x="2235200" y="22860"/>
                  </a:moveTo>
                  <a:lnTo>
                    <a:pt x="2235200" y="12192"/>
                  </a:lnTo>
                  <a:lnTo>
                    <a:pt x="2228850" y="9906"/>
                  </a:lnTo>
                  <a:lnTo>
                    <a:pt x="2222500" y="12192"/>
                  </a:lnTo>
                  <a:lnTo>
                    <a:pt x="2216150" y="9906"/>
                  </a:lnTo>
                  <a:lnTo>
                    <a:pt x="2209800" y="12192"/>
                  </a:lnTo>
                  <a:lnTo>
                    <a:pt x="2209800" y="22860"/>
                  </a:lnTo>
                  <a:lnTo>
                    <a:pt x="2216150" y="24384"/>
                  </a:lnTo>
                  <a:lnTo>
                    <a:pt x="2222500" y="22860"/>
                  </a:lnTo>
                  <a:lnTo>
                    <a:pt x="2228850" y="24384"/>
                  </a:lnTo>
                  <a:lnTo>
                    <a:pt x="2235200" y="22860"/>
                  </a:lnTo>
                  <a:close/>
                </a:path>
                <a:path w="3746500" h="45719">
                  <a:moveTo>
                    <a:pt x="2222500" y="25908"/>
                  </a:moveTo>
                  <a:lnTo>
                    <a:pt x="2216150" y="24384"/>
                  </a:lnTo>
                  <a:lnTo>
                    <a:pt x="2209800" y="25908"/>
                  </a:lnTo>
                  <a:lnTo>
                    <a:pt x="2222500" y="25908"/>
                  </a:lnTo>
                  <a:close/>
                </a:path>
                <a:path w="3746500" h="45719">
                  <a:moveTo>
                    <a:pt x="2228850" y="9906"/>
                  </a:moveTo>
                  <a:lnTo>
                    <a:pt x="2222500" y="7620"/>
                  </a:lnTo>
                  <a:lnTo>
                    <a:pt x="2216150" y="9906"/>
                  </a:lnTo>
                  <a:lnTo>
                    <a:pt x="2222500" y="12192"/>
                  </a:lnTo>
                  <a:lnTo>
                    <a:pt x="2228850" y="9906"/>
                  </a:lnTo>
                  <a:close/>
                </a:path>
                <a:path w="3746500" h="45719">
                  <a:moveTo>
                    <a:pt x="2228850" y="24384"/>
                  </a:moveTo>
                  <a:lnTo>
                    <a:pt x="2222500" y="22860"/>
                  </a:lnTo>
                  <a:lnTo>
                    <a:pt x="2216150" y="24384"/>
                  </a:lnTo>
                  <a:lnTo>
                    <a:pt x="2222500" y="25908"/>
                  </a:lnTo>
                  <a:lnTo>
                    <a:pt x="2228850" y="24384"/>
                  </a:lnTo>
                  <a:close/>
                </a:path>
                <a:path w="3746500" h="45719">
                  <a:moveTo>
                    <a:pt x="2235200" y="7620"/>
                  </a:moveTo>
                  <a:lnTo>
                    <a:pt x="2222500" y="7620"/>
                  </a:lnTo>
                  <a:lnTo>
                    <a:pt x="2228850" y="9906"/>
                  </a:lnTo>
                  <a:lnTo>
                    <a:pt x="2235200" y="7620"/>
                  </a:lnTo>
                  <a:close/>
                </a:path>
                <a:path w="3746500" h="45719">
                  <a:moveTo>
                    <a:pt x="2235200" y="25908"/>
                  </a:moveTo>
                  <a:lnTo>
                    <a:pt x="2228850" y="24384"/>
                  </a:lnTo>
                  <a:lnTo>
                    <a:pt x="2222500" y="25908"/>
                  </a:lnTo>
                  <a:lnTo>
                    <a:pt x="2235200" y="25908"/>
                  </a:lnTo>
                  <a:close/>
                </a:path>
                <a:path w="3746500" h="45719">
                  <a:moveTo>
                    <a:pt x="2247900" y="22860"/>
                  </a:moveTo>
                  <a:lnTo>
                    <a:pt x="2247900" y="12192"/>
                  </a:lnTo>
                  <a:lnTo>
                    <a:pt x="2235200" y="7620"/>
                  </a:lnTo>
                  <a:lnTo>
                    <a:pt x="2228850" y="9906"/>
                  </a:lnTo>
                  <a:lnTo>
                    <a:pt x="2235200" y="12192"/>
                  </a:lnTo>
                  <a:lnTo>
                    <a:pt x="2235200" y="25908"/>
                  </a:lnTo>
                  <a:lnTo>
                    <a:pt x="2247900" y="22860"/>
                  </a:lnTo>
                  <a:close/>
                </a:path>
                <a:path w="3746500" h="45719">
                  <a:moveTo>
                    <a:pt x="2235200" y="25908"/>
                  </a:moveTo>
                  <a:lnTo>
                    <a:pt x="2235200" y="22860"/>
                  </a:lnTo>
                  <a:lnTo>
                    <a:pt x="2228850" y="24384"/>
                  </a:lnTo>
                  <a:lnTo>
                    <a:pt x="2235200" y="25908"/>
                  </a:lnTo>
                  <a:close/>
                </a:path>
                <a:path w="3746500" h="45719">
                  <a:moveTo>
                    <a:pt x="2330450" y="24384"/>
                  </a:moveTo>
                  <a:lnTo>
                    <a:pt x="2324100" y="22860"/>
                  </a:lnTo>
                  <a:lnTo>
                    <a:pt x="2324100" y="7620"/>
                  </a:lnTo>
                  <a:lnTo>
                    <a:pt x="2235200" y="7620"/>
                  </a:lnTo>
                  <a:lnTo>
                    <a:pt x="2247900" y="12192"/>
                  </a:lnTo>
                  <a:lnTo>
                    <a:pt x="2247900" y="25908"/>
                  </a:lnTo>
                  <a:lnTo>
                    <a:pt x="2324100" y="25908"/>
                  </a:lnTo>
                  <a:lnTo>
                    <a:pt x="2324100" y="12192"/>
                  </a:lnTo>
                  <a:lnTo>
                    <a:pt x="2330450" y="9906"/>
                  </a:lnTo>
                  <a:lnTo>
                    <a:pt x="2330450" y="24384"/>
                  </a:lnTo>
                  <a:close/>
                </a:path>
                <a:path w="3746500" h="45719">
                  <a:moveTo>
                    <a:pt x="2247900" y="25908"/>
                  </a:moveTo>
                  <a:lnTo>
                    <a:pt x="2247900" y="22860"/>
                  </a:lnTo>
                  <a:lnTo>
                    <a:pt x="2235200" y="25908"/>
                  </a:lnTo>
                  <a:lnTo>
                    <a:pt x="2247900" y="25908"/>
                  </a:lnTo>
                  <a:close/>
                </a:path>
                <a:path w="3746500" h="45719">
                  <a:moveTo>
                    <a:pt x="2336800" y="7620"/>
                  </a:moveTo>
                  <a:lnTo>
                    <a:pt x="2324100" y="7620"/>
                  </a:lnTo>
                  <a:lnTo>
                    <a:pt x="2330450" y="9906"/>
                  </a:lnTo>
                  <a:lnTo>
                    <a:pt x="2336800" y="7620"/>
                  </a:lnTo>
                  <a:close/>
                </a:path>
                <a:path w="3746500" h="45719">
                  <a:moveTo>
                    <a:pt x="2349500" y="22860"/>
                  </a:moveTo>
                  <a:lnTo>
                    <a:pt x="2349500" y="12192"/>
                  </a:lnTo>
                  <a:lnTo>
                    <a:pt x="2343150" y="9906"/>
                  </a:lnTo>
                  <a:lnTo>
                    <a:pt x="2336800" y="12192"/>
                  </a:lnTo>
                  <a:lnTo>
                    <a:pt x="2330450" y="9906"/>
                  </a:lnTo>
                  <a:lnTo>
                    <a:pt x="2324100" y="12192"/>
                  </a:lnTo>
                  <a:lnTo>
                    <a:pt x="2324100" y="22860"/>
                  </a:lnTo>
                  <a:lnTo>
                    <a:pt x="2330450" y="24384"/>
                  </a:lnTo>
                  <a:lnTo>
                    <a:pt x="2336800" y="22860"/>
                  </a:lnTo>
                  <a:lnTo>
                    <a:pt x="2343150" y="24384"/>
                  </a:lnTo>
                  <a:lnTo>
                    <a:pt x="2349500" y="22860"/>
                  </a:lnTo>
                  <a:close/>
                </a:path>
                <a:path w="3746500" h="45719">
                  <a:moveTo>
                    <a:pt x="2336800" y="25908"/>
                  </a:moveTo>
                  <a:lnTo>
                    <a:pt x="2330450" y="24384"/>
                  </a:lnTo>
                  <a:lnTo>
                    <a:pt x="2324100" y="25908"/>
                  </a:lnTo>
                  <a:lnTo>
                    <a:pt x="2336800" y="25908"/>
                  </a:lnTo>
                  <a:close/>
                </a:path>
                <a:path w="3746500" h="45719">
                  <a:moveTo>
                    <a:pt x="2343150" y="9906"/>
                  </a:moveTo>
                  <a:lnTo>
                    <a:pt x="2336800" y="7620"/>
                  </a:lnTo>
                  <a:lnTo>
                    <a:pt x="2330450" y="9906"/>
                  </a:lnTo>
                  <a:lnTo>
                    <a:pt x="2336800" y="12192"/>
                  </a:lnTo>
                  <a:lnTo>
                    <a:pt x="2343150" y="9906"/>
                  </a:lnTo>
                  <a:close/>
                </a:path>
                <a:path w="3746500" h="45719">
                  <a:moveTo>
                    <a:pt x="2343150" y="24384"/>
                  </a:moveTo>
                  <a:lnTo>
                    <a:pt x="2336800" y="22860"/>
                  </a:lnTo>
                  <a:lnTo>
                    <a:pt x="2330450" y="24384"/>
                  </a:lnTo>
                  <a:lnTo>
                    <a:pt x="2336800" y="25908"/>
                  </a:lnTo>
                  <a:lnTo>
                    <a:pt x="2343150" y="24384"/>
                  </a:lnTo>
                  <a:close/>
                </a:path>
                <a:path w="3746500" h="45719">
                  <a:moveTo>
                    <a:pt x="2349500" y="7620"/>
                  </a:moveTo>
                  <a:lnTo>
                    <a:pt x="2336800" y="7620"/>
                  </a:lnTo>
                  <a:lnTo>
                    <a:pt x="2343150" y="9906"/>
                  </a:lnTo>
                  <a:lnTo>
                    <a:pt x="2349500" y="7620"/>
                  </a:lnTo>
                  <a:close/>
                </a:path>
                <a:path w="3746500" h="45719">
                  <a:moveTo>
                    <a:pt x="2349500" y="25908"/>
                  </a:moveTo>
                  <a:lnTo>
                    <a:pt x="2343150" y="24384"/>
                  </a:lnTo>
                  <a:lnTo>
                    <a:pt x="2336800" y="25908"/>
                  </a:lnTo>
                  <a:lnTo>
                    <a:pt x="2349500" y="25908"/>
                  </a:lnTo>
                  <a:close/>
                </a:path>
                <a:path w="3746500" h="45719">
                  <a:moveTo>
                    <a:pt x="2438400" y="7620"/>
                  </a:moveTo>
                  <a:lnTo>
                    <a:pt x="2349500" y="7620"/>
                  </a:lnTo>
                  <a:lnTo>
                    <a:pt x="2343150" y="9906"/>
                  </a:lnTo>
                  <a:lnTo>
                    <a:pt x="2349500" y="12192"/>
                  </a:lnTo>
                  <a:lnTo>
                    <a:pt x="2349500" y="25908"/>
                  </a:lnTo>
                  <a:lnTo>
                    <a:pt x="2425700" y="25908"/>
                  </a:lnTo>
                  <a:lnTo>
                    <a:pt x="2425700" y="12192"/>
                  </a:lnTo>
                  <a:lnTo>
                    <a:pt x="2438400" y="7620"/>
                  </a:lnTo>
                  <a:close/>
                </a:path>
                <a:path w="3746500" h="45719">
                  <a:moveTo>
                    <a:pt x="2349500" y="25908"/>
                  </a:moveTo>
                  <a:lnTo>
                    <a:pt x="2349500" y="22860"/>
                  </a:lnTo>
                  <a:lnTo>
                    <a:pt x="2343150" y="24384"/>
                  </a:lnTo>
                  <a:lnTo>
                    <a:pt x="2349500" y="25908"/>
                  </a:lnTo>
                  <a:close/>
                </a:path>
                <a:path w="3746500" h="45719">
                  <a:moveTo>
                    <a:pt x="2444750" y="24384"/>
                  </a:moveTo>
                  <a:lnTo>
                    <a:pt x="2438400" y="22860"/>
                  </a:lnTo>
                  <a:lnTo>
                    <a:pt x="2438400" y="7620"/>
                  </a:lnTo>
                  <a:lnTo>
                    <a:pt x="2425700" y="12192"/>
                  </a:lnTo>
                  <a:lnTo>
                    <a:pt x="2425700" y="22860"/>
                  </a:lnTo>
                  <a:lnTo>
                    <a:pt x="2438400" y="25908"/>
                  </a:lnTo>
                  <a:lnTo>
                    <a:pt x="2438400" y="12192"/>
                  </a:lnTo>
                  <a:lnTo>
                    <a:pt x="2444750" y="9906"/>
                  </a:lnTo>
                  <a:lnTo>
                    <a:pt x="2444750" y="24384"/>
                  </a:lnTo>
                  <a:close/>
                </a:path>
                <a:path w="3746500" h="45719">
                  <a:moveTo>
                    <a:pt x="2438400" y="25908"/>
                  </a:moveTo>
                  <a:lnTo>
                    <a:pt x="2425700" y="22860"/>
                  </a:lnTo>
                  <a:lnTo>
                    <a:pt x="2425700" y="25908"/>
                  </a:lnTo>
                  <a:lnTo>
                    <a:pt x="2438400" y="25908"/>
                  </a:lnTo>
                  <a:close/>
                </a:path>
                <a:path w="3746500" h="45719">
                  <a:moveTo>
                    <a:pt x="2451100" y="7620"/>
                  </a:moveTo>
                  <a:lnTo>
                    <a:pt x="2438400" y="7620"/>
                  </a:lnTo>
                  <a:lnTo>
                    <a:pt x="2444750" y="9906"/>
                  </a:lnTo>
                  <a:lnTo>
                    <a:pt x="2451100" y="7620"/>
                  </a:lnTo>
                  <a:close/>
                </a:path>
                <a:path w="3746500" h="45719">
                  <a:moveTo>
                    <a:pt x="2451100" y="22860"/>
                  </a:moveTo>
                  <a:lnTo>
                    <a:pt x="2451100" y="12192"/>
                  </a:lnTo>
                  <a:lnTo>
                    <a:pt x="2444750" y="9906"/>
                  </a:lnTo>
                  <a:lnTo>
                    <a:pt x="2438400" y="12192"/>
                  </a:lnTo>
                  <a:lnTo>
                    <a:pt x="2438400" y="22860"/>
                  </a:lnTo>
                  <a:lnTo>
                    <a:pt x="2444750" y="24384"/>
                  </a:lnTo>
                  <a:lnTo>
                    <a:pt x="2451100" y="22860"/>
                  </a:lnTo>
                  <a:close/>
                </a:path>
                <a:path w="3746500" h="45719">
                  <a:moveTo>
                    <a:pt x="2451100" y="25908"/>
                  </a:moveTo>
                  <a:lnTo>
                    <a:pt x="2444750" y="24384"/>
                  </a:lnTo>
                  <a:lnTo>
                    <a:pt x="2438400" y="25908"/>
                  </a:lnTo>
                  <a:lnTo>
                    <a:pt x="2451100" y="25908"/>
                  </a:lnTo>
                  <a:close/>
                </a:path>
                <a:path w="3746500" h="45719">
                  <a:moveTo>
                    <a:pt x="2463800" y="22860"/>
                  </a:moveTo>
                  <a:lnTo>
                    <a:pt x="2463800" y="12192"/>
                  </a:lnTo>
                  <a:lnTo>
                    <a:pt x="2451100" y="7620"/>
                  </a:lnTo>
                  <a:lnTo>
                    <a:pt x="2444750" y="9906"/>
                  </a:lnTo>
                  <a:lnTo>
                    <a:pt x="2451100" y="12192"/>
                  </a:lnTo>
                  <a:lnTo>
                    <a:pt x="2451100" y="25908"/>
                  </a:lnTo>
                  <a:lnTo>
                    <a:pt x="2463800" y="22860"/>
                  </a:lnTo>
                  <a:close/>
                </a:path>
                <a:path w="3746500" h="45719">
                  <a:moveTo>
                    <a:pt x="2451100" y="25908"/>
                  </a:moveTo>
                  <a:lnTo>
                    <a:pt x="2451100" y="22860"/>
                  </a:lnTo>
                  <a:lnTo>
                    <a:pt x="2444750" y="24384"/>
                  </a:lnTo>
                  <a:lnTo>
                    <a:pt x="2451100" y="25908"/>
                  </a:lnTo>
                  <a:close/>
                </a:path>
                <a:path w="3746500" h="45719">
                  <a:moveTo>
                    <a:pt x="2609850" y="24384"/>
                  </a:moveTo>
                  <a:lnTo>
                    <a:pt x="2603500" y="22860"/>
                  </a:lnTo>
                  <a:lnTo>
                    <a:pt x="2603500" y="7620"/>
                  </a:lnTo>
                  <a:lnTo>
                    <a:pt x="2451100" y="7620"/>
                  </a:lnTo>
                  <a:lnTo>
                    <a:pt x="2463800" y="12192"/>
                  </a:lnTo>
                  <a:lnTo>
                    <a:pt x="2463800" y="25908"/>
                  </a:lnTo>
                  <a:lnTo>
                    <a:pt x="2603500" y="25908"/>
                  </a:lnTo>
                  <a:lnTo>
                    <a:pt x="2603500" y="12192"/>
                  </a:lnTo>
                  <a:lnTo>
                    <a:pt x="2609850" y="9906"/>
                  </a:lnTo>
                  <a:lnTo>
                    <a:pt x="2609850" y="24384"/>
                  </a:lnTo>
                  <a:close/>
                </a:path>
                <a:path w="3746500" h="45719">
                  <a:moveTo>
                    <a:pt x="2463800" y="25908"/>
                  </a:moveTo>
                  <a:lnTo>
                    <a:pt x="2463800" y="22860"/>
                  </a:lnTo>
                  <a:lnTo>
                    <a:pt x="2451100" y="25908"/>
                  </a:lnTo>
                  <a:lnTo>
                    <a:pt x="2463800" y="25908"/>
                  </a:lnTo>
                  <a:close/>
                </a:path>
                <a:path w="3746500" h="45719">
                  <a:moveTo>
                    <a:pt x="2616200" y="7620"/>
                  </a:moveTo>
                  <a:lnTo>
                    <a:pt x="2603500" y="7620"/>
                  </a:lnTo>
                  <a:lnTo>
                    <a:pt x="2609850" y="9906"/>
                  </a:lnTo>
                  <a:lnTo>
                    <a:pt x="2616200" y="7620"/>
                  </a:lnTo>
                  <a:close/>
                </a:path>
                <a:path w="3746500" h="45719">
                  <a:moveTo>
                    <a:pt x="2616200" y="22860"/>
                  </a:moveTo>
                  <a:lnTo>
                    <a:pt x="2616200" y="12192"/>
                  </a:lnTo>
                  <a:lnTo>
                    <a:pt x="2609850" y="9906"/>
                  </a:lnTo>
                  <a:lnTo>
                    <a:pt x="2603500" y="12192"/>
                  </a:lnTo>
                  <a:lnTo>
                    <a:pt x="2603500" y="22860"/>
                  </a:lnTo>
                  <a:lnTo>
                    <a:pt x="2609850" y="24384"/>
                  </a:lnTo>
                  <a:lnTo>
                    <a:pt x="2616200" y="22860"/>
                  </a:lnTo>
                  <a:close/>
                </a:path>
                <a:path w="3746500" h="45719">
                  <a:moveTo>
                    <a:pt x="2616200" y="25908"/>
                  </a:moveTo>
                  <a:lnTo>
                    <a:pt x="2609850" y="24384"/>
                  </a:lnTo>
                  <a:lnTo>
                    <a:pt x="2603500" y="25908"/>
                  </a:lnTo>
                  <a:lnTo>
                    <a:pt x="2616200" y="25908"/>
                  </a:lnTo>
                  <a:close/>
                </a:path>
                <a:path w="3746500" h="45719">
                  <a:moveTo>
                    <a:pt x="2628900" y="22860"/>
                  </a:moveTo>
                  <a:lnTo>
                    <a:pt x="2628900" y="12192"/>
                  </a:lnTo>
                  <a:lnTo>
                    <a:pt x="2616200" y="7620"/>
                  </a:lnTo>
                  <a:lnTo>
                    <a:pt x="2609850" y="9906"/>
                  </a:lnTo>
                  <a:lnTo>
                    <a:pt x="2616200" y="12192"/>
                  </a:lnTo>
                  <a:lnTo>
                    <a:pt x="2616200" y="25908"/>
                  </a:lnTo>
                  <a:lnTo>
                    <a:pt x="2628900" y="22860"/>
                  </a:lnTo>
                  <a:close/>
                </a:path>
                <a:path w="3746500" h="45719">
                  <a:moveTo>
                    <a:pt x="2616200" y="25908"/>
                  </a:moveTo>
                  <a:lnTo>
                    <a:pt x="2616200" y="22860"/>
                  </a:lnTo>
                  <a:lnTo>
                    <a:pt x="2609850" y="24384"/>
                  </a:lnTo>
                  <a:lnTo>
                    <a:pt x="2616200" y="25908"/>
                  </a:lnTo>
                  <a:close/>
                </a:path>
                <a:path w="3746500" h="45719">
                  <a:moveTo>
                    <a:pt x="2673350" y="24384"/>
                  </a:moveTo>
                  <a:lnTo>
                    <a:pt x="2667000" y="22860"/>
                  </a:lnTo>
                  <a:lnTo>
                    <a:pt x="2667000" y="7620"/>
                  </a:lnTo>
                  <a:lnTo>
                    <a:pt x="2616200" y="7620"/>
                  </a:lnTo>
                  <a:lnTo>
                    <a:pt x="2628900" y="12192"/>
                  </a:lnTo>
                  <a:lnTo>
                    <a:pt x="2628900" y="25908"/>
                  </a:lnTo>
                  <a:lnTo>
                    <a:pt x="2667000" y="25908"/>
                  </a:lnTo>
                  <a:lnTo>
                    <a:pt x="2667000" y="12192"/>
                  </a:lnTo>
                  <a:lnTo>
                    <a:pt x="2673350" y="9906"/>
                  </a:lnTo>
                  <a:lnTo>
                    <a:pt x="2673350" y="24384"/>
                  </a:lnTo>
                  <a:close/>
                </a:path>
                <a:path w="3746500" h="45719">
                  <a:moveTo>
                    <a:pt x="2628900" y="25908"/>
                  </a:moveTo>
                  <a:lnTo>
                    <a:pt x="2628900" y="22860"/>
                  </a:lnTo>
                  <a:lnTo>
                    <a:pt x="2616200" y="25908"/>
                  </a:lnTo>
                  <a:lnTo>
                    <a:pt x="2628900" y="25908"/>
                  </a:lnTo>
                  <a:close/>
                </a:path>
                <a:path w="3746500" h="45719">
                  <a:moveTo>
                    <a:pt x="2679700" y="7620"/>
                  </a:moveTo>
                  <a:lnTo>
                    <a:pt x="2667000" y="7620"/>
                  </a:lnTo>
                  <a:lnTo>
                    <a:pt x="2673350" y="9906"/>
                  </a:lnTo>
                  <a:lnTo>
                    <a:pt x="2679700" y="7620"/>
                  </a:lnTo>
                  <a:close/>
                </a:path>
                <a:path w="3746500" h="45719">
                  <a:moveTo>
                    <a:pt x="2679700" y="22860"/>
                  </a:moveTo>
                  <a:lnTo>
                    <a:pt x="2679700" y="12192"/>
                  </a:lnTo>
                  <a:lnTo>
                    <a:pt x="2673350" y="9906"/>
                  </a:lnTo>
                  <a:lnTo>
                    <a:pt x="2667000" y="12192"/>
                  </a:lnTo>
                  <a:lnTo>
                    <a:pt x="2667000" y="22860"/>
                  </a:lnTo>
                  <a:lnTo>
                    <a:pt x="2673350" y="24384"/>
                  </a:lnTo>
                  <a:lnTo>
                    <a:pt x="2679700" y="22860"/>
                  </a:lnTo>
                  <a:close/>
                </a:path>
                <a:path w="3746500" h="45719">
                  <a:moveTo>
                    <a:pt x="2679700" y="25908"/>
                  </a:moveTo>
                  <a:lnTo>
                    <a:pt x="2673350" y="24384"/>
                  </a:lnTo>
                  <a:lnTo>
                    <a:pt x="2667000" y="25908"/>
                  </a:lnTo>
                  <a:lnTo>
                    <a:pt x="2679700" y="25908"/>
                  </a:lnTo>
                  <a:close/>
                </a:path>
                <a:path w="3746500" h="45719">
                  <a:moveTo>
                    <a:pt x="2692400" y="22860"/>
                  </a:moveTo>
                  <a:lnTo>
                    <a:pt x="2692400" y="12192"/>
                  </a:lnTo>
                  <a:lnTo>
                    <a:pt x="2679700" y="7620"/>
                  </a:lnTo>
                  <a:lnTo>
                    <a:pt x="2673350" y="9906"/>
                  </a:lnTo>
                  <a:lnTo>
                    <a:pt x="2679700" y="12192"/>
                  </a:lnTo>
                  <a:lnTo>
                    <a:pt x="2679700" y="25908"/>
                  </a:lnTo>
                  <a:lnTo>
                    <a:pt x="2692400" y="22860"/>
                  </a:lnTo>
                  <a:close/>
                </a:path>
                <a:path w="3746500" h="45719">
                  <a:moveTo>
                    <a:pt x="2679700" y="25908"/>
                  </a:moveTo>
                  <a:lnTo>
                    <a:pt x="2679700" y="22860"/>
                  </a:lnTo>
                  <a:lnTo>
                    <a:pt x="2673350" y="24384"/>
                  </a:lnTo>
                  <a:lnTo>
                    <a:pt x="2679700" y="25908"/>
                  </a:lnTo>
                  <a:close/>
                </a:path>
                <a:path w="3746500" h="45719">
                  <a:moveTo>
                    <a:pt x="2724150" y="16764"/>
                  </a:moveTo>
                  <a:lnTo>
                    <a:pt x="2717800" y="15240"/>
                  </a:lnTo>
                  <a:lnTo>
                    <a:pt x="2709862" y="7620"/>
                  </a:lnTo>
                  <a:lnTo>
                    <a:pt x="2679700" y="7620"/>
                  </a:lnTo>
                  <a:lnTo>
                    <a:pt x="2692400" y="12192"/>
                  </a:lnTo>
                  <a:lnTo>
                    <a:pt x="2692400" y="25908"/>
                  </a:lnTo>
                  <a:lnTo>
                    <a:pt x="2705100" y="25908"/>
                  </a:lnTo>
                  <a:lnTo>
                    <a:pt x="2705100" y="10668"/>
                  </a:lnTo>
                  <a:lnTo>
                    <a:pt x="2713037" y="18288"/>
                  </a:lnTo>
                  <a:lnTo>
                    <a:pt x="2717800" y="18288"/>
                  </a:lnTo>
                  <a:lnTo>
                    <a:pt x="2724150" y="16764"/>
                  </a:lnTo>
                  <a:close/>
                </a:path>
                <a:path w="3746500" h="45719">
                  <a:moveTo>
                    <a:pt x="2692400" y="25908"/>
                  </a:moveTo>
                  <a:lnTo>
                    <a:pt x="2692400" y="22860"/>
                  </a:lnTo>
                  <a:lnTo>
                    <a:pt x="2679700" y="25908"/>
                  </a:lnTo>
                  <a:lnTo>
                    <a:pt x="2692400" y="25908"/>
                  </a:lnTo>
                  <a:close/>
                </a:path>
                <a:path w="3746500" h="45719">
                  <a:moveTo>
                    <a:pt x="2724150" y="2286"/>
                  </a:moveTo>
                  <a:lnTo>
                    <a:pt x="2717800" y="0"/>
                  </a:lnTo>
                  <a:lnTo>
                    <a:pt x="2705100" y="0"/>
                  </a:lnTo>
                  <a:lnTo>
                    <a:pt x="2705100" y="3048"/>
                  </a:lnTo>
                  <a:lnTo>
                    <a:pt x="2709862" y="7620"/>
                  </a:lnTo>
                  <a:lnTo>
                    <a:pt x="2717800" y="7620"/>
                  </a:lnTo>
                  <a:lnTo>
                    <a:pt x="2717800" y="4572"/>
                  </a:lnTo>
                  <a:lnTo>
                    <a:pt x="2724150" y="2286"/>
                  </a:lnTo>
                  <a:close/>
                </a:path>
                <a:path w="3746500" h="45719">
                  <a:moveTo>
                    <a:pt x="2709862" y="7620"/>
                  </a:moveTo>
                  <a:lnTo>
                    <a:pt x="2705100" y="3048"/>
                  </a:lnTo>
                  <a:lnTo>
                    <a:pt x="2705100" y="7620"/>
                  </a:lnTo>
                  <a:lnTo>
                    <a:pt x="2709862" y="7620"/>
                  </a:lnTo>
                  <a:close/>
                </a:path>
                <a:path w="3746500" h="45719">
                  <a:moveTo>
                    <a:pt x="2713037" y="18288"/>
                  </a:moveTo>
                  <a:lnTo>
                    <a:pt x="2705100" y="10668"/>
                  </a:lnTo>
                  <a:lnTo>
                    <a:pt x="2705100" y="18288"/>
                  </a:lnTo>
                  <a:lnTo>
                    <a:pt x="2713037" y="18288"/>
                  </a:lnTo>
                  <a:close/>
                </a:path>
                <a:path w="3746500" h="45719">
                  <a:moveTo>
                    <a:pt x="2717800" y="25908"/>
                  </a:moveTo>
                  <a:lnTo>
                    <a:pt x="2717800" y="22860"/>
                  </a:lnTo>
                  <a:lnTo>
                    <a:pt x="2713037" y="18288"/>
                  </a:lnTo>
                  <a:lnTo>
                    <a:pt x="2705100" y="18288"/>
                  </a:lnTo>
                  <a:lnTo>
                    <a:pt x="2705100" y="25908"/>
                  </a:lnTo>
                  <a:lnTo>
                    <a:pt x="2717800" y="25908"/>
                  </a:lnTo>
                  <a:close/>
                </a:path>
                <a:path w="3746500" h="45719">
                  <a:moveTo>
                    <a:pt x="2743200" y="15240"/>
                  </a:moveTo>
                  <a:lnTo>
                    <a:pt x="2743200" y="4572"/>
                  </a:lnTo>
                  <a:lnTo>
                    <a:pt x="2736850" y="2286"/>
                  </a:lnTo>
                  <a:lnTo>
                    <a:pt x="2730500" y="4572"/>
                  </a:lnTo>
                  <a:lnTo>
                    <a:pt x="2724150" y="2286"/>
                  </a:lnTo>
                  <a:lnTo>
                    <a:pt x="2717800" y="4572"/>
                  </a:lnTo>
                  <a:lnTo>
                    <a:pt x="2717800" y="7620"/>
                  </a:lnTo>
                  <a:lnTo>
                    <a:pt x="2709862" y="7620"/>
                  </a:lnTo>
                  <a:lnTo>
                    <a:pt x="2717800" y="15240"/>
                  </a:lnTo>
                  <a:lnTo>
                    <a:pt x="2724150" y="16764"/>
                  </a:lnTo>
                  <a:lnTo>
                    <a:pt x="2730500" y="15240"/>
                  </a:lnTo>
                  <a:lnTo>
                    <a:pt x="2736850" y="16764"/>
                  </a:lnTo>
                  <a:lnTo>
                    <a:pt x="2743200" y="15240"/>
                  </a:lnTo>
                  <a:close/>
                </a:path>
                <a:path w="3746500" h="45719">
                  <a:moveTo>
                    <a:pt x="2717800" y="22860"/>
                  </a:moveTo>
                  <a:lnTo>
                    <a:pt x="2717800" y="18288"/>
                  </a:lnTo>
                  <a:lnTo>
                    <a:pt x="2713037" y="18288"/>
                  </a:lnTo>
                  <a:lnTo>
                    <a:pt x="2717800" y="22860"/>
                  </a:lnTo>
                  <a:close/>
                </a:path>
                <a:path w="3746500" h="45719">
                  <a:moveTo>
                    <a:pt x="2730500" y="0"/>
                  </a:moveTo>
                  <a:lnTo>
                    <a:pt x="2717800" y="0"/>
                  </a:lnTo>
                  <a:lnTo>
                    <a:pt x="2724150" y="2286"/>
                  </a:lnTo>
                  <a:lnTo>
                    <a:pt x="2730500" y="0"/>
                  </a:lnTo>
                  <a:close/>
                </a:path>
                <a:path w="3746500" h="45719">
                  <a:moveTo>
                    <a:pt x="2730500" y="18288"/>
                  </a:moveTo>
                  <a:lnTo>
                    <a:pt x="2724150" y="16764"/>
                  </a:lnTo>
                  <a:lnTo>
                    <a:pt x="2717800" y="18288"/>
                  </a:lnTo>
                  <a:lnTo>
                    <a:pt x="2730500" y="18288"/>
                  </a:lnTo>
                  <a:close/>
                </a:path>
                <a:path w="3746500" h="45719">
                  <a:moveTo>
                    <a:pt x="2736850" y="2286"/>
                  </a:moveTo>
                  <a:lnTo>
                    <a:pt x="2730500" y="0"/>
                  </a:lnTo>
                  <a:lnTo>
                    <a:pt x="2724150" y="2286"/>
                  </a:lnTo>
                  <a:lnTo>
                    <a:pt x="2730500" y="4572"/>
                  </a:lnTo>
                  <a:lnTo>
                    <a:pt x="2736850" y="2286"/>
                  </a:lnTo>
                  <a:close/>
                </a:path>
                <a:path w="3746500" h="45719">
                  <a:moveTo>
                    <a:pt x="2736850" y="16764"/>
                  </a:moveTo>
                  <a:lnTo>
                    <a:pt x="2730500" y="15240"/>
                  </a:lnTo>
                  <a:lnTo>
                    <a:pt x="2724150" y="16764"/>
                  </a:lnTo>
                  <a:lnTo>
                    <a:pt x="2730500" y="18288"/>
                  </a:lnTo>
                  <a:lnTo>
                    <a:pt x="2736850" y="16764"/>
                  </a:lnTo>
                  <a:close/>
                </a:path>
                <a:path w="3746500" h="45719">
                  <a:moveTo>
                    <a:pt x="2743200" y="0"/>
                  </a:moveTo>
                  <a:lnTo>
                    <a:pt x="2730500" y="0"/>
                  </a:lnTo>
                  <a:lnTo>
                    <a:pt x="2736850" y="2286"/>
                  </a:lnTo>
                  <a:lnTo>
                    <a:pt x="2743200" y="0"/>
                  </a:lnTo>
                  <a:close/>
                </a:path>
                <a:path w="3746500" h="45719">
                  <a:moveTo>
                    <a:pt x="2743200" y="18288"/>
                  </a:moveTo>
                  <a:lnTo>
                    <a:pt x="2736850" y="16764"/>
                  </a:lnTo>
                  <a:lnTo>
                    <a:pt x="2730500" y="18288"/>
                  </a:lnTo>
                  <a:lnTo>
                    <a:pt x="2743200" y="18288"/>
                  </a:lnTo>
                  <a:close/>
                </a:path>
                <a:path w="3746500" h="45719">
                  <a:moveTo>
                    <a:pt x="2755900" y="15240"/>
                  </a:moveTo>
                  <a:lnTo>
                    <a:pt x="2755900" y="4572"/>
                  </a:lnTo>
                  <a:lnTo>
                    <a:pt x="2743200" y="0"/>
                  </a:lnTo>
                  <a:lnTo>
                    <a:pt x="2736850" y="2286"/>
                  </a:lnTo>
                  <a:lnTo>
                    <a:pt x="2743200" y="4572"/>
                  </a:lnTo>
                  <a:lnTo>
                    <a:pt x="2743200" y="18288"/>
                  </a:lnTo>
                  <a:lnTo>
                    <a:pt x="2755900" y="15240"/>
                  </a:lnTo>
                  <a:close/>
                </a:path>
                <a:path w="3746500" h="45719">
                  <a:moveTo>
                    <a:pt x="2743200" y="18288"/>
                  </a:moveTo>
                  <a:lnTo>
                    <a:pt x="2743200" y="15240"/>
                  </a:lnTo>
                  <a:lnTo>
                    <a:pt x="2736850" y="16764"/>
                  </a:lnTo>
                  <a:lnTo>
                    <a:pt x="2743200" y="18288"/>
                  </a:lnTo>
                  <a:close/>
                </a:path>
                <a:path w="3746500" h="45719">
                  <a:moveTo>
                    <a:pt x="2787650" y="16764"/>
                  </a:moveTo>
                  <a:lnTo>
                    <a:pt x="2781300" y="15240"/>
                  </a:lnTo>
                  <a:lnTo>
                    <a:pt x="2781300" y="0"/>
                  </a:lnTo>
                  <a:lnTo>
                    <a:pt x="2743200" y="0"/>
                  </a:lnTo>
                  <a:lnTo>
                    <a:pt x="2755900" y="4572"/>
                  </a:lnTo>
                  <a:lnTo>
                    <a:pt x="2755900" y="18288"/>
                  </a:lnTo>
                  <a:lnTo>
                    <a:pt x="2781300" y="18288"/>
                  </a:lnTo>
                  <a:lnTo>
                    <a:pt x="2781300" y="4572"/>
                  </a:lnTo>
                  <a:lnTo>
                    <a:pt x="2787650" y="2286"/>
                  </a:lnTo>
                  <a:lnTo>
                    <a:pt x="2787650" y="16764"/>
                  </a:lnTo>
                  <a:close/>
                </a:path>
                <a:path w="3746500" h="45719">
                  <a:moveTo>
                    <a:pt x="2755900" y="18288"/>
                  </a:moveTo>
                  <a:lnTo>
                    <a:pt x="2755900" y="15240"/>
                  </a:lnTo>
                  <a:lnTo>
                    <a:pt x="2743200" y="18288"/>
                  </a:lnTo>
                  <a:lnTo>
                    <a:pt x="2755900" y="18288"/>
                  </a:lnTo>
                  <a:close/>
                </a:path>
                <a:path w="3746500" h="45719">
                  <a:moveTo>
                    <a:pt x="2794000" y="0"/>
                  </a:moveTo>
                  <a:lnTo>
                    <a:pt x="2781300" y="0"/>
                  </a:lnTo>
                  <a:lnTo>
                    <a:pt x="2787650" y="2286"/>
                  </a:lnTo>
                  <a:lnTo>
                    <a:pt x="2794000" y="0"/>
                  </a:lnTo>
                  <a:close/>
                </a:path>
                <a:path w="3746500" h="45719">
                  <a:moveTo>
                    <a:pt x="2794000" y="15240"/>
                  </a:moveTo>
                  <a:lnTo>
                    <a:pt x="2794000" y="4572"/>
                  </a:lnTo>
                  <a:lnTo>
                    <a:pt x="2787650" y="2286"/>
                  </a:lnTo>
                  <a:lnTo>
                    <a:pt x="2781300" y="4572"/>
                  </a:lnTo>
                  <a:lnTo>
                    <a:pt x="2781300" y="15240"/>
                  </a:lnTo>
                  <a:lnTo>
                    <a:pt x="2787650" y="16764"/>
                  </a:lnTo>
                  <a:lnTo>
                    <a:pt x="2794000" y="15240"/>
                  </a:lnTo>
                  <a:close/>
                </a:path>
                <a:path w="3746500" h="45719">
                  <a:moveTo>
                    <a:pt x="2794000" y="18288"/>
                  </a:moveTo>
                  <a:lnTo>
                    <a:pt x="2787650" y="16764"/>
                  </a:lnTo>
                  <a:lnTo>
                    <a:pt x="2781300" y="18288"/>
                  </a:lnTo>
                  <a:lnTo>
                    <a:pt x="2794000" y="18288"/>
                  </a:lnTo>
                  <a:close/>
                </a:path>
                <a:path w="3746500" h="45719">
                  <a:moveTo>
                    <a:pt x="2806700" y="15240"/>
                  </a:moveTo>
                  <a:lnTo>
                    <a:pt x="2806700" y="4572"/>
                  </a:lnTo>
                  <a:lnTo>
                    <a:pt x="2794000" y="0"/>
                  </a:lnTo>
                  <a:lnTo>
                    <a:pt x="2787650" y="2286"/>
                  </a:lnTo>
                  <a:lnTo>
                    <a:pt x="2794000" y="4572"/>
                  </a:lnTo>
                  <a:lnTo>
                    <a:pt x="2794000" y="18288"/>
                  </a:lnTo>
                  <a:lnTo>
                    <a:pt x="2806700" y="15240"/>
                  </a:lnTo>
                  <a:close/>
                </a:path>
                <a:path w="3746500" h="45719">
                  <a:moveTo>
                    <a:pt x="2794000" y="18288"/>
                  </a:moveTo>
                  <a:lnTo>
                    <a:pt x="2794000" y="15240"/>
                  </a:lnTo>
                  <a:lnTo>
                    <a:pt x="2787650" y="16764"/>
                  </a:lnTo>
                  <a:lnTo>
                    <a:pt x="2794000" y="18288"/>
                  </a:lnTo>
                  <a:close/>
                </a:path>
                <a:path w="3746500" h="45719">
                  <a:moveTo>
                    <a:pt x="2838450" y="16764"/>
                  </a:moveTo>
                  <a:lnTo>
                    <a:pt x="2832100" y="15240"/>
                  </a:lnTo>
                  <a:lnTo>
                    <a:pt x="2832100" y="0"/>
                  </a:lnTo>
                  <a:lnTo>
                    <a:pt x="2794000" y="0"/>
                  </a:lnTo>
                  <a:lnTo>
                    <a:pt x="2806700" y="4572"/>
                  </a:lnTo>
                  <a:lnTo>
                    <a:pt x="2806700" y="18288"/>
                  </a:lnTo>
                  <a:lnTo>
                    <a:pt x="2832100" y="18288"/>
                  </a:lnTo>
                  <a:lnTo>
                    <a:pt x="2832100" y="4572"/>
                  </a:lnTo>
                  <a:lnTo>
                    <a:pt x="2838450" y="2286"/>
                  </a:lnTo>
                  <a:lnTo>
                    <a:pt x="2838450" y="16764"/>
                  </a:lnTo>
                  <a:close/>
                </a:path>
                <a:path w="3746500" h="45719">
                  <a:moveTo>
                    <a:pt x="2806700" y="18288"/>
                  </a:moveTo>
                  <a:lnTo>
                    <a:pt x="2806700" y="15240"/>
                  </a:lnTo>
                  <a:lnTo>
                    <a:pt x="2794000" y="18288"/>
                  </a:lnTo>
                  <a:lnTo>
                    <a:pt x="2806700" y="18288"/>
                  </a:lnTo>
                  <a:close/>
                </a:path>
                <a:path w="3746500" h="45719">
                  <a:moveTo>
                    <a:pt x="2844800" y="0"/>
                  </a:moveTo>
                  <a:lnTo>
                    <a:pt x="2832100" y="0"/>
                  </a:lnTo>
                  <a:lnTo>
                    <a:pt x="2838450" y="2286"/>
                  </a:lnTo>
                  <a:lnTo>
                    <a:pt x="2844800" y="0"/>
                  </a:lnTo>
                  <a:close/>
                </a:path>
                <a:path w="3746500" h="45719">
                  <a:moveTo>
                    <a:pt x="2857500" y="15240"/>
                  </a:moveTo>
                  <a:lnTo>
                    <a:pt x="2857500" y="4572"/>
                  </a:lnTo>
                  <a:lnTo>
                    <a:pt x="2851150" y="2286"/>
                  </a:lnTo>
                  <a:lnTo>
                    <a:pt x="2844800" y="4572"/>
                  </a:lnTo>
                  <a:lnTo>
                    <a:pt x="2838450" y="2286"/>
                  </a:lnTo>
                  <a:lnTo>
                    <a:pt x="2832100" y="4572"/>
                  </a:lnTo>
                  <a:lnTo>
                    <a:pt x="2832100" y="15240"/>
                  </a:lnTo>
                  <a:lnTo>
                    <a:pt x="2838450" y="16764"/>
                  </a:lnTo>
                  <a:lnTo>
                    <a:pt x="2844800" y="15240"/>
                  </a:lnTo>
                  <a:lnTo>
                    <a:pt x="2851150" y="16764"/>
                  </a:lnTo>
                  <a:lnTo>
                    <a:pt x="2857500" y="15240"/>
                  </a:lnTo>
                  <a:close/>
                </a:path>
                <a:path w="3746500" h="45719">
                  <a:moveTo>
                    <a:pt x="2844800" y="18288"/>
                  </a:moveTo>
                  <a:lnTo>
                    <a:pt x="2838450" y="16764"/>
                  </a:lnTo>
                  <a:lnTo>
                    <a:pt x="2832100" y="18288"/>
                  </a:lnTo>
                  <a:lnTo>
                    <a:pt x="2844800" y="18288"/>
                  </a:lnTo>
                  <a:close/>
                </a:path>
                <a:path w="3746500" h="45719">
                  <a:moveTo>
                    <a:pt x="2851150" y="2286"/>
                  </a:moveTo>
                  <a:lnTo>
                    <a:pt x="2844800" y="0"/>
                  </a:lnTo>
                  <a:lnTo>
                    <a:pt x="2838450" y="2286"/>
                  </a:lnTo>
                  <a:lnTo>
                    <a:pt x="2844800" y="4572"/>
                  </a:lnTo>
                  <a:lnTo>
                    <a:pt x="2851150" y="2286"/>
                  </a:lnTo>
                  <a:close/>
                </a:path>
                <a:path w="3746500" h="45719">
                  <a:moveTo>
                    <a:pt x="2851150" y="16764"/>
                  </a:moveTo>
                  <a:lnTo>
                    <a:pt x="2844800" y="15240"/>
                  </a:lnTo>
                  <a:lnTo>
                    <a:pt x="2838450" y="16764"/>
                  </a:lnTo>
                  <a:lnTo>
                    <a:pt x="2844800" y="18288"/>
                  </a:lnTo>
                  <a:lnTo>
                    <a:pt x="2851150" y="16764"/>
                  </a:lnTo>
                  <a:close/>
                </a:path>
                <a:path w="3746500" h="45719">
                  <a:moveTo>
                    <a:pt x="2857500" y="0"/>
                  </a:moveTo>
                  <a:lnTo>
                    <a:pt x="2844800" y="0"/>
                  </a:lnTo>
                  <a:lnTo>
                    <a:pt x="2851150" y="2286"/>
                  </a:lnTo>
                  <a:lnTo>
                    <a:pt x="2857500" y="0"/>
                  </a:lnTo>
                  <a:close/>
                </a:path>
                <a:path w="3746500" h="45719">
                  <a:moveTo>
                    <a:pt x="2857500" y="18288"/>
                  </a:moveTo>
                  <a:lnTo>
                    <a:pt x="2851150" y="16764"/>
                  </a:lnTo>
                  <a:lnTo>
                    <a:pt x="2844800" y="18288"/>
                  </a:lnTo>
                  <a:lnTo>
                    <a:pt x="2857500" y="18288"/>
                  </a:lnTo>
                  <a:close/>
                </a:path>
                <a:path w="3746500" h="45719">
                  <a:moveTo>
                    <a:pt x="2870200" y="15240"/>
                  </a:moveTo>
                  <a:lnTo>
                    <a:pt x="2870200" y="4572"/>
                  </a:lnTo>
                  <a:lnTo>
                    <a:pt x="2857500" y="0"/>
                  </a:lnTo>
                  <a:lnTo>
                    <a:pt x="2851150" y="2286"/>
                  </a:lnTo>
                  <a:lnTo>
                    <a:pt x="2857500" y="4572"/>
                  </a:lnTo>
                  <a:lnTo>
                    <a:pt x="2857500" y="18288"/>
                  </a:lnTo>
                  <a:lnTo>
                    <a:pt x="2870200" y="15240"/>
                  </a:lnTo>
                  <a:close/>
                </a:path>
                <a:path w="3746500" h="45719">
                  <a:moveTo>
                    <a:pt x="2857500" y="18288"/>
                  </a:moveTo>
                  <a:lnTo>
                    <a:pt x="2857500" y="15240"/>
                  </a:lnTo>
                  <a:lnTo>
                    <a:pt x="2851150" y="16764"/>
                  </a:lnTo>
                  <a:lnTo>
                    <a:pt x="2857500" y="18288"/>
                  </a:lnTo>
                  <a:close/>
                </a:path>
                <a:path w="3746500" h="45719">
                  <a:moveTo>
                    <a:pt x="2901950" y="16764"/>
                  </a:moveTo>
                  <a:lnTo>
                    <a:pt x="2895600" y="15240"/>
                  </a:lnTo>
                  <a:lnTo>
                    <a:pt x="2895600" y="0"/>
                  </a:lnTo>
                  <a:lnTo>
                    <a:pt x="2857500" y="0"/>
                  </a:lnTo>
                  <a:lnTo>
                    <a:pt x="2870200" y="4572"/>
                  </a:lnTo>
                  <a:lnTo>
                    <a:pt x="2870200" y="18288"/>
                  </a:lnTo>
                  <a:lnTo>
                    <a:pt x="2895600" y="18288"/>
                  </a:lnTo>
                  <a:lnTo>
                    <a:pt x="2895600" y="4572"/>
                  </a:lnTo>
                  <a:lnTo>
                    <a:pt x="2901950" y="2286"/>
                  </a:lnTo>
                  <a:lnTo>
                    <a:pt x="2901950" y="16764"/>
                  </a:lnTo>
                  <a:close/>
                </a:path>
                <a:path w="3746500" h="45719">
                  <a:moveTo>
                    <a:pt x="2870200" y="18288"/>
                  </a:moveTo>
                  <a:lnTo>
                    <a:pt x="2870200" y="15240"/>
                  </a:lnTo>
                  <a:lnTo>
                    <a:pt x="2857500" y="18288"/>
                  </a:lnTo>
                  <a:lnTo>
                    <a:pt x="2870200" y="18288"/>
                  </a:lnTo>
                  <a:close/>
                </a:path>
                <a:path w="3746500" h="45719">
                  <a:moveTo>
                    <a:pt x="2908300" y="0"/>
                  </a:moveTo>
                  <a:lnTo>
                    <a:pt x="2895600" y="0"/>
                  </a:lnTo>
                  <a:lnTo>
                    <a:pt x="2901950" y="2286"/>
                  </a:lnTo>
                  <a:lnTo>
                    <a:pt x="2908300" y="0"/>
                  </a:lnTo>
                  <a:close/>
                </a:path>
                <a:path w="3746500" h="45719">
                  <a:moveTo>
                    <a:pt x="2908300" y="15240"/>
                  </a:moveTo>
                  <a:lnTo>
                    <a:pt x="2908300" y="4572"/>
                  </a:lnTo>
                  <a:lnTo>
                    <a:pt x="2901950" y="2286"/>
                  </a:lnTo>
                  <a:lnTo>
                    <a:pt x="2895600" y="4572"/>
                  </a:lnTo>
                  <a:lnTo>
                    <a:pt x="2895600" y="15240"/>
                  </a:lnTo>
                  <a:lnTo>
                    <a:pt x="2901950" y="16764"/>
                  </a:lnTo>
                  <a:lnTo>
                    <a:pt x="2908300" y="15240"/>
                  </a:lnTo>
                  <a:close/>
                </a:path>
                <a:path w="3746500" h="45719">
                  <a:moveTo>
                    <a:pt x="2908300" y="18288"/>
                  </a:moveTo>
                  <a:lnTo>
                    <a:pt x="2901950" y="16764"/>
                  </a:lnTo>
                  <a:lnTo>
                    <a:pt x="2895600" y="18288"/>
                  </a:lnTo>
                  <a:lnTo>
                    <a:pt x="2908300" y="18288"/>
                  </a:lnTo>
                  <a:close/>
                </a:path>
                <a:path w="3746500" h="45719">
                  <a:moveTo>
                    <a:pt x="2952750" y="16764"/>
                  </a:moveTo>
                  <a:lnTo>
                    <a:pt x="2946400" y="15240"/>
                  </a:lnTo>
                  <a:lnTo>
                    <a:pt x="2946400" y="0"/>
                  </a:lnTo>
                  <a:lnTo>
                    <a:pt x="2908300" y="0"/>
                  </a:lnTo>
                  <a:lnTo>
                    <a:pt x="2901950" y="2286"/>
                  </a:lnTo>
                  <a:lnTo>
                    <a:pt x="2908300" y="4572"/>
                  </a:lnTo>
                  <a:lnTo>
                    <a:pt x="2908300" y="18288"/>
                  </a:lnTo>
                  <a:lnTo>
                    <a:pt x="2946400" y="18288"/>
                  </a:lnTo>
                  <a:lnTo>
                    <a:pt x="2946400" y="4572"/>
                  </a:lnTo>
                  <a:lnTo>
                    <a:pt x="2952750" y="2286"/>
                  </a:lnTo>
                  <a:lnTo>
                    <a:pt x="2952750" y="16764"/>
                  </a:lnTo>
                  <a:close/>
                </a:path>
                <a:path w="3746500" h="45719">
                  <a:moveTo>
                    <a:pt x="2908300" y="18288"/>
                  </a:moveTo>
                  <a:lnTo>
                    <a:pt x="2908300" y="15240"/>
                  </a:lnTo>
                  <a:lnTo>
                    <a:pt x="2901950" y="16764"/>
                  </a:lnTo>
                  <a:lnTo>
                    <a:pt x="2908300" y="18288"/>
                  </a:lnTo>
                  <a:close/>
                </a:path>
                <a:path w="3746500" h="45719">
                  <a:moveTo>
                    <a:pt x="2959100" y="0"/>
                  </a:moveTo>
                  <a:lnTo>
                    <a:pt x="2946400" y="0"/>
                  </a:lnTo>
                  <a:lnTo>
                    <a:pt x="2952750" y="2286"/>
                  </a:lnTo>
                  <a:lnTo>
                    <a:pt x="2959100" y="0"/>
                  </a:lnTo>
                  <a:close/>
                </a:path>
                <a:path w="3746500" h="45719">
                  <a:moveTo>
                    <a:pt x="2959100" y="15240"/>
                  </a:moveTo>
                  <a:lnTo>
                    <a:pt x="2959100" y="4572"/>
                  </a:lnTo>
                  <a:lnTo>
                    <a:pt x="2952750" y="2286"/>
                  </a:lnTo>
                  <a:lnTo>
                    <a:pt x="2946400" y="4572"/>
                  </a:lnTo>
                  <a:lnTo>
                    <a:pt x="2946400" y="15240"/>
                  </a:lnTo>
                  <a:lnTo>
                    <a:pt x="2952750" y="16764"/>
                  </a:lnTo>
                  <a:lnTo>
                    <a:pt x="2959100" y="15240"/>
                  </a:lnTo>
                  <a:close/>
                </a:path>
                <a:path w="3746500" h="45719">
                  <a:moveTo>
                    <a:pt x="2959100" y="18288"/>
                  </a:moveTo>
                  <a:lnTo>
                    <a:pt x="2952750" y="16764"/>
                  </a:lnTo>
                  <a:lnTo>
                    <a:pt x="2946400" y="18288"/>
                  </a:lnTo>
                  <a:lnTo>
                    <a:pt x="2959100" y="18288"/>
                  </a:lnTo>
                  <a:close/>
                </a:path>
                <a:path w="3746500" h="45719">
                  <a:moveTo>
                    <a:pt x="2971800" y="15240"/>
                  </a:moveTo>
                  <a:lnTo>
                    <a:pt x="2971800" y="4572"/>
                  </a:lnTo>
                  <a:lnTo>
                    <a:pt x="2959100" y="0"/>
                  </a:lnTo>
                  <a:lnTo>
                    <a:pt x="2952750" y="2286"/>
                  </a:lnTo>
                  <a:lnTo>
                    <a:pt x="2959100" y="4572"/>
                  </a:lnTo>
                  <a:lnTo>
                    <a:pt x="2959100" y="18288"/>
                  </a:lnTo>
                  <a:lnTo>
                    <a:pt x="2971800" y="15240"/>
                  </a:lnTo>
                  <a:close/>
                </a:path>
                <a:path w="3746500" h="45719">
                  <a:moveTo>
                    <a:pt x="2959100" y="18288"/>
                  </a:moveTo>
                  <a:lnTo>
                    <a:pt x="2959100" y="15240"/>
                  </a:lnTo>
                  <a:lnTo>
                    <a:pt x="2952750" y="16764"/>
                  </a:lnTo>
                  <a:lnTo>
                    <a:pt x="2959100" y="18288"/>
                  </a:lnTo>
                  <a:close/>
                </a:path>
                <a:path w="3746500" h="45719">
                  <a:moveTo>
                    <a:pt x="3022600" y="15240"/>
                  </a:moveTo>
                  <a:lnTo>
                    <a:pt x="3022600" y="4572"/>
                  </a:lnTo>
                  <a:lnTo>
                    <a:pt x="3009900" y="0"/>
                  </a:lnTo>
                  <a:lnTo>
                    <a:pt x="2959100" y="0"/>
                  </a:lnTo>
                  <a:lnTo>
                    <a:pt x="2971800" y="4572"/>
                  </a:lnTo>
                  <a:lnTo>
                    <a:pt x="2971800" y="18288"/>
                  </a:lnTo>
                  <a:lnTo>
                    <a:pt x="3009900" y="18288"/>
                  </a:lnTo>
                  <a:lnTo>
                    <a:pt x="3022600" y="15240"/>
                  </a:lnTo>
                  <a:close/>
                </a:path>
                <a:path w="3746500" h="45719">
                  <a:moveTo>
                    <a:pt x="2971800" y="18288"/>
                  </a:moveTo>
                  <a:lnTo>
                    <a:pt x="2971800" y="15240"/>
                  </a:lnTo>
                  <a:lnTo>
                    <a:pt x="2959100" y="18288"/>
                  </a:lnTo>
                  <a:lnTo>
                    <a:pt x="2971800" y="18288"/>
                  </a:lnTo>
                  <a:close/>
                </a:path>
                <a:path w="3746500" h="45719">
                  <a:moveTo>
                    <a:pt x="3067050" y="16764"/>
                  </a:moveTo>
                  <a:lnTo>
                    <a:pt x="3060700" y="15240"/>
                  </a:lnTo>
                  <a:lnTo>
                    <a:pt x="3060700" y="0"/>
                  </a:lnTo>
                  <a:lnTo>
                    <a:pt x="3009900" y="0"/>
                  </a:lnTo>
                  <a:lnTo>
                    <a:pt x="3022600" y="4572"/>
                  </a:lnTo>
                  <a:lnTo>
                    <a:pt x="3022600" y="18288"/>
                  </a:lnTo>
                  <a:lnTo>
                    <a:pt x="3060700" y="18288"/>
                  </a:lnTo>
                  <a:lnTo>
                    <a:pt x="3060700" y="4572"/>
                  </a:lnTo>
                  <a:lnTo>
                    <a:pt x="3067050" y="2286"/>
                  </a:lnTo>
                  <a:lnTo>
                    <a:pt x="3067050" y="16764"/>
                  </a:lnTo>
                  <a:close/>
                </a:path>
                <a:path w="3746500" h="45719">
                  <a:moveTo>
                    <a:pt x="3022600" y="18288"/>
                  </a:moveTo>
                  <a:lnTo>
                    <a:pt x="3022600" y="15240"/>
                  </a:lnTo>
                  <a:lnTo>
                    <a:pt x="3009900" y="18288"/>
                  </a:lnTo>
                  <a:lnTo>
                    <a:pt x="3022600" y="18288"/>
                  </a:lnTo>
                  <a:close/>
                </a:path>
                <a:path w="3746500" h="45719">
                  <a:moveTo>
                    <a:pt x="3073400" y="0"/>
                  </a:moveTo>
                  <a:lnTo>
                    <a:pt x="3060700" y="0"/>
                  </a:lnTo>
                  <a:lnTo>
                    <a:pt x="3067050" y="2286"/>
                  </a:lnTo>
                  <a:lnTo>
                    <a:pt x="3073400" y="0"/>
                  </a:lnTo>
                  <a:close/>
                </a:path>
                <a:path w="3746500" h="45719">
                  <a:moveTo>
                    <a:pt x="3073400" y="15240"/>
                  </a:moveTo>
                  <a:lnTo>
                    <a:pt x="3073400" y="4572"/>
                  </a:lnTo>
                  <a:lnTo>
                    <a:pt x="3067050" y="2286"/>
                  </a:lnTo>
                  <a:lnTo>
                    <a:pt x="3060700" y="4572"/>
                  </a:lnTo>
                  <a:lnTo>
                    <a:pt x="3060700" y="15240"/>
                  </a:lnTo>
                  <a:lnTo>
                    <a:pt x="3067050" y="16764"/>
                  </a:lnTo>
                  <a:lnTo>
                    <a:pt x="3073400" y="15240"/>
                  </a:lnTo>
                  <a:close/>
                </a:path>
                <a:path w="3746500" h="45719">
                  <a:moveTo>
                    <a:pt x="3073400" y="18288"/>
                  </a:moveTo>
                  <a:lnTo>
                    <a:pt x="3067050" y="16764"/>
                  </a:lnTo>
                  <a:lnTo>
                    <a:pt x="3060700" y="18288"/>
                  </a:lnTo>
                  <a:lnTo>
                    <a:pt x="3073400" y="18288"/>
                  </a:lnTo>
                  <a:close/>
                </a:path>
                <a:path w="3746500" h="45719">
                  <a:moveTo>
                    <a:pt x="3086100" y="15240"/>
                  </a:moveTo>
                  <a:lnTo>
                    <a:pt x="3086100" y="4572"/>
                  </a:lnTo>
                  <a:lnTo>
                    <a:pt x="3073400" y="0"/>
                  </a:lnTo>
                  <a:lnTo>
                    <a:pt x="3067050" y="2286"/>
                  </a:lnTo>
                  <a:lnTo>
                    <a:pt x="3073400" y="4572"/>
                  </a:lnTo>
                  <a:lnTo>
                    <a:pt x="3073400" y="18288"/>
                  </a:lnTo>
                  <a:lnTo>
                    <a:pt x="3086100" y="15240"/>
                  </a:lnTo>
                  <a:close/>
                </a:path>
                <a:path w="3746500" h="45719">
                  <a:moveTo>
                    <a:pt x="3073400" y="18288"/>
                  </a:moveTo>
                  <a:lnTo>
                    <a:pt x="3073400" y="15240"/>
                  </a:lnTo>
                  <a:lnTo>
                    <a:pt x="3067050" y="16764"/>
                  </a:lnTo>
                  <a:lnTo>
                    <a:pt x="3073400" y="18288"/>
                  </a:lnTo>
                  <a:close/>
                </a:path>
                <a:path w="3746500" h="45719">
                  <a:moveTo>
                    <a:pt x="3130550" y="16764"/>
                  </a:moveTo>
                  <a:lnTo>
                    <a:pt x="3124200" y="15240"/>
                  </a:lnTo>
                  <a:lnTo>
                    <a:pt x="3124200" y="0"/>
                  </a:lnTo>
                  <a:lnTo>
                    <a:pt x="3073400" y="0"/>
                  </a:lnTo>
                  <a:lnTo>
                    <a:pt x="3086100" y="4572"/>
                  </a:lnTo>
                  <a:lnTo>
                    <a:pt x="3086100" y="18288"/>
                  </a:lnTo>
                  <a:lnTo>
                    <a:pt x="3124200" y="18288"/>
                  </a:lnTo>
                  <a:lnTo>
                    <a:pt x="3124200" y="4572"/>
                  </a:lnTo>
                  <a:lnTo>
                    <a:pt x="3130550" y="2286"/>
                  </a:lnTo>
                  <a:lnTo>
                    <a:pt x="3130550" y="16764"/>
                  </a:lnTo>
                  <a:close/>
                </a:path>
                <a:path w="3746500" h="45719">
                  <a:moveTo>
                    <a:pt x="3086100" y="18288"/>
                  </a:moveTo>
                  <a:lnTo>
                    <a:pt x="3086100" y="15240"/>
                  </a:lnTo>
                  <a:lnTo>
                    <a:pt x="3073400" y="18288"/>
                  </a:lnTo>
                  <a:lnTo>
                    <a:pt x="3086100" y="18288"/>
                  </a:lnTo>
                  <a:close/>
                </a:path>
                <a:path w="3746500" h="45719">
                  <a:moveTo>
                    <a:pt x="3136900" y="0"/>
                  </a:moveTo>
                  <a:lnTo>
                    <a:pt x="3124200" y="0"/>
                  </a:lnTo>
                  <a:lnTo>
                    <a:pt x="3130550" y="2286"/>
                  </a:lnTo>
                  <a:lnTo>
                    <a:pt x="3136900" y="0"/>
                  </a:lnTo>
                  <a:close/>
                </a:path>
                <a:path w="3746500" h="45719">
                  <a:moveTo>
                    <a:pt x="3200400" y="1524"/>
                  </a:moveTo>
                  <a:lnTo>
                    <a:pt x="3200400" y="0"/>
                  </a:lnTo>
                  <a:lnTo>
                    <a:pt x="3149600" y="0"/>
                  </a:lnTo>
                  <a:lnTo>
                    <a:pt x="3136900" y="4572"/>
                  </a:lnTo>
                  <a:lnTo>
                    <a:pt x="3130550" y="2286"/>
                  </a:lnTo>
                  <a:lnTo>
                    <a:pt x="3124200" y="4572"/>
                  </a:lnTo>
                  <a:lnTo>
                    <a:pt x="3124200" y="15240"/>
                  </a:lnTo>
                  <a:lnTo>
                    <a:pt x="3130550" y="16764"/>
                  </a:lnTo>
                  <a:lnTo>
                    <a:pt x="3136900" y="15240"/>
                  </a:lnTo>
                  <a:lnTo>
                    <a:pt x="3149600" y="18288"/>
                  </a:lnTo>
                  <a:lnTo>
                    <a:pt x="3187700" y="18288"/>
                  </a:lnTo>
                  <a:lnTo>
                    <a:pt x="3200400" y="1524"/>
                  </a:lnTo>
                  <a:close/>
                </a:path>
                <a:path w="3746500" h="45719">
                  <a:moveTo>
                    <a:pt x="3136900" y="18288"/>
                  </a:moveTo>
                  <a:lnTo>
                    <a:pt x="3130550" y="16764"/>
                  </a:lnTo>
                  <a:lnTo>
                    <a:pt x="3124200" y="18288"/>
                  </a:lnTo>
                  <a:lnTo>
                    <a:pt x="3136900" y="18288"/>
                  </a:lnTo>
                  <a:close/>
                </a:path>
                <a:path w="3746500" h="45719">
                  <a:moveTo>
                    <a:pt x="3149600" y="0"/>
                  </a:moveTo>
                  <a:lnTo>
                    <a:pt x="3136900" y="0"/>
                  </a:lnTo>
                  <a:lnTo>
                    <a:pt x="3130550" y="2286"/>
                  </a:lnTo>
                  <a:lnTo>
                    <a:pt x="3136900" y="4572"/>
                  </a:lnTo>
                  <a:lnTo>
                    <a:pt x="3149600" y="0"/>
                  </a:lnTo>
                  <a:close/>
                </a:path>
                <a:path w="3746500" h="45719">
                  <a:moveTo>
                    <a:pt x="3149600" y="18288"/>
                  </a:moveTo>
                  <a:lnTo>
                    <a:pt x="3136900" y="15240"/>
                  </a:lnTo>
                  <a:lnTo>
                    <a:pt x="3130550" y="16764"/>
                  </a:lnTo>
                  <a:lnTo>
                    <a:pt x="3136900" y="18288"/>
                  </a:lnTo>
                  <a:lnTo>
                    <a:pt x="3149600" y="18288"/>
                  </a:lnTo>
                  <a:close/>
                </a:path>
                <a:path w="3746500" h="45719">
                  <a:moveTo>
                    <a:pt x="3210560" y="7620"/>
                  </a:moveTo>
                  <a:lnTo>
                    <a:pt x="3200400" y="1524"/>
                  </a:lnTo>
                  <a:lnTo>
                    <a:pt x="3187700" y="18288"/>
                  </a:lnTo>
                  <a:lnTo>
                    <a:pt x="3200400" y="18288"/>
                  </a:lnTo>
                  <a:lnTo>
                    <a:pt x="3200400" y="7620"/>
                  </a:lnTo>
                  <a:lnTo>
                    <a:pt x="3210560" y="7620"/>
                  </a:lnTo>
                  <a:close/>
                </a:path>
                <a:path w="3746500" h="45719">
                  <a:moveTo>
                    <a:pt x="3213100" y="9144"/>
                  </a:moveTo>
                  <a:lnTo>
                    <a:pt x="3210560" y="7620"/>
                  </a:lnTo>
                  <a:lnTo>
                    <a:pt x="3200400" y="7620"/>
                  </a:lnTo>
                  <a:lnTo>
                    <a:pt x="3200400" y="18288"/>
                  </a:lnTo>
                  <a:lnTo>
                    <a:pt x="3187700" y="18288"/>
                  </a:lnTo>
                  <a:lnTo>
                    <a:pt x="3200400" y="25908"/>
                  </a:lnTo>
                  <a:lnTo>
                    <a:pt x="3213100" y="9144"/>
                  </a:lnTo>
                  <a:close/>
                </a:path>
                <a:path w="3746500" h="45719">
                  <a:moveTo>
                    <a:pt x="3213100" y="25908"/>
                  </a:moveTo>
                  <a:lnTo>
                    <a:pt x="3213100" y="9144"/>
                  </a:lnTo>
                  <a:lnTo>
                    <a:pt x="3200400" y="25908"/>
                  </a:lnTo>
                  <a:lnTo>
                    <a:pt x="3213100" y="25908"/>
                  </a:lnTo>
                  <a:close/>
                </a:path>
                <a:path w="3746500" h="45719">
                  <a:moveTo>
                    <a:pt x="3302000" y="15240"/>
                  </a:moveTo>
                  <a:lnTo>
                    <a:pt x="3302000" y="12192"/>
                  </a:lnTo>
                  <a:lnTo>
                    <a:pt x="3289300" y="7620"/>
                  </a:lnTo>
                  <a:lnTo>
                    <a:pt x="3210560" y="7620"/>
                  </a:lnTo>
                  <a:lnTo>
                    <a:pt x="3213100" y="9144"/>
                  </a:lnTo>
                  <a:lnTo>
                    <a:pt x="3213100" y="25908"/>
                  </a:lnTo>
                  <a:lnTo>
                    <a:pt x="3289300" y="25908"/>
                  </a:lnTo>
                  <a:lnTo>
                    <a:pt x="3289300" y="9144"/>
                  </a:lnTo>
                  <a:lnTo>
                    <a:pt x="3300412" y="15811"/>
                  </a:lnTo>
                  <a:lnTo>
                    <a:pt x="3302000" y="15240"/>
                  </a:lnTo>
                  <a:close/>
                </a:path>
                <a:path w="3746500" h="45719">
                  <a:moveTo>
                    <a:pt x="3300412" y="15811"/>
                  </a:moveTo>
                  <a:lnTo>
                    <a:pt x="3289300" y="9144"/>
                  </a:lnTo>
                  <a:lnTo>
                    <a:pt x="3289300" y="19812"/>
                  </a:lnTo>
                  <a:lnTo>
                    <a:pt x="3300412" y="15811"/>
                  </a:lnTo>
                  <a:close/>
                </a:path>
                <a:path w="3746500" h="45719">
                  <a:moveTo>
                    <a:pt x="3302000" y="22860"/>
                  </a:moveTo>
                  <a:lnTo>
                    <a:pt x="3302000" y="16764"/>
                  </a:lnTo>
                  <a:lnTo>
                    <a:pt x="3300412" y="15811"/>
                  </a:lnTo>
                  <a:lnTo>
                    <a:pt x="3289300" y="19812"/>
                  </a:lnTo>
                  <a:lnTo>
                    <a:pt x="3289300" y="25908"/>
                  </a:lnTo>
                  <a:lnTo>
                    <a:pt x="3302000" y="22860"/>
                  </a:lnTo>
                  <a:close/>
                </a:path>
                <a:path w="3746500" h="45719">
                  <a:moveTo>
                    <a:pt x="3302000" y="32004"/>
                  </a:moveTo>
                  <a:lnTo>
                    <a:pt x="3302000" y="22860"/>
                  </a:lnTo>
                  <a:lnTo>
                    <a:pt x="3289300" y="25908"/>
                  </a:lnTo>
                  <a:lnTo>
                    <a:pt x="3302000" y="32004"/>
                  </a:lnTo>
                  <a:close/>
                </a:path>
                <a:path w="3746500" h="45719">
                  <a:moveTo>
                    <a:pt x="3302000" y="33528"/>
                  </a:moveTo>
                  <a:lnTo>
                    <a:pt x="3302000" y="32004"/>
                  </a:lnTo>
                  <a:lnTo>
                    <a:pt x="3289300" y="25908"/>
                  </a:lnTo>
                  <a:lnTo>
                    <a:pt x="3289300" y="28956"/>
                  </a:lnTo>
                  <a:lnTo>
                    <a:pt x="3302000" y="33528"/>
                  </a:lnTo>
                  <a:close/>
                </a:path>
                <a:path w="3746500" h="45719">
                  <a:moveTo>
                    <a:pt x="3314700" y="28956"/>
                  </a:moveTo>
                  <a:lnTo>
                    <a:pt x="3314700" y="19812"/>
                  </a:lnTo>
                  <a:lnTo>
                    <a:pt x="3302000" y="15240"/>
                  </a:lnTo>
                  <a:lnTo>
                    <a:pt x="3300412" y="15811"/>
                  </a:lnTo>
                  <a:lnTo>
                    <a:pt x="3302000" y="16764"/>
                  </a:lnTo>
                  <a:lnTo>
                    <a:pt x="3302000" y="33528"/>
                  </a:lnTo>
                  <a:lnTo>
                    <a:pt x="3314700" y="28956"/>
                  </a:lnTo>
                  <a:close/>
                </a:path>
                <a:path w="3746500" h="45719">
                  <a:moveTo>
                    <a:pt x="3352800" y="15240"/>
                  </a:moveTo>
                  <a:lnTo>
                    <a:pt x="3302000" y="15240"/>
                  </a:lnTo>
                  <a:lnTo>
                    <a:pt x="3314700" y="19812"/>
                  </a:lnTo>
                  <a:lnTo>
                    <a:pt x="3314700" y="33528"/>
                  </a:lnTo>
                  <a:lnTo>
                    <a:pt x="3340100" y="33528"/>
                  </a:lnTo>
                  <a:lnTo>
                    <a:pt x="3340100" y="19812"/>
                  </a:lnTo>
                  <a:lnTo>
                    <a:pt x="3352800" y="15240"/>
                  </a:lnTo>
                  <a:close/>
                </a:path>
                <a:path w="3746500" h="45719">
                  <a:moveTo>
                    <a:pt x="3314700" y="33528"/>
                  </a:moveTo>
                  <a:lnTo>
                    <a:pt x="3314700" y="28956"/>
                  </a:lnTo>
                  <a:lnTo>
                    <a:pt x="3302000" y="33528"/>
                  </a:lnTo>
                  <a:lnTo>
                    <a:pt x="3314700" y="33528"/>
                  </a:lnTo>
                  <a:close/>
                </a:path>
                <a:path w="3746500" h="45719">
                  <a:moveTo>
                    <a:pt x="3365500" y="28956"/>
                  </a:moveTo>
                  <a:lnTo>
                    <a:pt x="3365500" y="19812"/>
                  </a:lnTo>
                  <a:lnTo>
                    <a:pt x="3352800" y="15240"/>
                  </a:lnTo>
                  <a:lnTo>
                    <a:pt x="3340100" y="19812"/>
                  </a:lnTo>
                  <a:lnTo>
                    <a:pt x="3340100" y="28956"/>
                  </a:lnTo>
                  <a:lnTo>
                    <a:pt x="3352800" y="33528"/>
                  </a:lnTo>
                  <a:lnTo>
                    <a:pt x="3365500" y="28956"/>
                  </a:lnTo>
                  <a:close/>
                </a:path>
                <a:path w="3746500" h="45719">
                  <a:moveTo>
                    <a:pt x="3352800" y="33528"/>
                  </a:moveTo>
                  <a:lnTo>
                    <a:pt x="3340100" y="28956"/>
                  </a:lnTo>
                  <a:lnTo>
                    <a:pt x="3340100" y="33528"/>
                  </a:lnTo>
                  <a:lnTo>
                    <a:pt x="3352800" y="33528"/>
                  </a:lnTo>
                  <a:close/>
                </a:path>
                <a:path w="3746500" h="45719">
                  <a:moveTo>
                    <a:pt x="3403600" y="28956"/>
                  </a:moveTo>
                  <a:lnTo>
                    <a:pt x="3403600" y="19812"/>
                  </a:lnTo>
                  <a:lnTo>
                    <a:pt x="3390900" y="15240"/>
                  </a:lnTo>
                  <a:lnTo>
                    <a:pt x="3352800" y="15240"/>
                  </a:lnTo>
                  <a:lnTo>
                    <a:pt x="3365500" y="19812"/>
                  </a:lnTo>
                  <a:lnTo>
                    <a:pt x="3365500" y="33528"/>
                  </a:lnTo>
                  <a:lnTo>
                    <a:pt x="3390900" y="33528"/>
                  </a:lnTo>
                  <a:lnTo>
                    <a:pt x="3403600" y="28956"/>
                  </a:lnTo>
                  <a:close/>
                </a:path>
                <a:path w="3746500" h="45719">
                  <a:moveTo>
                    <a:pt x="3365500" y="33528"/>
                  </a:moveTo>
                  <a:lnTo>
                    <a:pt x="3365500" y="28956"/>
                  </a:lnTo>
                  <a:lnTo>
                    <a:pt x="3352800" y="33528"/>
                  </a:lnTo>
                  <a:lnTo>
                    <a:pt x="3365500" y="33528"/>
                  </a:lnTo>
                  <a:close/>
                </a:path>
                <a:path w="3746500" h="45719">
                  <a:moveTo>
                    <a:pt x="3416300" y="15240"/>
                  </a:moveTo>
                  <a:lnTo>
                    <a:pt x="3390900" y="15240"/>
                  </a:lnTo>
                  <a:lnTo>
                    <a:pt x="3403600" y="19812"/>
                  </a:lnTo>
                  <a:lnTo>
                    <a:pt x="3403600" y="33528"/>
                  </a:lnTo>
                  <a:lnTo>
                    <a:pt x="3416300" y="15240"/>
                  </a:lnTo>
                  <a:close/>
                </a:path>
                <a:path w="3746500" h="45719">
                  <a:moveTo>
                    <a:pt x="3403600" y="33528"/>
                  </a:moveTo>
                  <a:lnTo>
                    <a:pt x="3403600" y="28956"/>
                  </a:lnTo>
                  <a:lnTo>
                    <a:pt x="3390900" y="33528"/>
                  </a:lnTo>
                  <a:lnTo>
                    <a:pt x="3403600" y="33528"/>
                  </a:lnTo>
                  <a:close/>
                </a:path>
                <a:path w="3746500" h="45719">
                  <a:moveTo>
                    <a:pt x="3429000" y="22860"/>
                  </a:moveTo>
                  <a:lnTo>
                    <a:pt x="3416300" y="15240"/>
                  </a:lnTo>
                  <a:lnTo>
                    <a:pt x="3403600" y="33528"/>
                  </a:lnTo>
                  <a:lnTo>
                    <a:pt x="3416300" y="33528"/>
                  </a:lnTo>
                  <a:lnTo>
                    <a:pt x="3416300" y="25908"/>
                  </a:lnTo>
                  <a:lnTo>
                    <a:pt x="3429000" y="22860"/>
                  </a:lnTo>
                  <a:close/>
                </a:path>
                <a:path w="3746500" h="45719">
                  <a:moveTo>
                    <a:pt x="3429000" y="41148"/>
                  </a:moveTo>
                  <a:lnTo>
                    <a:pt x="3416300" y="36576"/>
                  </a:lnTo>
                  <a:lnTo>
                    <a:pt x="3416300" y="33528"/>
                  </a:lnTo>
                  <a:lnTo>
                    <a:pt x="3403600" y="33528"/>
                  </a:lnTo>
                  <a:lnTo>
                    <a:pt x="3429000" y="41148"/>
                  </a:lnTo>
                  <a:close/>
                </a:path>
                <a:path w="3746500" h="45719">
                  <a:moveTo>
                    <a:pt x="3479800" y="36576"/>
                  </a:moveTo>
                  <a:lnTo>
                    <a:pt x="3479800" y="25908"/>
                  </a:lnTo>
                  <a:lnTo>
                    <a:pt x="3467100" y="22860"/>
                  </a:lnTo>
                  <a:lnTo>
                    <a:pt x="3429000" y="22860"/>
                  </a:lnTo>
                  <a:lnTo>
                    <a:pt x="3416300" y="25908"/>
                  </a:lnTo>
                  <a:lnTo>
                    <a:pt x="3416300" y="36576"/>
                  </a:lnTo>
                  <a:lnTo>
                    <a:pt x="3429000" y="41148"/>
                  </a:lnTo>
                  <a:lnTo>
                    <a:pt x="3467100" y="41148"/>
                  </a:lnTo>
                  <a:lnTo>
                    <a:pt x="3479800" y="36576"/>
                  </a:lnTo>
                  <a:close/>
                </a:path>
                <a:path w="3746500" h="45719">
                  <a:moveTo>
                    <a:pt x="3517900" y="36576"/>
                  </a:moveTo>
                  <a:lnTo>
                    <a:pt x="3517900" y="25908"/>
                  </a:lnTo>
                  <a:lnTo>
                    <a:pt x="3505200" y="21336"/>
                  </a:lnTo>
                  <a:lnTo>
                    <a:pt x="3492500" y="21336"/>
                  </a:lnTo>
                  <a:lnTo>
                    <a:pt x="3467100" y="22860"/>
                  </a:lnTo>
                  <a:lnTo>
                    <a:pt x="3479800" y="25908"/>
                  </a:lnTo>
                  <a:lnTo>
                    <a:pt x="3479800" y="41148"/>
                  </a:lnTo>
                  <a:lnTo>
                    <a:pt x="3505200" y="41148"/>
                  </a:lnTo>
                  <a:lnTo>
                    <a:pt x="3517900" y="36576"/>
                  </a:lnTo>
                  <a:close/>
                </a:path>
                <a:path w="3746500" h="45719">
                  <a:moveTo>
                    <a:pt x="3479800" y="41148"/>
                  </a:moveTo>
                  <a:lnTo>
                    <a:pt x="3479800" y="36576"/>
                  </a:lnTo>
                  <a:lnTo>
                    <a:pt x="3467100" y="41148"/>
                  </a:lnTo>
                  <a:lnTo>
                    <a:pt x="3479800" y="41148"/>
                  </a:lnTo>
                  <a:close/>
                </a:path>
                <a:path w="3746500" h="45719">
                  <a:moveTo>
                    <a:pt x="3492500" y="21336"/>
                  </a:moveTo>
                  <a:lnTo>
                    <a:pt x="3479800" y="21336"/>
                  </a:lnTo>
                  <a:lnTo>
                    <a:pt x="3479800" y="22098"/>
                  </a:lnTo>
                  <a:lnTo>
                    <a:pt x="3492500" y="21336"/>
                  </a:lnTo>
                  <a:close/>
                </a:path>
                <a:path w="3746500" h="45719">
                  <a:moveTo>
                    <a:pt x="3556000" y="21336"/>
                  </a:moveTo>
                  <a:lnTo>
                    <a:pt x="3505200" y="21336"/>
                  </a:lnTo>
                  <a:lnTo>
                    <a:pt x="3517900" y="25908"/>
                  </a:lnTo>
                  <a:lnTo>
                    <a:pt x="3517900" y="41148"/>
                  </a:lnTo>
                  <a:lnTo>
                    <a:pt x="3543300" y="41148"/>
                  </a:lnTo>
                  <a:lnTo>
                    <a:pt x="3543300" y="25908"/>
                  </a:lnTo>
                  <a:lnTo>
                    <a:pt x="3556000" y="21336"/>
                  </a:lnTo>
                  <a:close/>
                </a:path>
                <a:path w="3746500" h="45719">
                  <a:moveTo>
                    <a:pt x="3517900" y="41148"/>
                  </a:moveTo>
                  <a:lnTo>
                    <a:pt x="3517900" y="36576"/>
                  </a:lnTo>
                  <a:lnTo>
                    <a:pt x="3505200" y="41148"/>
                  </a:lnTo>
                  <a:lnTo>
                    <a:pt x="3517900" y="41148"/>
                  </a:lnTo>
                  <a:close/>
                </a:path>
                <a:path w="3746500" h="45719">
                  <a:moveTo>
                    <a:pt x="3594100" y="36576"/>
                  </a:moveTo>
                  <a:lnTo>
                    <a:pt x="3594100" y="25908"/>
                  </a:lnTo>
                  <a:lnTo>
                    <a:pt x="3581400" y="21336"/>
                  </a:lnTo>
                  <a:lnTo>
                    <a:pt x="3556000" y="21336"/>
                  </a:lnTo>
                  <a:lnTo>
                    <a:pt x="3543300" y="25908"/>
                  </a:lnTo>
                  <a:lnTo>
                    <a:pt x="3543300" y="36576"/>
                  </a:lnTo>
                  <a:lnTo>
                    <a:pt x="3556000" y="41148"/>
                  </a:lnTo>
                  <a:lnTo>
                    <a:pt x="3581400" y="41148"/>
                  </a:lnTo>
                  <a:lnTo>
                    <a:pt x="3594100" y="36576"/>
                  </a:lnTo>
                  <a:close/>
                </a:path>
                <a:path w="3746500" h="45719">
                  <a:moveTo>
                    <a:pt x="3556000" y="41148"/>
                  </a:moveTo>
                  <a:lnTo>
                    <a:pt x="3543300" y="36576"/>
                  </a:lnTo>
                  <a:lnTo>
                    <a:pt x="3543300" y="41148"/>
                  </a:lnTo>
                  <a:lnTo>
                    <a:pt x="3556000" y="41148"/>
                  </a:lnTo>
                  <a:close/>
                </a:path>
                <a:path w="3746500" h="45719">
                  <a:moveTo>
                    <a:pt x="3657600" y="21336"/>
                  </a:moveTo>
                  <a:lnTo>
                    <a:pt x="3581400" y="21336"/>
                  </a:lnTo>
                  <a:lnTo>
                    <a:pt x="3594100" y="25908"/>
                  </a:lnTo>
                  <a:lnTo>
                    <a:pt x="3594100" y="41148"/>
                  </a:lnTo>
                  <a:lnTo>
                    <a:pt x="3644900" y="41148"/>
                  </a:lnTo>
                  <a:lnTo>
                    <a:pt x="3644900" y="25908"/>
                  </a:lnTo>
                  <a:lnTo>
                    <a:pt x="3657600" y="21336"/>
                  </a:lnTo>
                  <a:close/>
                </a:path>
                <a:path w="3746500" h="45719">
                  <a:moveTo>
                    <a:pt x="3594100" y="41148"/>
                  </a:moveTo>
                  <a:lnTo>
                    <a:pt x="3594100" y="36576"/>
                  </a:lnTo>
                  <a:lnTo>
                    <a:pt x="3581400" y="41148"/>
                  </a:lnTo>
                  <a:lnTo>
                    <a:pt x="3594100" y="41148"/>
                  </a:lnTo>
                  <a:close/>
                </a:path>
                <a:path w="3746500" h="45719">
                  <a:moveTo>
                    <a:pt x="3738033" y="22860"/>
                  </a:moveTo>
                  <a:lnTo>
                    <a:pt x="3733800" y="21336"/>
                  </a:lnTo>
                  <a:lnTo>
                    <a:pt x="3657600" y="21336"/>
                  </a:lnTo>
                  <a:lnTo>
                    <a:pt x="3644900" y="25908"/>
                  </a:lnTo>
                  <a:lnTo>
                    <a:pt x="3644900" y="36576"/>
                  </a:lnTo>
                  <a:lnTo>
                    <a:pt x="3657600" y="41148"/>
                  </a:lnTo>
                  <a:lnTo>
                    <a:pt x="3721100" y="41148"/>
                  </a:lnTo>
                  <a:lnTo>
                    <a:pt x="3721100" y="25908"/>
                  </a:lnTo>
                  <a:lnTo>
                    <a:pt x="3733800" y="25908"/>
                  </a:lnTo>
                  <a:lnTo>
                    <a:pt x="3733800" y="22860"/>
                  </a:lnTo>
                  <a:lnTo>
                    <a:pt x="3738033" y="22860"/>
                  </a:lnTo>
                  <a:close/>
                </a:path>
                <a:path w="3746500" h="45719">
                  <a:moveTo>
                    <a:pt x="3657600" y="41148"/>
                  </a:moveTo>
                  <a:lnTo>
                    <a:pt x="3644900" y="36576"/>
                  </a:lnTo>
                  <a:lnTo>
                    <a:pt x="3644900" y="41148"/>
                  </a:lnTo>
                  <a:lnTo>
                    <a:pt x="3657600" y="41148"/>
                  </a:lnTo>
                  <a:close/>
                </a:path>
                <a:path w="3746500" h="45719">
                  <a:moveTo>
                    <a:pt x="3733800" y="38100"/>
                  </a:moveTo>
                  <a:lnTo>
                    <a:pt x="3733800" y="25908"/>
                  </a:lnTo>
                  <a:lnTo>
                    <a:pt x="3721100" y="25908"/>
                  </a:lnTo>
                  <a:lnTo>
                    <a:pt x="3721100" y="38100"/>
                  </a:lnTo>
                  <a:lnTo>
                    <a:pt x="3733800" y="38100"/>
                  </a:lnTo>
                  <a:close/>
                </a:path>
                <a:path w="3746500" h="45719">
                  <a:moveTo>
                    <a:pt x="3746500" y="36576"/>
                  </a:moveTo>
                  <a:lnTo>
                    <a:pt x="3746500" y="25908"/>
                  </a:lnTo>
                  <a:lnTo>
                    <a:pt x="3738033" y="22860"/>
                  </a:lnTo>
                  <a:lnTo>
                    <a:pt x="3733800" y="22860"/>
                  </a:lnTo>
                  <a:lnTo>
                    <a:pt x="3733800" y="38100"/>
                  </a:lnTo>
                  <a:lnTo>
                    <a:pt x="3721100" y="38100"/>
                  </a:lnTo>
                  <a:lnTo>
                    <a:pt x="3721100" y="41148"/>
                  </a:lnTo>
                  <a:lnTo>
                    <a:pt x="3733800" y="41148"/>
                  </a:lnTo>
                  <a:lnTo>
                    <a:pt x="3746500" y="36576"/>
                  </a:lnTo>
                  <a:close/>
                </a:path>
                <a:path w="3746500" h="45719">
                  <a:moveTo>
                    <a:pt x="3746500" y="22860"/>
                  </a:moveTo>
                  <a:lnTo>
                    <a:pt x="3746500" y="21336"/>
                  </a:lnTo>
                  <a:lnTo>
                    <a:pt x="3733800" y="21336"/>
                  </a:lnTo>
                  <a:lnTo>
                    <a:pt x="3738033" y="22860"/>
                  </a:lnTo>
                  <a:lnTo>
                    <a:pt x="3746500" y="22860"/>
                  </a:lnTo>
                  <a:close/>
                </a:path>
                <a:path w="3746500" h="45719">
                  <a:moveTo>
                    <a:pt x="3746500" y="41148"/>
                  </a:moveTo>
                  <a:lnTo>
                    <a:pt x="3746500" y="36576"/>
                  </a:lnTo>
                  <a:lnTo>
                    <a:pt x="3733800" y="41148"/>
                  </a:lnTo>
                  <a:lnTo>
                    <a:pt x="3746500" y="41148"/>
                  </a:lnTo>
                  <a:close/>
                </a:path>
                <a:path w="3746500" h="45719">
                  <a:moveTo>
                    <a:pt x="3746500" y="25908"/>
                  </a:moveTo>
                  <a:lnTo>
                    <a:pt x="3746500" y="22860"/>
                  </a:lnTo>
                  <a:lnTo>
                    <a:pt x="3738033" y="22860"/>
                  </a:lnTo>
                  <a:lnTo>
                    <a:pt x="3746500" y="25908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021" y="3255263"/>
              <a:ext cx="5078990" cy="4191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15312" y="3168408"/>
              <a:ext cx="4163695" cy="53340"/>
            </a:xfrm>
            <a:custGeom>
              <a:avLst/>
              <a:gdLst/>
              <a:ahLst/>
              <a:cxnLst/>
              <a:rect l="l" t="t" r="r" b="b"/>
              <a:pathLst>
                <a:path w="4163695" h="53339">
                  <a:moveTo>
                    <a:pt x="77724" y="42672"/>
                  </a:moveTo>
                  <a:lnTo>
                    <a:pt x="74676" y="39624"/>
                  </a:lnTo>
                  <a:lnTo>
                    <a:pt x="71628" y="39624"/>
                  </a:lnTo>
                  <a:lnTo>
                    <a:pt x="61569" y="38506"/>
                  </a:lnTo>
                  <a:lnTo>
                    <a:pt x="60960" y="38100"/>
                  </a:lnTo>
                  <a:lnTo>
                    <a:pt x="57912" y="38100"/>
                  </a:lnTo>
                  <a:lnTo>
                    <a:pt x="54864" y="38100"/>
                  </a:lnTo>
                  <a:lnTo>
                    <a:pt x="53340" y="38100"/>
                  </a:lnTo>
                  <a:lnTo>
                    <a:pt x="50292" y="38100"/>
                  </a:lnTo>
                  <a:lnTo>
                    <a:pt x="48260" y="37592"/>
                  </a:lnTo>
                  <a:lnTo>
                    <a:pt x="47244" y="36576"/>
                  </a:lnTo>
                  <a:lnTo>
                    <a:pt x="44196" y="36576"/>
                  </a:lnTo>
                  <a:lnTo>
                    <a:pt x="38100" y="36576"/>
                  </a:lnTo>
                  <a:lnTo>
                    <a:pt x="18288" y="36576"/>
                  </a:lnTo>
                  <a:lnTo>
                    <a:pt x="14668" y="36690"/>
                  </a:lnTo>
                  <a:lnTo>
                    <a:pt x="15240" y="36576"/>
                  </a:lnTo>
                  <a:lnTo>
                    <a:pt x="10668" y="36576"/>
                  </a:lnTo>
                  <a:lnTo>
                    <a:pt x="9525" y="37719"/>
                  </a:lnTo>
                  <a:lnTo>
                    <a:pt x="7620" y="38100"/>
                  </a:lnTo>
                  <a:lnTo>
                    <a:pt x="3048" y="38100"/>
                  </a:lnTo>
                  <a:lnTo>
                    <a:pt x="0" y="41148"/>
                  </a:lnTo>
                  <a:lnTo>
                    <a:pt x="0" y="50292"/>
                  </a:lnTo>
                  <a:lnTo>
                    <a:pt x="3048" y="53340"/>
                  </a:lnTo>
                  <a:lnTo>
                    <a:pt x="6096" y="53340"/>
                  </a:lnTo>
                  <a:lnTo>
                    <a:pt x="10668" y="53340"/>
                  </a:lnTo>
                  <a:lnTo>
                    <a:pt x="60960" y="53340"/>
                  </a:lnTo>
                  <a:lnTo>
                    <a:pt x="63055" y="51244"/>
                  </a:lnTo>
                  <a:lnTo>
                    <a:pt x="71628" y="50292"/>
                  </a:lnTo>
                  <a:lnTo>
                    <a:pt x="74676" y="50292"/>
                  </a:lnTo>
                  <a:lnTo>
                    <a:pt x="77724" y="48768"/>
                  </a:lnTo>
                  <a:lnTo>
                    <a:pt x="77724" y="42672"/>
                  </a:lnTo>
                  <a:close/>
                </a:path>
                <a:path w="4163695" h="53339">
                  <a:moveTo>
                    <a:pt x="353568" y="13716"/>
                  </a:moveTo>
                  <a:lnTo>
                    <a:pt x="340868" y="13716"/>
                  </a:lnTo>
                  <a:lnTo>
                    <a:pt x="340868" y="19812"/>
                  </a:lnTo>
                  <a:lnTo>
                    <a:pt x="340868" y="28956"/>
                  </a:lnTo>
                  <a:lnTo>
                    <a:pt x="328168" y="28956"/>
                  </a:lnTo>
                  <a:lnTo>
                    <a:pt x="328168" y="25908"/>
                  </a:lnTo>
                  <a:lnTo>
                    <a:pt x="328168" y="21336"/>
                  </a:lnTo>
                  <a:lnTo>
                    <a:pt x="328168" y="18288"/>
                  </a:lnTo>
                  <a:lnTo>
                    <a:pt x="340868" y="19812"/>
                  </a:lnTo>
                  <a:lnTo>
                    <a:pt x="340868" y="13716"/>
                  </a:lnTo>
                  <a:lnTo>
                    <a:pt x="315468" y="13716"/>
                  </a:lnTo>
                  <a:lnTo>
                    <a:pt x="305308" y="13716"/>
                  </a:lnTo>
                  <a:lnTo>
                    <a:pt x="302768" y="12192"/>
                  </a:lnTo>
                  <a:lnTo>
                    <a:pt x="302768" y="10668"/>
                  </a:lnTo>
                  <a:lnTo>
                    <a:pt x="290068" y="10668"/>
                  </a:lnTo>
                  <a:lnTo>
                    <a:pt x="290068" y="9144"/>
                  </a:lnTo>
                  <a:lnTo>
                    <a:pt x="290068" y="7620"/>
                  </a:lnTo>
                  <a:lnTo>
                    <a:pt x="277368" y="7620"/>
                  </a:lnTo>
                  <a:lnTo>
                    <a:pt x="277368" y="9144"/>
                  </a:lnTo>
                  <a:lnTo>
                    <a:pt x="277368" y="15240"/>
                  </a:lnTo>
                  <a:lnTo>
                    <a:pt x="277368" y="33528"/>
                  </a:lnTo>
                  <a:lnTo>
                    <a:pt x="302768" y="33528"/>
                  </a:lnTo>
                  <a:lnTo>
                    <a:pt x="315468" y="33528"/>
                  </a:lnTo>
                  <a:lnTo>
                    <a:pt x="340868" y="33528"/>
                  </a:lnTo>
                  <a:lnTo>
                    <a:pt x="353568" y="33528"/>
                  </a:lnTo>
                  <a:lnTo>
                    <a:pt x="353568" y="28956"/>
                  </a:lnTo>
                  <a:lnTo>
                    <a:pt x="353568" y="18288"/>
                  </a:lnTo>
                  <a:lnTo>
                    <a:pt x="353568" y="13716"/>
                  </a:lnTo>
                  <a:close/>
                </a:path>
                <a:path w="4163695" h="53339">
                  <a:moveTo>
                    <a:pt x="417068" y="13716"/>
                  </a:moveTo>
                  <a:lnTo>
                    <a:pt x="391668" y="13716"/>
                  </a:lnTo>
                  <a:lnTo>
                    <a:pt x="378968" y="13716"/>
                  </a:lnTo>
                  <a:lnTo>
                    <a:pt x="366268" y="13716"/>
                  </a:lnTo>
                  <a:lnTo>
                    <a:pt x="353568" y="13716"/>
                  </a:lnTo>
                  <a:lnTo>
                    <a:pt x="359918" y="16002"/>
                  </a:lnTo>
                  <a:lnTo>
                    <a:pt x="359918" y="31242"/>
                  </a:lnTo>
                  <a:lnTo>
                    <a:pt x="353568" y="33528"/>
                  </a:lnTo>
                  <a:lnTo>
                    <a:pt x="366268" y="33528"/>
                  </a:lnTo>
                  <a:lnTo>
                    <a:pt x="378968" y="33528"/>
                  </a:lnTo>
                  <a:lnTo>
                    <a:pt x="391668" y="33528"/>
                  </a:lnTo>
                  <a:lnTo>
                    <a:pt x="417068" y="33528"/>
                  </a:lnTo>
                  <a:lnTo>
                    <a:pt x="417068" y="28956"/>
                  </a:lnTo>
                  <a:lnTo>
                    <a:pt x="417068" y="18288"/>
                  </a:lnTo>
                  <a:lnTo>
                    <a:pt x="417068" y="13716"/>
                  </a:lnTo>
                  <a:close/>
                </a:path>
                <a:path w="4163695" h="53339">
                  <a:moveTo>
                    <a:pt x="810768" y="6096"/>
                  </a:moveTo>
                  <a:lnTo>
                    <a:pt x="772668" y="6096"/>
                  </a:lnTo>
                  <a:lnTo>
                    <a:pt x="734568" y="7620"/>
                  </a:lnTo>
                  <a:lnTo>
                    <a:pt x="709168" y="6096"/>
                  </a:lnTo>
                  <a:lnTo>
                    <a:pt x="671068" y="7620"/>
                  </a:lnTo>
                  <a:lnTo>
                    <a:pt x="645668" y="13716"/>
                  </a:lnTo>
                  <a:lnTo>
                    <a:pt x="556768" y="13716"/>
                  </a:lnTo>
                  <a:lnTo>
                    <a:pt x="505968" y="13716"/>
                  </a:lnTo>
                  <a:lnTo>
                    <a:pt x="429768" y="13716"/>
                  </a:lnTo>
                  <a:lnTo>
                    <a:pt x="417068" y="13716"/>
                  </a:lnTo>
                  <a:lnTo>
                    <a:pt x="423418" y="16002"/>
                  </a:lnTo>
                  <a:lnTo>
                    <a:pt x="423418" y="31242"/>
                  </a:lnTo>
                  <a:lnTo>
                    <a:pt x="417068" y="33528"/>
                  </a:lnTo>
                  <a:lnTo>
                    <a:pt x="429768" y="33528"/>
                  </a:lnTo>
                  <a:lnTo>
                    <a:pt x="645668" y="33528"/>
                  </a:lnTo>
                  <a:lnTo>
                    <a:pt x="671068" y="25908"/>
                  </a:lnTo>
                  <a:lnTo>
                    <a:pt x="810768" y="25908"/>
                  </a:lnTo>
                  <a:lnTo>
                    <a:pt x="810768" y="7620"/>
                  </a:lnTo>
                  <a:lnTo>
                    <a:pt x="810768" y="6096"/>
                  </a:lnTo>
                  <a:close/>
                </a:path>
                <a:path w="4163695" h="53339">
                  <a:moveTo>
                    <a:pt x="836168" y="0"/>
                  </a:moveTo>
                  <a:lnTo>
                    <a:pt x="813066" y="6921"/>
                  </a:lnTo>
                  <a:lnTo>
                    <a:pt x="813066" y="25069"/>
                  </a:lnTo>
                  <a:lnTo>
                    <a:pt x="823468" y="21336"/>
                  </a:lnTo>
                  <a:lnTo>
                    <a:pt x="810768" y="25908"/>
                  </a:lnTo>
                  <a:lnTo>
                    <a:pt x="823468" y="23368"/>
                  </a:lnTo>
                  <a:lnTo>
                    <a:pt x="836168" y="20828"/>
                  </a:lnTo>
                  <a:lnTo>
                    <a:pt x="836168" y="18288"/>
                  </a:lnTo>
                  <a:lnTo>
                    <a:pt x="836168" y="0"/>
                  </a:lnTo>
                  <a:close/>
                </a:path>
                <a:path w="4163695" h="53339">
                  <a:moveTo>
                    <a:pt x="4163568" y="3048"/>
                  </a:moveTo>
                  <a:lnTo>
                    <a:pt x="4138168" y="0"/>
                  </a:lnTo>
                  <a:lnTo>
                    <a:pt x="4112768" y="0"/>
                  </a:lnTo>
                  <a:lnTo>
                    <a:pt x="4074668" y="0"/>
                  </a:lnTo>
                  <a:lnTo>
                    <a:pt x="4036568" y="0"/>
                  </a:lnTo>
                  <a:lnTo>
                    <a:pt x="3998468" y="0"/>
                  </a:lnTo>
                  <a:lnTo>
                    <a:pt x="3896868" y="0"/>
                  </a:lnTo>
                  <a:lnTo>
                    <a:pt x="3858768" y="7620"/>
                  </a:lnTo>
                  <a:lnTo>
                    <a:pt x="2512568" y="7620"/>
                  </a:lnTo>
                  <a:lnTo>
                    <a:pt x="2474468" y="13716"/>
                  </a:lnTo>
                  <a:lnTo>
                    <a:pt x="2309368" y="13716"/>
                  </a:lnTo>
                  <a:lnTo>
                    <a:pt x="2220468" y="13716"/>
                  </a:lnTo>
                  <a:lnTo>
                    <a:pt x="2182368" y="21336"/>
                  </a:lnTo>
                  <a:lnTo>
                    <a:pt x="1991868" y="21336"/>
                  </a:lnTo>
                  <a:lnTo>
                    <a:pt x="1953768" y="28956"/>
                  </a:lnTo>
                  <a:lnTo>
                    <a:pt x="1674368" y="28956"/>
                  </a:lnTo>
                  <a:lnTo>
                    <a:pt x="1648968" y="21336"/>
                  </a:lnTo>
                  <a:lnTo>
                    <a:pt x="1585468" y="21336"/>
                  </a:lnTo>
                  <a:lnTo>
                    <a:pt x="1560068" y="21336"/>
                  </a:lnTo>
                  <a:lnTo>
                    <a:pt x="1534668" y="21336"/>
                  </a:lnTo>
                  <a:lnTo>
                    <a:pt x="1509268" y="21336"/>
                  </a:lnTo>
                  <a:lnTo>
                    <a:pt x="1496568" y="18288"/>
                  </a:lnTo>
                  <a:lnTo>
                    <a:pt x="1496568" y="13716"/>
                  </a:lnTo>
                  <a:lnTo>
                    <a:pt x="1445768" y="13716"/>
                  </a:lnTo>
                  <a:lnTo>
                    <a:pt x="1420368" y="13716"/>
                  </a:lnTo>
                  <a:lnTo>
                    <a:pt x="1394968" y="7620"/>
                  </a:lnTo>
                  <a:lnTo>
                    <a:pt x="1331468" y="7620"/>
                  </a:lnTo>
                  <a:lnTo>
                    <a:pt x="1306068" y="0"/>
                  </a:lnTo>
                  <a:lnTo>
                    <a:pt x="836168" y="0"/>
                  </a:lnTo>
                  <a:lnTo>
                    <a:pt x="848868" y="18288"/>
                  </a:lnTo>
                  <a:lnTo>
                    <a:pt x="1293368" y="18288"/>
                  </a:lnTo>
                  <a:lnTo>
                    <a:pt x="1306068" y="22098"/>
                  </a:lnTo>
                  <a:lnTo>
                    <a:pt x="1318768" y="25908"/>
                  </a:lnTo>
                  <a:lnTo>
                    <a:pt x="1382268" y="25908"/>
                  </a:lnTo>
                  <a:lnTo>
                    <a:pt x="1394968" y="25908"/>
                  </a:lnTo>
                  <a:lnTo>
                    <a:pt x="1420368" y="33528"/>
                  </a:lnTo>
                  <a:lnTo>
                    <a:pt x="1433068" y="33528"/>
                  </a:lnTo>
                  <a:lnTo>
                    <a:pt x="1445768" y="33528"/>
                  </a:lnTo>
                  <a:lnTo>
                    <a:pt x="1458468" y="33528"/>
                  </a:lnTo>
                  <a:lnTo>
                    <a:pt x="1483868" y="33528"/>
                  </a:lnTo>
                  <a:lnTo>
                    <a:pt x="1496568" y="36576"/>
                  </a:lnTo>
                  <a:lnTo>
                    <a:pt x="1509268" y="41148"/>
                  </a:lnTo>
                  <a:lnTo>
                    <a:pt x="1534668" y="41148"/>
                  </a:lnTo>
                  <a:lnTo>
                    <a:pt x="1560068" y="41148"/>
                  </a:lnTo>
                  <a:lnTo>
                    <a:pt x="1585468" y="41148"/>
                  </a:lnTo>
                  <a:lnTo>
                    <a:pt x="1636268" y="41148"/>
                  </a:lnTo>
                  <a:lnTo>
                    <a:pt x="1641348" y="41148"/>
                  </a:lnTo>
                  <a:lnTo>
                    <a:pt x="1648968" y="43434"/>
                  </a:lnTo>
                  <a:lnTo>
                    <a:pt x="1661668" y="47244"/>
                  </a:lnTo>
                  <a:lnTo>
                    <a:pt x="1725168" y="47244"/>
                  </a:lnTo>
                  <a:lnTo>
                    <a:pt x="1750568" y="47244"/>
                  </a:lnTo>
                  <a:lnTo>
                    <a:pt x="1953768" y="47244"/>
                  </a:lnTo>
                  <a:lnTo>
                    <a:pt x="1966468" y="45212"/>
                  </a:lnTo>
                  <a:lnTo>
                    <a:pt x="1979168" y="43180"/>
                  </a:lnTo>
                  <a:lnTo>
                    <a:pt x="1991868" y="41148"/>
                  </a:lnTo>
                  <a:lnTo>
                    <a:pt x="2017268" y="41148"/>
                  </a:lnTo>
                  <a:lnTo>
                    <a:pt x="2182368" y="41148"/>
                  </a:lnTo>
                  <a:lnTo>
                    <a:pt x="2195068" y="38608"/>
                  </a:lnTo>
                  <a:lnTo>
                    <a:pt x="2207768" y="36068"/>
                  </a:lnTo>
                  <a:lnTo>
                    <a:pt x="2220468" y="33528"/>
                  </a:lnTo>
                  <a:lnTo>
                    <a:pt x="2296668" y="33528"/>
                  </a:lnTo>
                  <a:lnTo>
                    <a:pt x="2309368" y="33528"/>
                  </a:lnTo>
                  <a:lnTo>
                    <a:pt x="2322068" y="33528"/>
                  </a:lnTo>
                  <a:lnTo>
                    <a:pt x="2461768" y="33528"/>
                  </a:lnTo>
                  <a:lnTo>
                    <a:pt x="2474468" y="33528"/>
                  </a:lnTo>
                  <a:lnTo>
                    <a:pt x="2487168" y="30988"/>
                  </a:lnTo>
                  <a:lnTo>
                    <a:pt x="2512568" y="25908"/>
                  </a:lnTo>
                  <a:lnTo>
                    <a:pt x="2537968" y="25908"/>
                  </a:lnTo>
                  <a:lnTo>
                    <a:pt x="2550668" y="25908"/>
                  </a:lnTo>
                  <a:lnTo>
                    <a:pt x="3871468" y="25908"/>
                  </a:lnTo>
                  <a:lnTo>
                    <a:pt x="3871468" y="24003"/>
                  </a:lnTo>
                  <a:lnTo>
                    <a:pt x="3896868" y="20193"/>
                  </a:lnTo>
                  <a:lnTo>
                    <a:pt x="3899408" y="19812"/>
                  </a:lnTo>
                  <a:lnTo>
                    <a:pt x="3909568" y="19812"/>
                  </a:lnTo>
                  <a:lnTo>
                    <a:pt x="4074668" y="19812"/>
                  </a:lnTo>
                  <a:lnTo>
                    <a:pt x="4087368" y="19304"/>
                  </a:lnTo>
                  <a:lnTo>
                    <a:pt x="4100068" y="18796"/>
                  </a:lnTo>
                  <a:lnTo>
                    <a:pt x="4112768" y="18288"/>
                  </a:lnTo>
                  <a:lnTo>
                    <a:pt x="4138168" y="18288"/>
                  </a:lnTo>
                  <a:lnTo>
                    <a:pt x="4163568" y="16764"/>
                  </a:lnTo>
                  <a:lnTo>
                    <a:pt x="4163568" y="3048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06630" y="4971771"/>
            <a:ext cx="8602561" cy="45623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023215" y="5562936"/>
            <a:ext cx="17966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latin typeface="Calibri"/>
                <a:cs typeface="Calibri"/>
              </a:rPr>
              <a:t>units</a:t>
            </a:r>
            <a:r>
              <a:rPr sz="2667" spc="-27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in</a:t>
            </a:r>
            <a:r>
              <a:rPr sz="2667" spc="7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layer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24430" y="5562937"/>
            <a:ext cx="83481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latin typeface="Calibri"/>
                <a:cs typeface="Calibri"/>
              </a:rPr>
              <a:t>,</a:t>
            </a:r>
            <a:r>
              <a:rPr sz="2667" spc="-7" dirty="0">
                <a:latin typeface="Calibri"/>
                <a:cs typeface="Calibri"/>
              </a:rPr>
              <a:t> </a:t>
            </a:r>
            <a:r>
              <a:rPr sz="2667" spc="-27" dirty="0">
                <a:latin typeface="Calibri"/>
                <a:cs typeface="Calibri"/>
              </a:rPr>
              <a:t>then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5010" y="5562937"/>
            <a:ext cx="460502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  <a:tabLst>
                <a:tab pos="2436646" algn="l"/>
                <a:tab pos="4502459" algn="l"/>
              </a:tabLst>
            </a:pPr>
            <a:r>
              <a:rPr sz="2667" dirty="0">
                <a:latin typeface="Calibri"/>
                <a:cs typeface="Calibri"/>
              </a:rPr>
              <a:t>If</a:t>
            </a:r>
            <a:r>
              <a:rPr sz="2667" spc="-5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network</a:t>
            </a:r>
            <a:r>
              <a:rPr sz="2667" spc="-33" dirty="0">
                <a:latin typeface="Calibri"/>
                <a:cs typeface="Calibri"/>
              </a:rPr>
              <a:t> has</a:t>
            </a:r>
            <a:r>
              <a:rPr sz="2667" dirty="0">
                <a:latin typeface="Calibri"/>
                <a:cs typeface="Calibri"/>
              </a:rPr>
              <a:t>	units</a:t>
            </a:r>
            <a:r>
              <a:rPr sz="2667" spc="-13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in </a:t>
            </a:r>
            <a:r>
              <a:rPr sz="2667" spc="-27" dirty="0">
                <a:latin typeface="Calibri"/>
                <a:cs typeface="Calibri"/>
              </a:rPr>
              <a:t>layer</a:t>
            </a:r>
            <a:r>
              <a:rPr sz="2667" dirty="0">
                <a:latin typeface="Calibri"/>
                <a:cs typeface="Calibri"/>
              </a:rPr>
              <a:t>	</a:t>
            </a:r>
            <a:r>
              <a:rPr sz="2667" spc="-67" dirty="0">
                <a:latin typeface="Calibri"/>
                <a:cs typeface="Calibri"/>
              </a:rPr>
              <a:t>, </a:t>
            </a:r>
            <a:r>
              <a:rPr sz="2667" dirty="0">
                <a:latin typeface="Calibri"/>
                <a:cs typeface="Calibri"/>
              </a:rPr>
              <a:t>will be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dirty="0">
                <a:latin typeface="Calibri"/>
                <a:cs typeface="Calibri"/>
              </a:rPr>
              <a:t>of</a:t>
            </a:r>
            <a:r>
              <a:rPr sz="2667" spc="-20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dimension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51903" y="5969337"/>
            <a:ext cx="12022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latin typeface="Calibri"/>
                <a:cs typeface="Calibri"/>
              </a:rPr>
              <a:t>.</a:t>
            </a:r>
            <a:endParaRPr sz="2667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82239" y="5752592"/>
            <a:ext cx="256031" cy="31496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518870" y="5697239"/>
            <a:ext cx="2400300" cy="880533"/>
            <a:chOff x="2639152" y="4272929"/>
            <a:chExt cx="1800225" cy="660400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07496" y="4272929"/>
              <a:ext cx="104422" cy="2228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84864" y="4315578"/>
              <a:ext cx="442750" cy="1882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39152" y="4539210"/>
              <a:ext cx="1612807" cy="26330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7960" y="4628388"/>
              <a:ext cx="410210" cy="1965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60904" y="4512564"/>
              <a:ext cx="1778000" cy="42062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752080" y="5702790"/>
            <a:ext cx="902547" cy="923713"/>
            <a:chOff x="5814060" y="4277092"/>
            <a:chExt cx="676910" cy="692785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13835" y="4277092"/>
              <a:ext cx="541828" cy="22175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14060" y="4506468"/>
              <a:ext cx="420497" cy="4632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21552" y="4591812"/>
              <a:ext cx="169164" cy="181356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3889248" y="5510785"/>
            <a:ext cx="6468533" cy="417407"/>
            <a:chOff x="2916936" y="4133088"/>
            <a:chExt cx="4851400" cy="313055"/>
          </a:xfrm>
        </p:grpSpPr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02557" y="4211560"/>
              <a:ext cx="416858" cy="2343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16936" y="4133088"/>
              <a:ext cx="4851400" cy="6400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100040" y="1419371"/>
            <a:ext cx="472497" cy="19606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930647" y="599431"/>
            <a:ext cx="3313853" cy="2526452"/>
            <a:chOff x="697985" y="449573"/>
            <a:chExt cx="2485390" cy="1894839"/>
          </a:xfrm>
        </p:grpSpPr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7901" y="739133"/>
              <a:ext cx="2231142" cy="110033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8485" y="844289"/>
              <a:ext cx="131063" cy="9296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8485" y="1243577"/>
              <a:ext cx="134112" cy="8839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8485" y="1633727"/>
              <a:ext cx="134112" cy="9296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94687" y="819905"/>
              <a:ext cx="150876" cy="1386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4687" y="1214621"/>
              <a:ext cx="150876" cy="1386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99259" y="1609344"/>
              <a:ext cx="146304" cy="1432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0677" y="1868424"/>
              <a:ext cx="112649" cy="1219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06880" y="1874520"/>
              <a:ext cx="92837" cy="11734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62100" y="699509"/>
              <a:ext cx="625602" cy="38557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06980" y="1351781"/>
              <a:ext cx="135890" cy="13563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75816" y="1118609"/>
              <a:ext cx="359410" cy="3032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61637" y="1894332"/>
              <a:ext cx="77597" cy="1706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85544" y="2074164"/>
              <a:ext cx="151130" cy="1325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7985" y="2055876"/>
              <a:ext cx="655193" cy="28803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72056" y="2010156"/>
              <a:ext cx="577088" cy="18745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69720" y="1495037"/>
              <a:ext cx="582930" cy="43129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85288" y="2025396"/>
              <a:ext cx="403352" cy="16764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86128" y="2289048"/>
              <a:ext cx="1230630" cy="472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54580" y="967733"/>
              <a:ext cx="554482" cy="55168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26208" y="449573"/>
              <a:ext cx="756920" cy="451104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230369" y="934711"/>
            <a:ext cx="290407" cy="15443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977888" y="1117591"/>
            <a:ext cx="1139613" cy="65024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256785" y="1586983"/>
            <a:ext cx="329015" cy="16662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29783" y="3328416"/>
            <a:ext cx="530691" cy="22758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94807" y="3917696"/>
            <a:ext cx="430107" cy="22148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265927" y="4531360"/>
            <a:ext cx="415883" cy="23977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951985" y="2452624"/>
            <a:ext cx="682583" cy="51003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734304" y="2726944"/>
            <a:ext cx="171027" cy="18694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039105" y="2434336"/>
            <a:ext cx="621623" cy="479552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53991" y="5722112"/>
            <a:ext cx="243671" cy="14427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9487408" y="5988304"/>
            <a:ext cx="611293" cy="3657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591807" y="6104128"/>
            <a:ext cx="611632" cy="55880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475728" y="6226048"/>
            <a:ext cx="186944" cy="174752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827009" y="6073648"/>
            <a:ext cx="68919" cy="33324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9011921" y="6037072"/>
            <a:ext cx="160359" cy="37185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727440" y="6532880"/>
            <a:ext cx="144272" cy="3454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80711" y="5104384"/>
            <a:ext cx="628565" cy="24790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836672" y="5510784"/>
            <a:ext cx="469053" cy="28448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9078976" y="4423664"/>
            <a:ext cx="250613" cy="41859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9393936" y="3454400"/>
            <a:ext cx="958427" cy="613664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9070847" y="2328672"/>
            <a:ext cx="221827" cy="520192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355329" y="2375407"/>
            <a:ext cx="826855" cy="623824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11370389" y="6657676"/>
            <a:ext cx="800947" cy="179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393"/>
              </a:lnSpc>
            </a:pPr>
            <a:r>
              <a:rPr sz="1333" dirty="0">
                <a:latin typeface="Calibri"/>
                <a:cs typeface="Calibri"/>
              </a:rPr>
              <a:t>Andrew</a:t>
            </a:r>
            <a:r>
              <a:rPr sz="1333" spc="-60" dirty="0">
                <a:latin typeface="Calibri"/>
                <a:cs typeface="Calibri"/>
              </a:rPr>
              <a:t> </a:t>
            </a:r>
            <a:r>
              <a:rPr sz="1333" spc="-33" dirty="0">
                <a:latin typeface="Calibri"/>
                <a:cs typeface="Calibri"/>
              </a:rPr>
              <a:t>Ng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724DD6C-0D30-4B38-C0CD-072A4A272AC4}"/>
              </a:ext>
            </a:extLst>
          </p:cNvPr>
          <p:cNvGrpSpPr/>
          <p:nvPr/>
        </p:nvGrpSpPr>
        <p:grpSpPr>
          <a:xfrm>
            <a:off x="2217252" y="201906"/>
            <a:ext cx="548640" cy="452880"/>
            <a:chOff x="2217252" y="201906"/>
            <a:chExt cx="548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9206775-CF6D-899B-F0CA-19A904A43C33}"/>
                    </a:ext>
                  </a:extLst>
                </p14:cNvPr>
                <p14:cNvContentPartPr/>
                <p14:nvPr/>
              </p14:nvContentPartPr>
              <p14:xfrm>
                <a:off x="2217252" y="377586"/>
                <a:ext cx="171360" cy="206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9206775-CF6D-899B-F0CA-19A904A43C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99252" y="359946"/>
                  <a:ext cx="207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AB26149-F222-4061-A8A8-62C05CB18F75}"/>
                    </a:ext>
                  </a:extLst>
                </p14:cNvPr>
                <p14:cNvContentPartPr/>
                <p14:nvPr/>
              </p14:nvContentPartPr>
              <p14:xfrm>
                <a:off x="2381052" y="522666"/>
                <a:ext cx="114480" cy="132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AB26149-F222-4061-A8A8-62C05CB18F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63052" y="505026"/>
                  <a:ext cx="150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E801A0-DFAD-DF2B-9AD7-15915631C046}"/>
                    </a:ext>
                  </a:extLst>
                </p14:cNvPr>
                <p14:cNvContentPartPr/>
                <p14:nvPr/>
              </p14:nvContentPartPr>
              <p14:xfrm>
                <a:off x="2345412" y="201906"/>
                <a:ext cx="178560" cy="115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E801A0-DFAD-DF2B-9AD7-15915631C0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27412" y="184266"/>
                  <a:ext cx="214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C0A75A6-577D-A984-DCEB-F703087277C4}"/>
                    </a:ext>
                  </a:extLst>
                </p14:cNvPr>
                <p14:cNvContentPartPr/>
                <p14:nvPr/>
              </p14:nvContentPartPr>
              <p14:xfrm>
                <a:off x="2545932" y="398826"/>
                <a:ext cx="6336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C0A75A6-577D-A984-DCEB-F703087277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27932" y="380826"/>
                  <a:ext cx="99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67CA2ED-4D21-52A7-255D-CE68FF7FBA00}"/>
                    </a:ext>
                  </a:extLst>
                </p14:cNvPr>
                <p14:cNvContentPartPr/>
                <p14:nvPr/>
              </p14:nvContentPartPr>
              <p14:xfrm>
                <a:off x="2516412" y="453546"/>
                <a:ext cx="10008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67CA2ED-4D21-52A7-255D-CE68FF7FBA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98412" y="435546"/>
                  <a:ext cx="135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FD76833-A781-D688-A8E9-CDD4F43D08D6}"/>
                    </a:ext>
                  </a:extLst>
                </p14:cNvPr>
                <p14:cNvContentPartPr/>
                <p14:nvPr/>
              </p14:nvContentPartPr>
              <p14:xfrm>
                <a:off x="2734932" y="329346"/>
                <a:ext cx="30960" cy="240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FD76833-A781-D688-A8E9-CDD4F43D08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17292" y="311706"/>
                  <a:ext cx="6660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A9C2452-303B-B6BD-2303-0C565E5E5BA7}"/>
              </a:ext>
            </a:extLst>
          </p:cNvPr>
          <p:cNvGrpSpPr/>
          <p:nvPr/>
        </p:nvGrpSpPr>
        <p:grpSpPr>
          <a:xfrm>
            <a:off x="1056252" y="388386"/>
            <a:ext cx="548640" cy="343440"/>
            <a:chOff x="1056252" y="388386"/>
            <a:chExt cx="54864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3E503C-8613-05B3-2EC1-B1710BD38E9E}"/>
                    </a:ext>
                  </a:extLst>
                </p14:cNvPr>
                <p14:cNvContentPartPr/>
                <p14:nvPr/>
              </p14:nvContentPartPr>
              <p14:xfrm>
                <a:off x="1056252" y="495306"/>
                <a:ext cx="114480" cy="143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3E503C-8613-05B3-2EC1-B1710BD38E9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8612" y="477666"/>
                  <a:ext cx="150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C24110A-AEFA-C3B6-25E2-0C5C5BA497D1}"/>
                    </a:ext>
                  </a:extLst>
                </p14:cNvPr>
                <p14:cNvContentPartPr/>
                <p14:nvPr/>
              </p14:nvContentPartPr>
              <p14:xfrm>
                <a:off x="1148772" y="455346"/>
                <a:ext cx="142920" cy="207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C24110A-AEFA-C3B6-25E2-0C5C5BA497D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1132" y="437706"/>
                  <a:ext cx="178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6D3246E-9808-0730-166A-DFB6F644FC1D}"/>
                    </a:ext>
                  </a:extLst>
                </p14:cNvPr>
                <p14:cNvContentPartPr/>
                <p14:nvPr/>
              </p14:nvContentPartPr>
              <p14:xfrm>
                <a:off x="1271172" y="602586"/>
                <a:ext cx="120600" cy="129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6D3246E-9808-0730-166A-DFB6F644FC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53532" y="584946"/>
                  <a:ext cx="15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7A56973-BF78-6358-1C86-09DD1BF95AB0}"/>
                    </a:ext>
                  </a:extLst>
                </p14:cNvPr>
                <p14:cNvContentPartPr/>
                <p14:nvPr/>
              </p14:nvContentPartPr>
              <p14:xfrm>
                <a:off x="1398252" y="442746"/>
                <a:ext cx="5724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7A56973-BF78-6358-1C86-09DD1BF95A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80252" y="425106"/>
                  <a:ext cx="92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1E4F84B-19EA-8488-9363-F2B96BCC4E11}"/>
                    </a:ext>
                  </a:extLst>
                </p14:cNvPr>
                <p14:cNvContentPartPr/>
                <p14:nvPr/>
              </p14:nvContentPartPr>
              <p14:xfrm>
                <a:off x="1398252" y="503946"/>
                <a:ext cx="78840" cy="8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1E4F84B-19EA-8488-9363-F2B96BCC4E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80252" y="485946"/>
                  <a:ext cx="114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3B11623-0521-1FBE-508B-9DB7A474614D}"/>
                    </a:ext>
                  </a:extLst>
                </p14:cNvPr>
                <p14:cNvContentPartPr/>
                <p14:nvPr/>
              </p14:nvContentPartPr>
              <p14:xfrm>
                <a:off x="1567812" y="388386"/>
                <a:ext cx="37080" cy="198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3B11623-0521-1FBE-508B-9DB7A47461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50172" y="370386"/>
                  <a:ext cx="72720" cy="23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136795"/>
            <a:ext cx="11127149" cy="80919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Adam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(biased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 version)</a:t>
            </a:r>
          </a:p>
        </p:txBody>
      </p:sp>
      <p:sp>
        <p:nvSpPr>
          <p:cNvPr id="3" name="object 3"/>
          <p:cNvSpPr/>
          <p:nvPr/>
        </p:nvSpPr>
        <p:spPr>
          <a:xfrm>
            <a:off x="861650" y="66645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79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1650" y="14067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1650" y="19401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4950" y="3013019"/>
            <a:ext cx="1931184" cy="38623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741734" y="3969798"/>
            <a:ext cx="3428365" cy="377825"/>
            <a:chOff x="2741734" y="3969798"/>
            <a:chExt cx="3428365" cy="3778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1259" y="3979323"/>
              <a:ext cx="3403139" cy="3585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46496" y="3974560"/>
              <a:ext cx="3418840" cy="368300"/>
            </a:xfrm>
            <a:custGeom>
              <a:avLst/>
              <a:gdLst/>
              <a:ahLst/>
              <a:cxnLst/>
              <a:rect l="l" t="t" r="r" b="b"/>
              <a:pathLst>
                <a:path w="3418840" h="368300">
                  <a:moveTo>
                    <a:pt x="0" y="0"/>
                  </a:moveTo>
                  <a:lnTo>
                    <a:pt x="3418741" y="0"/>
                  </a:lnTo>
                  <a:lnTo>
                    <a:pt x="3418741" y="368049"/>
                  </a:lnTo>
                  <a:lnTo>
                    <a:pt x="0" y="3680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65675" y="1520600"/>
            <a:ext cx="9515475" cy="324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sz="2500" b="1" i="0" u="none" strike="noStrike" kern="0" cap="none" spc="-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Adam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(biased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version)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5334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Input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⍺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parameters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w</a:t>
            </a:r>
            <a:r>
              <a:rPr kumimoji="0" sz="2475" b="0" i="1" u="none" strike="noStrike" kern="0" cap="none" spc="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0</a:t>
            </a:r>
            <a:r>
              <a:rPr kumimoji="0" sz="2475" b="0" i="1" u="none" strike="noStrike" kern="0" cap="none" spc="-7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weight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75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5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82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endParaRPr kumimoji="0" sz="2475" b="0" i="0" u="none" strike="noStrike" kern="0" cap="none" spc="0" normalizeH="0" baseline="-31986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5334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initialize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5334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9906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stochastic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990600" marR="0" lvl="0" indent="0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accumulate</a:t>
            </a:r>
            <a:r>
              <a:rPr kumimoji="0" sz="25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past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ways: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868805" marR="0" lvl="0" indent="0" algn="ctr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990600" marR="0" lvl="0" indent="0" defTabSz="91440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model: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5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i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∈</a:t>
            </a:r>
            <a:r>
              <a:rPr kumimoji="0" sz="25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{1,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…,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d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}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50175" y="4889500"/>
            <a:ext cx="3071449" cy="96600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748816" y="3969787"/>
            <a:ext cx="3716020" cy="377825"/>
            <a:chOff x="6748816" y="3969787"/>
            <a:chExt cx="3716020" cy="37782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8341" y="3979312"/>
              <a:ext cx="3696533" cy="3461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753579" y="3974550"/>
              <a:ext cx="3706495" cy="368300"/>
            </a:xfrm>
            <a:custGeom>
              <a:avLst/>
              <a:gdLst/>
              <a:ahLst/>
              <a:cxnLst/>
              <a:rect l="l" t="t" r="r" b="b"/>
              <a:pathLst>
                <a:path w="3706495" h="368300">
                  <a:moveTo>
                    <a:pt x="0" y="0"/>
                  </a:moveTo>
                  <a:lnTo>
                    <a:pt x="3706059" y="0"/>
                  </a:lnTo>
                  <a:lnTo>
                    <a:pt x="3706059" y="368051"/>
                  </a:lnTo>
                  <a:lnTo>
                    <a:pt x="0" y="36805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86375" y="5737955"/>
            <a:ext cx="1558925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0" lvl="0" indent="0" defTabSz="914400" eaLnBrk="1" fontAlgn="auto" latinLnBrk="0" hangingPunct="1">
              <a:lnSpc>
                <a:spcPts val="2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6B8951-9B58-F4D2-B47D-3DB718643BB9}"/>
              </a:ext>
            </a:extLst>
          </p:cNvPr>
          <p:cNvCxnSpPr>
            <a:cxnSpLocks/>
          </p:cNvCxnSpPr>
          <p:nvPr/>
        </p:nvCxnSpPr>
        <p:spPr>
          <a:xfrm flipV="1">
            <a:off x="532425" y="1020179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136795"/>
            <a:ext cx="11127149" cy="80919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Adam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(biased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 version)</a:t>
            </a:r>
          </a:p>
        </p:txBody>
      </p:sp>
      <p:sp>
        <p:nvSpPr>
          <p:cNvPr id="3" name="object 3"/>
          <p:cNvSpPr/>
          <p:nvPr/>
        </p:nvSpPr>
        <p:spPr>
          <a:xfrm>
            <a:off x="861650" y="66645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79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3775" y="1520600"/>
            <a:ext cx="943927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sz="2500" b="1" i="0" u="none" strike="noStrike" kern="0" cap="none" spc="-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Adam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(biased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version)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953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Input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⍺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parameters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w</a:t>
            </a:r>
            <a:r>
              <a:rPr kumimoji="0" sz="2475" b="0" i="1" u="none" strike="noStrike" kern="0" cap="none" spc="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0</a:t>
            </a:r>
            <a:r>
              <a:rPr kumimoji="0" sz="2475" b="0" i="1" u="none" strike="noStrike" kern="0" cap="none" spc="-7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weight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75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5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82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endParaRPr kumimoji="0" sz="2475" b="0" i="0" u="none" strike="noStrike" kern="0" cap="none" spc="0" normalizeH="0" baseline="-31986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6375" y="2282600"/>
            <a:ext cx="6002655" cy="1606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initialize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stochastic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accumulate</a:t>
            </a:r>
            <a:r>
              <a:rPr kumimoji="0" sz="25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past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ways: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1650" y="14067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1650" y="19401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4950" y="3013019"/>
            <a:ext cx="1931184" cy="3862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43574" y="3812176"/>
            <a:ext cx="4939030" cy="953769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0" marR="5080" lvl="0" indent="0" algn="r" defTabSz="914400" eaLnBrk="1" fontAlgn="auto" latinLnBrk="0" hangingPunct="1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model: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5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i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∈</a:t>
            </a:r>
            <a:r>
              <a:rPr kumimoji="0" sz="25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{1,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…,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d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}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41734" y="3660812"/>
            <a:ext cx="7722870" cy="2195195"/>
            <a:chOff x="2741734" y="3660812"/>
            <a:chExt cx="7722870" cy="219519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175" y="4889500"/>
              <a:ext cx="3071449" cy="9660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930649" y="4818175"/>
              <a:ext cx="732155" cy="437515"/>
            </a:xfrm>
            <a:custGeom>
              <a:avLst/>
              <a:gdLst/>
              <a:ahLst/>
              <a:cxnLst/>
              <a:rect l="l" t="t" r="r" b="b"/>
              <a:pathLst>
                <a:path w="732154" h="437514">
                  <a:moveTo>
                    <a:pt x="0" y="72901"/>
                  </a:moveTo>
                  <a:lnTo>
                    <a:pt x="5728" y="44524"/>
                  </a:lnTo>
                  <a:lnTo>
                    <a:pt x="21352" y="21352"/>
                  </a:lnTo>
                  <a:lnTo>
                    <a:pt x="44524" y="5728"/>
                  </a:lnTo>
                  <a:lnTo>
                    <a:pt x="72901" y="0"/>
                  </a:lnTo>
                  <a:lnTo>
                    <a:pt x="658798" y="0"/>
                  </a:lnTo>
                  <a:lnTo>
                    <a:pt x="699244" y="12248"/>
                  </a:lnTo>
                  <a:lnTo>
                    <a:pt x="726150" y="45003"/>
                  </a:lnTo>
                  <a:lnTo>
                    <a:pt x="731699" y="72901"/>
                  </a:lnTo>
                  <a:lnTo>
                    <a:pt x="731699" y="364498"/>
                  </a:lnTo>
                  <a:lnTo>
                    <a:pt x="725971" y="392875"/>
                  </a:lnTo>
                  <a:lnTo>
                    <a:pt x="710347" y="416047"/>
                  </a:lnTo>
                  <a:lnTo>
                    <a:pt x="687175" y="431671"/>
                  </a:lnTo>
                  <a:lnTo>
                    <a:pt x="658798" y="437399"/>
                  </a:lnTo>
                  <a:lnTo>
                    <a:pt x="72901" y="437399"/>
                  </a:lnTo>
                  <a:lnTo>
                    <a:pt x="44524" y="431671"/>
                  </a:lnTo>
                  <a:lnTo>
                    <a:pt x="21352" y="416047"/>
                  </a:lnTo>
                  <a:lnTo>
                    <a:pt x="5728" y="392875"/>
                  </a:lnTo>
                  <a:lnTo>
                    <a:pt x="0" y="364498"/>
                  </a:lnTo>
                  <a:lnTo>
                    <a:pt x="0" y="72901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328746" y="3675100"/>
              <a:ext cx="2024380" cy="395605"/>
            </a:xfrm>
            <a:custGeom>
              <a:avLst/>
              <a:gdLst/>
              <a:ahLst/>
              <a:cxnLst/>
              <a:rect l="l" t="t" r="r" b="b"/>
              <a:pathLst>
                <a:path w="2024379" h="395604">
                  <a:moveTo>
                    <a:pt x="2023828" y="0"/>
                  </a:moveTo>
                  <a:lnTo>
                    <a:pt x="0" y="395237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7186" y="4009727"/>
              <a:ext cx="164893" cy="1212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1259" y="3979323"/>
              <a:ext cx="3403139" cy="3585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46496" y="3974561"/>
              <a:ext cx="3418840" cy="368300"/>
            </a:xfrm>
            <a:custGeom>
              <a:avLst/>
              <a:gdLst/>
              <a:ahLst/>
              <a:cxnLst/>
              <a:rect l="l" t="t" r="r" b="b"/>
              <a:pathLst>
                <a:path w="3418840" h="368300">
                  <a:moveTo>
                    <a:pt x="0" y="0"/>
                  </a:moveTo>
                  <a:lnTo>
                    <a:pt x="3418741" y="0"/>
                  </a:lnTo>
                  <a:lnTo>
                    <a:pt x="3418741" y="368049"/>
                  </a:lnTo>
                  <a:lnTo>
                    <a:pt x="0" y="3680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8341" y="3979312"/>
              <a:ext cx="3696533" cy="35852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53579" y="3974550"/>
              <a:ext cx="3706495" cy="368300"/>
            </a:xfrm>
            <a:custGeom>
              <a:avLst/>
              <a:gdLst/>
              <a:ahLst/>
              <a:cxnLst/>
              <a:rect l="l" t="t" r="r" b="b"/>
              <a:pathLst>
                <a:path w="3706495" h="368300">
                  <a:moveTo>
                    <a:pt x="0" y="0"/>
                  </a:moveTo>
                  <a:lnTo>
                    <a:pt x="3706059" y="0"/>
                  </a:lnTo>
                  <a:lnTo>
                    <a:pt x="3706059" y="368051"/>
                  </a:lnTo>
                  <a:lnTo>
                    <a:pt x="0" y="36805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8779987" y="4097275"/>
              <a:ext cx="768985" cy="815340"/>
            </a:xfrm>
            <a:custGeom>
              <a:avLst/>
              <a:gdLst/>
              <a:ahLst/>
              <a:cxnLst/>
              <a:rect l="l" t="t" r="r" b="b"/>
              <a:pathLst>
                <a:path w="768984" h="815339">
                  <a:moveTo>
                    <a:pt x="768562" y="0"/>
                  </a:moveTo>
                  <a:lnTo>
                    <a:pt x="0" y="814874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6724" y="4865477"/>
              <a:ext cx="151884" cy="15529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469400" y="2574150"/>
            <a:ext cx="3559175" cy="1416050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725" marR="149860" lvl="0" indent="0" defTabSz="914400" eaLnBrk="1" fontAlgn="auto" latinLnBrk="0" hangingPunct="1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compared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with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RMSProp,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current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replaced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accumulation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past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86375" y="5737955"/>
            <a:ext cx="1558925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0" lvl="0" indent="0" defTabSz="914400" eaLnBrk="1" fontAlgn="auto" latinLnBrk="0" hangingPunct="1">
              <a:lnSpc>
                <a:spcPts val="2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553EB3-BDDA-C366-4385-7BBA207C3085}"/>
              </a:ext>
            </a:extLst>
          </p:cNvPr>
          <p:cNvCxnSpPr>
            <a:cxnSpLocks/>
          </p:cNvCxnSpPr>
          <p:nvPr/>
        </p:nvCxnSpPr>
        <p:spPr>
          <a:xfrm flipV="1">
            <a:off x="532425" y="994847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136795"/>
            <a:ext cx="11127149" cy="80919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Adam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(biased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 version)</a:t>
            </a:r>
          </a:p>
        </p:txBody>
      </p:sp>
      <p:sp>
        <p:nvSpPr>
          <p:cNvPr id="3" name="object 3"/>
          <p:cNvSpPr/>
          <p:nvPr/>
        </p:nvSpPr>
        <p:spPr>
          <a:xfrm>
            <a:off x="861650" y="66645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79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3775" y="1520600"/>
            <a:ext cx="943927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sz="2500" b="1" i="0" u="none" strike="noStrike" kern="0" cap="none" spc="-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Adam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(biased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version)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953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Input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⍺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parameters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w</a:t>
            </a:r>
            <a:r>
              <a:rPr kumimoji="0" sz="2475" b="0" i="1" u="none" strike="noStrike" kern="0" cap="none" spc="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0</a:t>
            </a:r>
            <a:r>
              <a:rPr kumimoji="0" sz="2475" b="0" i="1" u="none" strike="noStrike" kern="0" cap="none" spc="-7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weight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75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5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82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endParaRPr kumimoji="0" sz="2475" b="0" i="0" u="none" strike="noStrike" kern="0" cap="none" spc="0" normalizeH="0" baseline="-31986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6375" y="2282600"/>
            <a:ext cx="6002655" cy="1606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initialize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stochastic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accumulate</a:t>
            </a:r>
            <a:r>
              <a:rPr kumimoji="0" sz="25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past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ways: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1650" y="14067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1650" y="19401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4950" y="3013019"/>
            <a:ext cx="1931184" cy="3862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43574" y="3812176"/>
            <a:ext cx="4939030" cy="953769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0" marR="5080" lvl="0" indent="0" algn="r" defTabSz="914400" eaLnBrk="1" fontAlgn="auto" latinLnBrk="0" hangingPunct="1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model: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5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i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∈</a:t>
            </a:r>
            <a:r>
              <a:rPr kumimoji="0" sz="25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{1,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…,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d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}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50175" y="4813412"/>
            <a:ext cx="3071495" cy="1042669"/>
            <a:chOff x="5750175" y="4813412"/>
            <a:chExt cx="3071495" cy="1042669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175" y="4889499"/>
              <a:ext cx="3071449" cy="9660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930650" y="4818174"/>
              <a:ext cx="732155" cy="437515"/>
            </a:xfrm>
            <a:custGeom>
              <a:avLst/>
              <a:gdLst/>
              <a:ahLst/>
              <a:cxnLst/>
              <a:rect l="l" t="t" r="r" b="b"/>
              <a:pathLst>
                <a:path w="732154" h="437514">
                  <a:moveTo>
                    <a:pt x="0" y="72901"/>
                  </a:moveTo>
                  <a:lnTo>
                    <a:pt x="5728" y="44524"/>
                  </a:lnTo>
                  <a:lnTo>
                    <a:pt x="21352" y="21352"/>
                  </a:lnTo>
                  <a:lnTo>
                    <a:pt x="44524" y="5728"/>
                  </a:lnTo>
                  <a:lnTo>
                    <a:pt x="72901" y="0"/>
                  </a:lnTo>
                  <a:lnTo>
                    <a:pt x="658798" y="0"/>
                  </a:lnTo>
                  <a:lnTo>
                    <a:pt x="699244" y="12248"/>
                  </a:lnTo>
                  <a:lnTo>
                    <a:pt x="726150" y="45003"/>
                  </a:lnTo>
                  <a:lnTo>
                    <a:pt x="731699" y="72901"/>
                  </a:lnTo>
                  <a:lnTo>
                    <a:pt x="731699" y="364498"/>
                  </a:lnTo>
                  <a:lnTo>
                    <a:pt x="725971" y="392875"/>
                  </a:lnTo>
                  <a:lnTo>
                    <a:pt x="710347" y="416047"/>
                  </a:lnTo>
                  <a:lnTo>
                    <a:pt x="687175" y="431671"/>
                  </a:lnTo>
                  <a:lnTo>
                    <a:pt x="658798" y="437399"/>
                  </a:lnTo>
                  <a:lnTo>
                    <a:pt x="72901" y="437399"/>
                  </a:lnTo>
                  <a:lnTo>
                    <a:pt x="44524" y="431671"/>
                  </a:lnTo>
                  <a:lnTo>
                    <a:pt x="21352" y="416047"/>
                  </a:lnTo>
                  <a:lnTo>
                    <a:pt x="5728" y="392875"/>
                  </a:lnTo>
                  <a:lnTo>
                    <a:pt x="0" y="364498"/>
                  </a:lnTo>
                  <a:lnTo>
                    <a:pt x="0" y="72901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58341" y="3979312"/>
            <a:ext cx="3696533" cy="34616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741734" y="3969798"/>
            <a:ext cx="3610610" cy="377825"/>
            <a:chOff x="2741734" y="3969798"/>
            <a:chExt cx="3610610" cy="37782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1259" y="3979323"/>
              <a:ext cx="3403139" cy="3585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46496" y="3974560"/>
              <a:ext cx="3418840" cy="368300"/>
            </a:xfrm>
            <a:custGeom>
              <a:avLst/>
              <a:gdLst/>
              <a:ahLst/>
              <a:cxnLst/>
              <a:rect l="l" t="t" r="r" b="b"/>
              <a:pathLst>
                <a:path w="3418840" h="368300">
                  <a:moveTo>
                    <a:pt x="0" y="0"/>
                  </a:moveTo>
                  <a:lnTo>
                    <a:pt x="3418741" y="0"/>
                  </a:lnTo>
                  <a:lnTo>
                    <a:pt x="3418741" y="368049"/>
                  </a:lnTo>
                  <a:lnTo>
                    <a:pt x="0" y="3680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7186" y="4009727"/>
              <a:ext cx="164893" cy="12122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469400" y="2574150"/>
            <a:ext cx="3559175" cy="1416050"/>
          </a:xfrm>
          <a:prstGeom prst="rect">
            <a:avLst/>
          </a:prstGeom>
          <a:ln w="9524">
            <a:solidFill>
              <a:srgbClr val="FF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725" marR="149225" lvl="0" indent="0" defTabSz="914400" eaLnBrk="1" fontAlgn="auto" latinLnBrk="0" hangingPunct="1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Often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called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“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momentum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”: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simply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adds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fraction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previous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weight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the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current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28745" y="3675100"/>
            <a:ext cx="2024380" cy="395605"/>
          </a:xfrm>
          <a:custGeom>
            <a:avLst/>
            <a:gdLst/>
            <a:ahLst/>
            <a:cxnLst/>
            <a:rect l="l" t="t" r="r" b="b"/>
            <a:pathLst>
              <a:path w="2024379" h="395604">
                <a:moveTo>
                  <a:pt x="2023828" y="0"/>
                </a:moveTo>
                <a:lnTo>
                  <a:pt x="0" y="395237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6375" y="5737955"/>
            <a:ext cx="1558925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0" lvl="0" indent="0" defTabSz="914400" eaLnBrk="1" fontAlgn="auto" latinLnBrk="0" hangingPunct="1">
              <a:lnSpc>
                <a:spcPts val="2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B3CD1C-045D-0D7E-9BAF-F8D46CD74B68}"/>
              </a:ext>
            </a:extLst>
          </p:cNvPr>
          <p:cNvCxnSpPr>
            <a:cxnSpLocks/>
          </p:cNvCxnSpPr>
          <p:nvPr/>
        </p:nvCxnSpPr>
        <p:spPr>
          <a:xfrm flipV="1">
            <a:off x="532425" y="994958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136795"/>
            <a:ext cx="11127149" cy="80919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Adam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(biased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 version)</a:t>
            </a:r>
          </a:p>
        </p:txBody>
      </p:sp>
      <p:sp>
        <p:nvSpPr>
          <p:cNvPr id="3" name="object 3"/>
          <p:cNvSpPr/>
          <p:nvPr/>
        </p:nvSpPr>
        <p:spPr>
          <a:xfrm>
            <a:off x="861650" y="66645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79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3775" y="1520600"/>
            <a:ext cx="943927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sz="2500" b="1" i="0" u="none" strike="noStrike" kern="0" cap="none" spc="-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Adam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(biased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version)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953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Input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⍺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parameters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w</a:t>
            </a:r>
            <a:r>
              <a:rPr kumimoji="0" sz="2475" b="0" i="1" u="none" strike="noStrike" kern="0" cap="none" spc="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0</a:t>
            </a:r>
            <a:r>
              <a:rPr kumimoji="0" sz="2475" b="0" i="1" u="none" strike="noStrike" kern="0" cap="none" spc="-7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weight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75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5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82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endParaRPr kumimoji="0" sz="2475" b="0" i="0" u="none" strike="noStrike" kern="0" cap="none" spc="0" normalizeH="0" baseline="-31986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1650" y="14067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1650" y="19401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4950" y="3013019"/>
            <a:ext cx="1931184" cy="3862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86375" y="2282600"/>
            <a:ext cx="6002655" cy="248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initialize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stochastic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accumulate</a:t>
            </a:r>
            <a:r>
              <a:rPr kumimoji="0" sz="25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past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ways: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610870" lvl="0" indent="0" algn="r" defTabSz="91440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69900" marR="0" lvl="0" indent="0" defTabSz="91440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model: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5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i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∈</a:t>
            </a:r>
            <a:r>
              <a:rPr kumimoji="0" sz="25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{1,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…,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d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}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76612" y="4803887"/>
            <a:ext cx="3437890" cy="1327150"/>
            <a:chOff x="5576612" y="4803887"/>
            <a:chExt cx="3437890" cy="13271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175" y="4889499"/>
              <a:ext cx="3071449" cy="9660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90899" y="4818174"/>
              <a:ext cx="3409315" cy="1298575"/>
            </a:xfrm>
            <a:custGeom>
              <a:avLst/>
              <a:gdLst/>
              <a:ahLst/>
              <a:cxnLst/>
              <a:rect l="l" t="t" r="r" b="b"/>
              <a:pathLst>
                <a:path w="3409315" h="1298575">
                  <a:moveTo>
                    <a:pt x="0" y="216404"/>
                  </a:moveTo>
                  <a:lnTo>
                    <a:pt x="5715" y="166784"/>
                  </a:lnTo>
                  <a:lnTo>
                    <a:pt x="21995" y="121235"/>
                  </a:lnTo>
                  <a:lnTo>
                    <a:pt x="47541" y="81054"/>
                  </a:lnTo>
                  <a:lnTo>
                    <a:pt x="81054" y="47541"/>
                  </a:lnTo>
                  <a:lnTo>
                    <a:pt x="121235" y="21995"/>
                  </a:lnTo>
                  <a:lnTo>
                    <a:pt x="166784" y="5715"/>
                  </a:lnTo>
                  <a:lnTo>
                    <a:pt x="216404" y="0"/>
                  </a:lnTo>
                  <a:lnTo>
                    <a:pt x="3192794" y="0"/>
                  </a:lnTo>
                  <a:lnTo>
                    <a:pt x="3235210" y="4196"/>
                  </a:lnTo>
                  <a:lnTo>
                    <a:pt x="3275609" y="16472"/>
                  </a:lnTo>
                  <a:lnTo>
                    <a:pt x="3312856" y="36358"/>
                  </a:lnTo>
                  <a:lnTo>
                    <a:pt x="3345816" y="63383"/>
                  </a:lnTo>
                  <a:lnTo>
                    <a:pt x="3372841" y="96343"/>
                  </a:lnTo>
                  <a:lnTo>
                    <a:pt x="3392727" y="133589"/>
                  </a:lnTo>
                  <a:lnTo>
                    <a:pt x="3405003" y="173988"/>
                  </a:lnTo>
                  <a:lnTo>
                    <a:pt x="3409199" y="216404"/>
                  </a:lnTo>
                  <a:lnTo>
                    <a:pt x="3409199" y="1081995"/>
                  </a:lnTo>
                  <a:lnTo>
                    <a:pt x="3403484" y="1131615"/>
                  </a:lnTo>
                  <a:lnTo>
                    <a:pt x="3387204" y="1177164"/>
                  </a:lnTo>
                  <a:lnTo>
                    <a:pt x="3361658" y="1217345"/>
                  </a:lnTo>
                  <a:lnTo>
                    <a:pt x="3328145" y="1250858"/>
                  </a:lnTo>
                  <a:lnTo>
                    <a:pt x="3287964" y="1276404"/>
                  </a:lnTo>
                  <a:lnTo>
                    <a:pt x="3242414" y="1292684"/>
                  </a:lnTo>
                  <a:lnTo>
                    <a:pt x="3192794" y="1298399"/>
                  </a:lnTo>
                  <a:lnTo>
                    <a:pt x="216404" y="1298399"/>
                  </a:lnTo>
                  <a:lnTo>
                    <a:pt x="166784" y="1292684"/>
                  </a:lnTo>
                  <a:lnTo>
                    <a:pt x="121235" y="1276404"/>
                  </a:lnTo>
                  <a:lnTo>
                    <a:pt x="81054" y="1250858"/>
                  </a:lnTo>
                  <a:lnTo>
                    <a:pt x="47541" y="1217345"/>
                  </a:lnTo>
                  <a:lnTo>
                    <a:pt x="21995" y="1177164"/>
                  </a:lnTo>
                  <a:lnTo>
                    <a:pt x="5715" y="1131615"/>
                  </a:lnTo>
                  <a:lnTo>
                    <a:pt x="0" y="1081995"/>
                  </a:lnTo>
                  <a:lnTo>
                    <a:pt x="0" y="216404"/>
                  </a:lnTo>
                  <a:close/>
                </a:path>
              </a:pathLst>
            </a:custGeom>
            <a:ln w="28574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1259" y="3979323"/>
            <a:ext cx="3403139" cy="35852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758341" y="3467462"/>
            <a:ext cx="3696970" cy="1210945"/>
            <a:chOff x="6758341" y="3467462"/>
            <a:chExt cx="3696970" cy="12109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8341" y="3979312"/>
              <a:ext cx="3696533" cy="3461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516676" y="3481749"/>
              <a:ext cx="926465" cy="1083310"/>
            </a:xfrm>
            <a:custGeom>
              <a:avLst/>
              <a:gdLst/>
              <a:ahLst/>
              <a:cxnLst/>
              <a:rect l="l" t="t" r="r" b="b"/>
              <a:pathLst>
                <a:path w="926465" h="1083310">
                  <a:moveTo>
                    <a:pt x="926273" y="0"/>
                  </a:moveTo>
                  <a:lnTo>
                    <a:pt x="0" y="1083195"/>
                  </a:lnTo>
                </a:path>
              </a:pathLst>
            </a:custGeom>
            <a:ln w="28574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8111" y="4519983"/>
              <a:ext cx="148724" cy="15780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469400" y="2574150"/>
            <a:ext cx="2908300" cy="80073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725" marR="248920" lvl="0" indent="0" defTabSz="914400" eaLnBrk="1" fontAlgn="auto" latinLnBrk="0" hangingPunct="1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cs typeface="Arial"/>
              </a:rPr>
              <a:t>Adam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cs typeface="Arial"/>
              </a:rPr>
              <a:t>≈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cs typeface="Arial"/>
              </a:rPr>
              <a:t>RMSProp</a:t>
            </a:r>
            <a:r>
              <a:rPr kumimoji="0" sz="2000" b="0" i="0" u="none" strike="noStrike" kern="0" cap="none" spc="-1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cs typeface="Arial"/>
              </a:rPr>
              <a:t>with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cs typeface="Arial"/>
              </a:rPr>
              <a:t>momentum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86375" y="5737955"/>
            <a:ext cx="1558925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0" lvl="0" indent="0" defTabSz="914400" eaLnBrk="1" fontAlgn="auto" latinLnBrk="0" hangingPunct="1">
              <a:lnSpc>
                <a:spcPts val="2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end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FD11C7-C70F-2B15-E2E8-B9037C8012D7}"/>
              </a:ext>
            </a:extLst>
          </p:cNvPr>
          <p:cNvCxnSpPr>
            <a:cxnSpLocks/>
          </p:cNvCxnSpPr>
          <p:nvPr/>
        </p:nvCxnSpPr>
        <p:spPr>
          <a:xfrm flipV="1">
            <a:off x="417305" y="957444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136795"/>
            <a:ext cx="11127149" cy="809196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Where</a:t>
            </a:r>
            <a:r>
              <a:rPr sz="2800" spc="-3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does</a:t>
            </a:r>
            <a:r>
              <a:rPr sz="28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bias</a:t>
            </a:r>
            <a:r>
              <a:rPr sz="2800" spc="-2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com</a:t>
            </a:r>
            <a:r>
              <a:rPr sz="28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from?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14612" y="2289287"/>
            <a:ext cx="3437890" cy="1327150"/>
            <a:chOff x="4814612" y="2289287"/>
            <a:chExt cx="3437890" cy="13271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8174" y="2374899"/>
              <a:ext cx="3071449" cy="9660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28899" y="2303574"/>
              <a:ext cx="3409315" cy="1298575"/>
            </a:xfrm>
            <a:custGeom>
              <a:avLst/>
              <a:gdLst/>
              <a:ahLst/>
              <a:cxnLst/>
              <a:rect l="l" t="t" r="r" b="b"/>
              <a:pathLst>
                <a:path w="3409315" h="1298575">
                  <a:moveTo>
                    <a:pt x="0" y="216404"/>
                  </a:moveTo>
                  <a:lnTo>
                    <a:pt x="5715" y="166784"/>
                  </a:lnTo>
                  <a:lnTo>
                    <a:pt x="21995" y="121235"/>
                  </a:lnTo>
                  <a:lnTo>
                    <a:pt x="47541" y="81054"/>
                  </a:lnTo>
                  <a:lnTo>
                    <a:pt x="81054" y="47541"/>
                  </a:lnTo>
                  <a:lnTo>
                    <a:pt x="121235" y="21995"/>
                  </a:lnTo>
                  <a:lnTo>
                    <a:pt x="166784" y="5715"/>
                  </a:lnTo>
                  <a:lnTo>
                    <a:pt x="216404" y="0"/>
                  </a:lnTo>
                  <a:lnTo>
                    <a:pt x="3192794" y="0"/>
                  </a:lnTo>
                  <a:lnTo>
                    <a:pt x="3235210" y="4196"/>
                  </a:lnTo>
                  <a:lnTo>
                    <a:pt x="3275609" y="16472"/>
                  </a:lnTo>
                  <a:lnTo>
                    <a:pt x="3312856" y="36358"/>
                  </a:lnTo>
                  <a:lnTo>
                    <a:pt x="3345816" y="63383"/>
                  </a:lnTo>
                  <a:lnTo>
                    <a:pt x="3372841" y="96343"/>
                  </a:lnTo>
                  <a:lnTo>
                    <a:pt x="3392727" y="133589"/>
                  </a:lnTo>
                  <a:lnTo>
                    <a:pt x="3405003" y="173988"/>
                  </a:lnTo>
                  <a:lnTo>
                    <a:pt x="3409199" y="216404"/>
                  </a:lnTo>
                  <a:lnTo>
                    <a:pt x="3409199" y="1081995"/>
                  </a:lnTo>
                  <a:lnTo>
                    <a:pt x="3403484" y="1131615"/>
                  </a:lnTo>
                  <a:lnTo>
                    <a:pt x="3387204" y="1177164"/>
                  </a:lnTo>
                  <a:lnTo>
                    <a:pt x="3361658" y="1217345"/>
                  </a:lnTo>
                  <a:lnTo>
                    <a:pt x="3328145" y="1250858"/>
                  </a:lnTo>
                  <a:lnTo>
                    <a:pt x="3287964" y="1276404"/>
                  </a:lnTo>
                  <a:lnTo>
                    <a:pt x="3242414" y="1292684"/>
                  </a:lnTo>
                  <a:lnTo>
                    <a:pt x="3192794" y="1298399"/>
                  </a:lnTo>
                  <a:lnTo>
                    <a:pt x="216404" y="1298399"/>
                  </a:lnTo>
                  <a:lnTo>
                    <a:pt x="166784" y="1292684"/>
                  </a:lnTo>
                  <a:lnTo>
                    <a:pt x="121235" y="1276404"/>
                  </a:lnTo>
                  <a:lnTo>
                    <a:pt x="81054" y="1250858"/>
                  </a:lnTo>
                  <a:lnTo>
                    <a:pt x="47541" y="1217345"/>
                  </a:lnTo>
                  <a:lnTo>
                    <a:pt x="21995" y="1177164"/>
                  </a:lnTo>
                  <a:lnTo>
                    <a:pt x="5715" y="1131615"/>
                  </a:lnTo>
                  <a:lnTo>
                    <a:pt x="0" y="1081995"/>
                  </a:lnTo>
                  <a:lnTo>
                    <a:pt x="0" y="216404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9259" y="1464723"/>
            <a:ext cx="3403139" cy="3585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6342" y="1464712"/>
            <a:ext cx="3696533" cy="34616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9549" y="3805850"/>
            <a:ext cx="1071054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8965" marR="55880" lvl="0" indent="-5461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8965" algn="l"/>
              </a:tabLst>
              <a:defRPr/>
            </a:pP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❏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	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Normally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practice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12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2475" b="0" i="0" u="none" strike="noStrike" kern="0" cap="none" spc="337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set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much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closer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than</a:t>
            </a:r>
            <a:r>
              <a:rPr kumimoji="0" sz="25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12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475" b="0" i="0" u="none" strike="noStrike" kern="0" cap="none" spc="337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(as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suggested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by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5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author</a:t>
            </a:r>
            <a:r>
              <a:rPr kumimoji="0" sz="250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=0.999,</a:t>
            </a:r>
            <a:r>
              <a:rPr kumimoji="0" sz="2500" b="0" i="0" u="none" strike="noStrike" kern="0" cap="none" spc="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=0.9),</a:t>
            </a:r>
            <a:r>
              <a:rPr kumimoji="0" sz="25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so</a:t>
            </a:r>
            <a:r>
              <a:rPr kumimoji="0" sz="25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500" b="0" i="0" u="none" strike="noStrike" kern="0" cap="none" spc="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5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coefficients</a:t>
            </a:r>
            <a:r>
              <a:rPr kumimoji="0" sz="25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1−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=0.001</a:t>
            </a:r>
            <a:r>
              <a:rPr kumimoji="0" sz="2500" b="0" i="0" u="none" strike="noStrike" kern="0" cap="none" spc="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much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smaller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than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1−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-15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=0.1.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35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8965" algn="l"/>
                <a:tab pos="5841365" algn="l"/>
                <a:tab pos="7776209" algn="l"/>
                <a:tab pos="8392160" algn="l"/>
              </a:tabLst>
              <a:defRPr/>
            </a:pP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❏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	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first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step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training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	</a:t>
            </a: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	,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	;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608965" marR="583565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term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can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5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very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large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use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biased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version</a:t>
            </a:r>
            <a:r>
              <a:rPr kumimoji="0" sz="25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directly.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4060" y="5015774"/>
            <a:ext cx="1582290" cy="3441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72833" y="5015775"/>
            <a:ext cx="2280617" cy="3585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22822" y="4779661"/>
            <a:ext cx="1562485" cy="594413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B81E5F-CBD8-1806-8546-6FF20FB6CA8E}"/>
              </a:ext>
            </a:extLst>
          </p:cNvPr>
          <p:cNvCxnSpPr>
            <a:cxnSpLocks/>
          </p:cNvCxnSpPr>
          <p:nvPr/>
        </p:nvCxnSpPr>
        <p:spPr>
          <a:xfrm flipV="1">
            <a:off x="503444" y="1067895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93924" y="6484893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t>50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425" y="136795"/>
            <a:ext cx="11127149" cy="602295"/>
          </a:xfrm>
          <a:prstGeom prst="rect">
            <a:avLst/>
          </a:prstGeom>
        </p:spPr>
        <p:txBody>
          <a:bodyPr vert="horz" wrap="square" lIns="0" tIns="169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Adam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(unbiased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 version)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43574" y="4054250"/>
            <a:ext cx="13843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debias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3574" y="4492400"/>
            <a:ext cx="48202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update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model: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5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i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∈</a:t>
            </a:r>
            <a:r>
              <a:rPr kumimoji="0" sz="25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{1,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…,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d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}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425" y="6073550"/>
            <a:ext cx="107010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630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 </a:t>
            </a:r>
            <a:r>
              <a:rPr kumimoji="0" sz="25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+1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9105" algn="l"/>
                <a:tab pos="10687685" algn="l"/>
              </a:tabLst>
              <a:defRPr/>
            </a:pPr>
            <a:r>
              <a:rPr kumimoji="0" sz="2500" b="0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595959"/>
                  </a:solidFill>
                </a:uFill>
                <a:latin typeface="Times New Roman"/>
                <a:cs typeface="Times New Roman"/>
              </a:rPr>
              <a:t>	</a:t>
            </a:r>
            <a:r>
              <a:rPr kumimoji="0" sz="2500" b="1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end</a:t>
            </a:r>
            <a:r>
              <a:rPr kumimoji="0" sz="2500" b="1" i="0" u="heavy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 </a:t>
            </a:r>
            <a:r>
              <a:rPr kumimoji="0" sz="2500" b="1" i="0" u="heavy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loop</a:t>
            </a:r>
            <a:r>
              <a:rPr kumimoji="0" sz="2500" b="1" i="0" u="heavy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	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1650" y="11019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1650" y="1635374"/>
            <a:ext cx="10656570" cy="17780"/>
          </a:xfrm>
          <a:custGeom>
            <a:avLst/>
            <a:gdLst/>
            <a:ahLst/>
            <a:cxnLst/>
            <a:rect l="l" t="t" r="r" b="b"/>
            <a:pathLst>
              <a:path w="10656570" h="17780">
                <a:moveTo>
                  <a:pt x="0" y="0"/>
                </a:moveTo>
                <a:lnTo>
                  <a:pt x="10656299" y="17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4950" y="2708219"/>
            <a:ext cx="1931184" cy="38623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91075" y="1215800"/>
            <a:ext cx="9464675" cy="2806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Algorithm</a:t>
            </a:r>
            <a:r>
              <a:rPr kumimoji="0" sz="2500" b="1" i="0" u="none" strike="noStrike" kern="0" cap="none" spc="-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Adam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(unbiased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version)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5080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Input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: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learning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rate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⍺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parameters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w</a:t>
            </a:r>
            <a:r>
              <a:rPr kumimoji="0" sz="2475" b="0" i="1" u="none" strike="noStrike" kern="0" cap="none" spc="0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0</a:t>
            </a:r>
            <a:r>
              <a:rPr kumimoji="0" sz="2475" b="0" i="1" u="none" strike="noStrike" kern="0" cap="none" spc="-7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weight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75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r>
              <a:rPr kumimoji="0" sz="25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⍴</a:t>
            </a:r>
            <a:r>
              <a:rPr kumimoji="0" sz="2475" b="0" i="0" u="none" strike="noStrike" kern="0" cap="none" spc="82" normalizeH="0" baseline="-31986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  <a:endParaRPr kumimoji="0" sz="2475" b="0" i="0" u="none" strike="noStrike" kern="0" cap="none" spc="0" normalizeH="0" baseline="-31986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5080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initialize</a:t>
            </a:r>
            <a:r>
              <a:rPr kumimoji="0" sz="25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t</a:t>
            </a:r>
            <a:r>
              <a:rPr kumimoji="0" sz="2500" b="0" i="1" u="none" strike="noStrike" kern="0" cap="none" spc="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eorgia"/>
                <a:cs typeface="Georgia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←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5080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loop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9652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stochastic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965200" marR="0" lvl="0" indent="0" defTabSz="91440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accumulate</a:t>
            </a:r>
            <a:r>
              <a:rPr kumimoji="0" sz="25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past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gradients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ways: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868805" marR="0" lvl="0" indent="0" algn="ctr" defTabSz="914400" eaLnBrk="1" fontAlgn="auto" latinLnBrk="0" hangingPunct="1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0175" y="4965700"/>
            <a:ext cx="3071449" cy="9660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1259" y="3674523"/>
            <a:ext cx="3403139" cy="3585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58341" y="3674512"/>
            <a:ext cx="3696533" cy="34616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919899" y="4186801"/>
            <a:ext cx="1989455" cy="311150"/>
            <a:chOff x="3919899" y="4186801"/>
            <a:chExt cx="1989455" cy="31115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9424" y="4196326"/>
              <a:ext cx="1967545" cy="2890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24661" y="4191563"/>
              <a:ext cx="1979930" cy="301625"/>
            </a:xfrm>
            <a:custGeom>
              <a:avLst/>
              <a:gdLst/>
              <a:ahLst/>
              <a:cxnLst/>
              <a:rect l="l" t="t" r="r" b="b"/>
              <a:pathLst>
                <a:path w="1979929" h="301625">
                  <a:moveTo>
                    <a:pt x="0" y="0"/>
                  </a:moveTo>
                  <a:lnTo>
                    <a:pt x="1979849" y="0"/>
                  </a:lnTo>
                  <a:lnTo>
                    <a:pt x="1979849" y="301324"/>
                  </a:lnTo>
                  <a:lnTo>
                    <a:pt x="0" y="3013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185624" y="4186799"/>
            <a:ext cx="1967864" cy="311150"/>
            <a:chOff x="7185624" y="4186799"/>
            <a:chExt cx="1967864" cy="31115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6593" y="4196324"/>
              <a:ext cx="1933921" cy="29179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90387" y="4191562"/>
              <a:ext cx="1958339" cy="301625"/>
            </a:xfrm>
            <a:custGeom>
              <a:avLst/>
              <a:gdLst/>
              <a:ahLst/>
              <a:cxnLst/>
              <a:rect l="l" t="t" r="r" b="b"/>
              <a:pathLst>
                <a:path w="1958340" h="301625">
                  <a:moveTo>
                    <a:pt x="0" y="0"/>
                  </a:moveTo>
                  <a:lnTo>
                    <a:pt x="1957750" y="0"/>
                  </a:lnTo>
                  <a:lnTo>
                    <a:pt x="1957750" y="301318"/>
                  </a:lnTo>
                  <a:lnTo>
                    <a:pt x="0" y="30131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44125" y="4159965"/>
            <a:ext cx="449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1192E8-6877-8729-9230-8D827DC5EDE1}"/>
              </a:ext>
            </a:extLst>
          </p:cNvPr>
          <p:cNvCxnSpPr>
            <a:cxnSpLocks/>
          </p:cNvCxnSpPr>
          <p:nvPr/>
        </p:nvCxnSpPr>
        <p:spPr>
          <a:xfrm flipV="1">
            <a:off x="532425" y="817957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425" y="136795"/>
            <a:ext cx="11127149" cy="602295"/>
          </a:xfrm>
          <a:prstGeom prst="rect">
            <a:avLst/>
          </a:prstGeom>
        </p:spPr>
        <p:txBody>
          <a:bodyPr vert="horz" wrap="square" lIns="0" tIns="169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Is</a:t>
            </a:r>
            <a:r>
              <a:rPr sz="2800" spc="-2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bias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correction</a:t>
            </a:r>
            <a:r>
              <a:rPr sz="28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really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</a:t>
            </a:r>
            <a:r>
              <a:rPr sz="2800" spc="-1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big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 deal?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8574" y="1730874"/>
            <a:ext cx="9985326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348615" lvl="0" indent="-5461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8165" algn="l"/>
              </a:tabLst>
              <a:defRPr/>
            </a:pPr>
            <a:r>
              <a:rPr kumimoji="0" sz="25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❏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S PGothic"/>
                <a:cs typeface="MS PGothic"/>
              </a:rPr>
              <a:t>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Since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it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only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actually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affects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the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first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few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steps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of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training,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it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seems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not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very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big</a:t>
            </a:r>
            <a:r>
              <a:rPr kumimoji="0" sz="28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issue;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ic Sans MS" panose="030F0702030302020204" pitchFamily="66" charset="0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ic Sans MS" panose="030F0702030302020204" pitchFamily="66" charset="0"/>
              <a:cs typeface="Arial"/>
            </a:endParaRPr>
          </a:p>
          <a:p>
            <a:pPr marL="558165" marR="5080" lvl="0" indent="-5461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8165" algn="l"/>
              </a:tabLst>
              <a:defRPr/>
            </a:pP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MS PGothic"/>
              </a:rPr>
              <a:t>❏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MS PGothic"/>
              </a:rPr>
              <a:t>	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In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the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early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versions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of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many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popular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frameworks</a:t>
            </a:r>
            <a:r>
              <a:rPr kumimoji="0" sz="2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(e.g.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keras,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caffe)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only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the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biased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version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was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implemented.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ic Sans MS" panose="030F0702030302020204" pitchFamily="66" charset="0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5770CB-2766-568E-4583-1B463FA996C9}"/>
              </a:ext>
            </a:extLst>
          </p:cNvPr>
          <p:cNvCxnSpPr>
            <a:cxnSpLocks/>
          </p:cNvCxnSpPr>
          <p:nvPr/>
        </p:nvCxnSpPr>
        <p:spPr>
          <a:xfrm flipV="1">
            <a:off x="532425" y="817957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70150" y="322402"/>
            <a:ext cx="117250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Which</a:t>
            </a:r>
            <a:r>
              <a:rPr sz="2800" spc="-254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Adaptive</a:t>
            </a:r>
            <a:r>
              <a:rPr sz="2800" spc="-4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Learning</a:t>
            </a:r>
            <a:r>
              <a:rPr sz="2800" spc="-4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Rate</a:t>
            </a:r>
            <a:r>
              <a:rPr sz="2800" spc="-45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Method</a:t>
            </a:r>
            <a:r>
              <a:rPr sz="2800" spc="-4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Works</a:t>
            </a:r>
            <a:r>
              <a:rPr sz="2800" spc="-40" dirty="0">
                <a:solidFill>
                  <a:srgbClr val="0052F6"/>
                </a:solidFill>
                <a:latin typeface="Comic Sans MS" panose="030F0702030302020204" pitchFamily="66" charset="0"/>
              </a:rPr>
              <a:t> </a:t>
            </a:r>
            <a:r>
              <a:rPr sz="2800" spc="-10" dirty="0">
                <a:solidFill>
                  <a:srgbClr val="0052F6"/>
                </a:solidFill>
                <a:latin typeface="Comic Sans MS" panose="030F0702030302020204" pitchFamily="66" charset="0"/>
              </a:rPr>
              <a:t>Best?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28163"/>
            <a:ext cx="5653541" cy="55230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32675" y="3113450"/>
            <a:ext cx="499999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1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Adam</a:t>
            </a:r>
            <a:r>
              <a:rPr kumimoji="0" sz="2500" b="1" i="0" u="none" strike="noStrike" kern="0" cap="none" spc="-3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has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been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widely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used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as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the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default</a:t>
            </a:r>
            <a:r>
              <a:rPr kumimoji="0" sz="2500" b="0" i="0" u="none" strike="noStrike" kern="0" cap="none" spc="-4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lang="en-US" sz="2500" b="0" i="0" u="none" strike="noStrike" kern="0" cap="none" spc="-5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State-Of-The-Art (SOTA)</a:t>
            </a:r>
            <a:r>
              <a:rPr kumimoji="0" sz="2500" b="0" i="0" u="none" strike="noStrike" kern="0" cap="none" spc="-14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tech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to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train</a:t>
            </a:r>
            <a:r>
              <a:rPr kumimoji="0" sz="2500" b="0" i="0" u="none" strike="noStrike" kern="0" cap="none" spc="-1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-2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deep </a:t>
            </a: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learning</a:t>
            </a:r>
            <a:r>
              <a:rPr kumimoji="0" sz="2500" b="0" i="0" u="none" strike="noStrike" kern="0" cap="none" spc="-4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 </a:t>
            </a: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omic Sans MS" panose="030F0702030302020204" pitchFamily="66" charset="0"/>
                <a:cs typeface="Arial"/>
              </a:rPr>
              <a:t>systems.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defTabSz="91440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0" cap="none" spc="-25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</a:rPr>
              <a:pPr marL="38100" marR="0" lvl="0" indent="0" defTabSz="914400" eaLnBrk="1" fontAlgn="auto" latinLnBrk="0" hangingPunct="1">
                <a:lnSpc>
                  <a:spcPts val="1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sz="1300" b="0" i="0" u="none" strike="noStrike" kern="0" cap="none" spc="-25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572E79-458F-87AF-9C8B-0EAFC22DB00D}"/>
              </a:ext>
            </a:extLst>
          </p:cNvPr>
          <p:cNvCxnSpPr>
            <a:cxnSpLocks/>
          </p:cNvCxnSpPr>
          <p:nvPr/>
        </p:nvCxnSpPr>
        <p:spPr>
          <a:xfrm flipV="1">
            <a:off x="532425" y="817957"/>
            <a:ext cx="10985795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0994-FCF4-9DD6-426B-5EEDB6A0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One-layer Neural Network using notation from the textbook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54409-10AC-ACDC-E1E5-65E674B2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9" y="1261240"/>
            <a:ext cx="6201640" cy="2305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6D2A6-B059-562C-4BE5-F6034CD9D746}"/>
              </a:ext>
            </a:extLst>
          </p:cNvPr>
          <p:cNvSpPr txBox="1"/>
          <p:nvPr/>
        </p:nvSpPr>
        <p:spPr>
          <a:xfrm>
            <a:off x="919655" y="1261240"/>
            <a:ext cx="313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Fig 6.1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23548-8239-04DB-78EB-E56A34753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52" y="3602465"/>
            <a:ext cx="6144482" cy="562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E783C-53AB-25FB-A155-EB13E5171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59" y="1261240"/>
            <a:ext cx="2715004" cy="2276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E58E9-DF47-6D1B-5C6D-D3B68F6C4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759" y="3883492"/>
            <a:ext cx="2638793" cy="2305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9DF267-72DE-BEDD-EDA4-68C5CB54298B}"/>
                  </a:ext>
                </a:extLst>
              </p:cNvPr>
              <p:cNvSpPr txBox="1"/>
              <p:nvPr/>
            </p:nvSpPr>
            <p:spPr>
              <a:xfrm>
                <a:off x="757448" y="4627264"/>
                <a:ext cx="709448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omic Sans MS" panose="030F0702030302020204" pitchFamily="66" charset="0"/>
                  </a:rPr>
                  <a:t>h(z) is the activation function which is the same as  g(z) in previous notation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Comic Sans MS" panose="030F0702030302020204" pitchFamily="66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same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latin typeface="Comic Sans MS" panose="030F0702030302020204" pitchFamily="66" charset="0"/>
                  </a:rPr>
                  <a:t> = weights or model coefficients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omic Sans MS" panose="030F0702030302020204" pitchFamily="66" charset="0"/>
                  </a:rPr>
                  <a:t>b is the bias term which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>
                  <a:latin typeface="Comic Sans MS" panose="030F0702030302020204" pitchFamily="66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9DF267-72DE-BEDD-EDA4-68C5CB542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8" y="4627264"/>
                <a:ext cx="7094483" cy="1938992"/>
              </a:xfrm>
              <a:prstGeom prst="rect">
                <a:avLst/>
              </a:prstGeom>
              <a:blipFill>
                <a:blip r:embed="rId6"/>
                <a:stretch>
                  <a:fillRect l="-773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55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33BC77-4513-1D90-A7FF-3F75035FF761}"/>
              </a:ext>
            </a:extLst>
          </p:cNvPr>
          <p:cNvSpPr txBox="1">
            <a:spLocks/>
          </p:cNvSpPr>
          <p:nvPr/>
        </p:nvSpPr>
        <p:spPr>
          <a:xfrm>
            <a:off x="450158" y="365039"/>
            <a:ext cx="10931015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rgbClr val="0052F6"/>
                </a:solidFill>
                <a:latin typeface="Comic Sans MS" panose="030F0702030302020204" pitchFamily="66" charset="0"/>
                <a:ea typeface="+mj-ea"/>
                <a:cs typeface="+mj-cs"/>
              </a:defRPr>
            </a:lvl1pPr>
          </a:lstStyle>
          <a:p>
            <a:r>
              <a:rPr lang="en-US" dirty="0"/>
              <a:t>Two-layer Neural Network using notation from the textbook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1E60F-028B-6092-40A5-1B98A0B0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445" y="1366078"/>
            <a:ext cx="5418445" cy="39841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219837-2DDF-9B81-31F1-AE0679C4A3B2}"/>
                  </a:ext>
                </a:extLst>
              </p14:cNvPr>
              <p14:cNvContentPartPr/>
              <p14:nvPr/>
            </p14:nvContentPartPr>
            <p14:xfrm>
              <a:off x="5784852" y="5442865"/>
              <a:ext cx="264600" cy="429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219837-2DDF-9B81-31F1-AE0679C4A3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67212" y="5425225"/>
                <a:ext cx="300240" cy="46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AC33339-FAB6-4487-CD9D-4F4B10443DF2}"/>
              </a:ext>
            </a:extLst>
          </p:cNvPr>
          <p:cNvGrpSpPr/>
          <p:nvPr/>
        </p:nvGrpSpPr>
        <p:grpSpPr>
          <a:xfrm>
            <a:off x="3969012" y="5369425"/>
            <a:ext cx="671400" cy="803160"/>
            <a:chOff x="3969012" y="5369425"/>
            <a:chExt cx="671400" cy="80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987F3B-7FDF-EC1B-2A04-C1EB65ADE854}"/>
                    </a:ext>
                  </a:extLst>
                </p14:cNvPr>
                <p14:cNvContentPartPr/>
                <p14:nvPr/>
              </p14:nvContentPartPr>
              <p14:xfrm>
                <a:off x="3969012" y="5566705"/>
                <a:ext cx="277920" cy="397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987F3B-7FDF-EC1B-2A04-C1EB65ADE8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51372" y="5548705"/>
                  <a:ext cx="3135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E389D60-9583-E073-F1E0-9A80557397A8}"/>
                    </a:ext>
                  </a:extLst>
                </p14:cNvPr>
                <p14:cNvContentPartPr/>
                <p14:nvPr/>
              </p14:nvContentPartPr>
              <p14:xfrm>
                <a:off x="4396332" y="5457625"/>
                <a:ext cx="14760" cy="189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E389D60-9583-E073-F1E0-9A80557397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78332" y="5439625"/>
                  <a:ext cx="50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FB136A-E7C7-05D5-B7A9-36754C9B85BC}"/>
                    </a:ext>
                  </a:extLst>
                </p14:cNvPr>
                <p14:cNvContentPartPr/>
                <p14:nvPr/>
              </p14:nvContentPartPr>
              <p14:xfrm>
                <a:off x="4367892" y="5869465"/>
                <a:ext cx="171360" cy="156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FB136A-E7C7-05D5-B7A9-36754C9B85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9892" y="5851825"/>
                  <a:ext cx="207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D685DA4-DD7C-4152-E1A5-12B11398E86C}"/>
                    </a:ext>
                  </a:extLst>
                </p14:cNvPr>
                <p14:cNvContentPartPr/>
                <p14:nvPr/>
              </p14:nvContentPartPr>
              <p14:xfrm>
                <a:off x="4524132" y="5890705"/>
                <a:ext cx="116280" cy="28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D685DA4-DD7C-4152-E1A5-12B11398E8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06132" y="5872705"/>
                  <a:ext cx="1519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D978B07-BDF9-00E1-4B7D-F596F97A1F59}"/>
                    </a:ext>
                  </a:extLst>
                </p14:cNvPr>
                <p14:cNvContentPartPr/>
                <p14:nvPr/>
              </p14:nvContentPartPr>
              <p14:xfrm>
                <a:off x="4281132" y="5369425"/>
                <a:ext cx="101160" cy="198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D978B07-BDF9-00E1-4B7D-F596F97A1F5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63492" y="5351425"/>
                  <a:ext cx="136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9C22F22-D9A0-E827-A115-663BF1B64C1C}"/>
                    </a:ext>
                  </a:extLst>
                </p14:cNvPr>
                <p14:cNvContentPartPr/>
                <p14:nvPr/>
              </p14:nvContentPartPr>
              <p14:xfrm>
                <a:off x="4517292" y="5413345"/>
                <a:ext cx="72000" cy="16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9C22F22-D9A0-E827-A115-663BF1B64C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99652" y="5395705"/>
                  <a:ext cx="1076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8D8D4A-FB93-86B6-A2C8-EC2BD6653CDE}"/>
              </a:ext>
            </a:extLst>
          </p:cNvPr>
          <p:cNvGrpSpPr/>
          <p:nvPr/>
        </p:nvGrpSpPr>
        <p:grpSpPr>
          <a:xfrm>
            <a:off x="6667932" y="5091865"/>
            <a:ext cx="671040" cy="759240"/>
            <a:chOff x="6667932" y="5091865"/>
            <a:chExt cx="671040" cy="75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D188BAE-B793-019A-33D3-B19A65E72A6B}"/>
                    </a:ext>
                  </a:extLst>
                </p14:cNvPr>
                <p14:cNvContentPartPr/>
                <p14:nvPr/>
              </p14:nvContentPartPr>
              <p14:xfrm>
                <a:off x="6667932" y="5353945"/>
                <a:ext cx="299520" cy="318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D188BAE-B793-019A-33D3-B19A65E72A6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50292" y="5336305"/>
                  <a:ext cx="3351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206DBD-112B-52A8-BC1C-B8ED15AF779C}"/>
                    </a:ext>
                  </a:extLst>
                </p14:cNvPr>
                <p14:cNvContentPartPr/>
                <p14:nvPr/>
              </p14:nvContentPartPr>
              <p14:xfrm>
                <a:off x="7052772" y="5186545"/>
                <a:ext cx="192600" cy="14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206DBD-112B-52A8-BC1C-B8ED15AF77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34772" y="5168545"/>
                  <a:ext cx="228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6DDBCA-431F-C6B1-B0BE-82F32BC29A63}"/>
                    </a:ext>
                  </a:extLst>
                </p14:cNvPr>
                <p14:cNvContentPartPr/>
                <p14:nvPr/>
              </p14:nvContentPartPr>
              <p14:xfrm>
                <a:off x="7059612" y="5650945"/>
                <a:ext cx="7560" cy="20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6DDBCA-431F-C6B1-B0BE-82F32BC29A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41972" y="5632945"/>
                  <a:ext cx="43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3EAB9D1-9A1D-E2FA-1EA9-B47225AE2341}"/>
                    </a:ext>
                  </a:extLst>
                </p14:cNvPr>
                <p14:cNvContentPartPr/>
                <p14:nvPr/>
              </p14:nvContentPartPr>
              <p14:xfrm>
                <a:off x="7137012" y="5641225"/>
                <a:ext cx="172440" cy="18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3EAB9D1-9A1D-E2FA-1EA9-B47225AE23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19012" y="5623225"/>
                  <a:ext cx="208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D3B8488-4590-86C0-CF10-58654D3CAAD6}"/>
                    </a:ext>
                  </a:extLst>
                </p14:cNvPr>
                <p14:cNvContentPartPr/>
                <p14:nvPr/>
              </p14:nvContentPartPr>
              <p14:xfrm>
                <a:off x="6929652" y="5091865"/>
                <a:ext cx="94680" cy="24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D3B8488-4590-86C0-CF10-58654D3CAAD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12012" y="5074225"/>
                  <a:ext cx="130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DBE4E3-7B76-8609-7F7D-99E852D89352}"/>
                    </a:ext>
                  </a:extLst>
                </p14:cNvPr>
                <p14:cNvContentPartPr/>
                <p14:nvPr/>
              </p14:nvContentPartPr>
              <p14:xfrm>
                <a:off x="7230252" y="5123545"/>
                <a:ext cx="108720" cy="21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DBE4E3-7B76-8609-7F7D-99E852D8935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12612" y="5105545"/>
                  <a:ext cx="1443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5D3488-262D-DCC9-09EC-C9565F00FC34}"/>
              </a:ext>
            </a:extLst>
          </p:cNvPr>
          <p:cNvGrpSpPr/>
          <p:nvPr/>
        </p:nvGrpSpPr>
        <p:grpSpPr>
          <a:xfrm>
            <a:off x="9365772" y="1754305"/>
            <a:ext cx="495360" cy="560520"/>
            <a:chOff x="9365772" y="1754305"/>
            <a:chExt cx="49536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15A015-8666-D417-C664-B099A893A025}"/>
                    </a:ext>
                  </a:extLst>
                </p14:cNvPr>
                <p14:cNvContentPartPr/>
                <p14:nvPr/>
              </p14:nvContentPartPr>
              <p14:xfrm>
                <a:off x="9365772" y="2100985"/>
                <a:ext cx="215640" cy="213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15A015-8666-D417-C664-B099A893A0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47772" y="2082985"/>
                  <a:ext cx="251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E8EF88F-D748-F5F4-EC5D-D6BFDFA5A8B2}"/>
                    </a:ext>
                  </a:extLst>
                </p14:cNvPr>
                <p14:cNvContentPartPr/>
                <p14:nvPr/>
              </p14:nvContentPartPr>
              <p14:xfrm>
                <a:off x="9552252" y="1836385"/>
                <a:ext cx="121680" cy="155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E8EF88F-D748-F5F4-EC5D-D6BFDFA5A8B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34252" y="1818385"/>
                  <a:ext cx="157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EFB9AA-1D60-A838-94AA-3272B808C54D}"/>
                    </a:ext>
                  </a:extLst>
                </p14:cNvPr>
                <p14:cNvContentPartPr/>
                <p14:nvPr/>
              </p14:nvContentPartPr>
              <p14:xfrm>
                <a:off x="9422652" y="1819465"/>
                <a:ext cx="94320" cy="217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EFB9AA-1D60-A838-94AA-3272B808C54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05012" y="1801825"/>
                  <a:ext cx="129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E7218A-BE56-2E1F-D301-2EB6F82B6219}"/>
                    </a:ext>
                  </a:extLst>
                </p14:cNvPr>
                <p14:cNvContentPartPr/>
                <p14:nvPr/>
              </p14:nvContentPartPr>
              <p14:xfrm>
                <a:off x="9751692" y="1754305"/>
                <a:ext cx="109440" cy="25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E7218A-BE56-2E1F-D301-2EB6F82B621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33692" y="1736665"/>
                  <a:ext cx="14508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8DE0F6-C08B-CA00-D19E-495B2EDDDB01}"/>
              </a:ext>
            </a:extLst>
          </p:cNvPr>
          <p:cNvGrpSpPr/>
          <p:nvPr/>
        </p:nvGrpSpPr>
        <p:grpSpPr>
          <a:xfrm>
            <a:off x="10200252" y="2073985"/>
            <a:ext cx="156960" cy="111960"/>
            <a:chOff x="10200252" y="2073985"/>
            <a:chExt cx="15696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325EB8-1D02-E0F8-3B62-BB9CD4E1945E}"/>
                    </a:ext>
                  </a:extLst>
                </p14:cNvPr>
                <p14:cNvContentPartPr/>
                <p14:nvPr/>
              </p14:nvContentPartPr>
              <p14:xfrm>
                <a:off x="10207092" y="2073985"/>
                <a:ext cx="149040" cy="2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325EB8-1D02-E0F8-3B62-BB9CD4E194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89452" y="2055985"/>
                  <a:ext cx="184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FE0F17E-D4A1-8577-8F81-BCD56998C083}"/>
                    </a:ext>
                  </a:extLst>
                </p14:cNvPr>
                <p14:cNvContentPartPr/>
                <p14:nvPr/>
              </p14:nvContentPartPr>
              <p14:xfrm>
                <a:off x="10200252" y="2170465"/>
                <a:ext cx="156960" cy="1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FE0F17E-D4A1-8577-8F81-BCD56998C0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82612" y="2152825"/>
                  <a:ext cx="19260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D5C53FE-0C85-94ED-DF84-00023B97D0FF}"/>
                  </a:ext>
                </a:extLst>
              </p14:cNvPr>
              <p14:cNvContentPartPr/>
              <p14:nvPr/>
            </p14:nvContentPartPr>
            <p14:xfrm>
              <a:off x="10570692" y="1937185"/>
              <a:ext cx="256680" cy="528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D5C53FE-0C85-94ED-DF84-00023B97D0F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552692" y="1919545"/>
                <a:ext cx="29232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5FBDD88-82C0-BBB5-DFE0-0A3C891105A5}"/>
                  </a:ext>
                </a:extLst>
              </p14:cNvPr>
              <p14:cNvContentPartPr/>
              <p14:nvPr/>
            </p14:nvContentPartPr>
            <p14:xfrm>
              <a:off x="10926732" y="2292505"/>
              <a:ext cx="235440" cy="227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5FBDD88-82C0-BBB5-DFE0-0A3C891105A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908732" y="2274505"/>
                <a:ext cx="2710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EB0C074-DF26-D4BE-3D40-9CA8091B8D61}"/>
                  </a:ext>
                </a:extLst>
              </p14:cNvPr>
              <p14:cNvContentPartPr/>
              <p14:nvPr/>
            </p14:nvContentPartPr>
            <p14:xfrm>
              <a:off x="9708852" y="2293585"/>
              <a:ext cx="263880" cy="218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EB0C074-DF26-D4BE-3D40-9CA8091B8D6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91212" y="2275585"/>
                <a:ext cx="299520" cy="25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2E98F1A0-3A91-C780-E9BB-4A520DF1C3ED}"/>
              </a:ext>
            </a:extLst>
          </p:cNvPr>
          <p:cNvGrpSpPr/>
          <p:nvPr/>
        </p:nvGrpSpPr>
        <p:grpSpPr>
          <a:xfrm>
            <a:off x="9239052" y="2771665"/>
            <a:ext cx="806040" cy="567720"/>
            <a:chOff x="9239052" y="2771665"/>
            <a:chExt cx="80604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A0959E3-A205-758B-4407-60ABC6BE9A62}"/>
                    </a:ext>
                  </a:extLst>
                </p14:cNvPr>
                <p14:cNvContentPartPr/>
                <p14:nvPr/>
              </p14:nvContentPartPr>
              <p14:xfrm>
                <a:off x="9239052" y="2971105"/>
                <a:ext cx="384840" cy="368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A0959E3-A205-758B-4407-60ABC6BE9A6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221052" y="2953465"/>
                  <a:ext cx="4204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8769FC-FC4A-B4D7-7B52-E93CCBA4C504}"/>
                    </a:ext>
                  </a:extLst>
                </p14:cNvPr>
                <p14:cNvContentPartPr/>
                <p14:nvPr/>
              </p14:nvContentPartPr>
              <p14:xfrm>
                <a:off x="9815772" y="2828185"/>
                <a:ext cx="14760" cy="164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8769FC-FC4A-B4D7-7B52-E93CCBA4C50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97772" y="2810545"/>
                  <a:ext cx="50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2E0B48-2340-27DC-D399-DE198F753BE5}"/>
                    </a:ext>
                  </a:extLst>
                </p14:cNvPr>
                <p14:cNvContentPartPr/>
                <p14:nvPr/>
              </p14:nvContentPartPr>
              <p14:xfrm>
                <a:off x="9680412" y="2842945"/>
                <a:ext cx="92880" cy="166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82E0B48-2340-27DC-D399-DE198F753BE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62772" y="2825305"/>
                  <a:ext cx="128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D34B95F-5884-396D-2430-CDB578554FC0}"/>
                    </a:ext>
                  </a:extLst>
                </p14:cNvPr>
                <p14:cNvContentPartPr/>
                <p14:nvPr/>
              </p14:nvContentPartPr>
              <p14:xfrm>
                <a:off x="9943572" y="2771665"/>
                <a:ext cx="101520" cy="249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D34B95F-5884-396D-2430-CDB578554FC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25932" y="2753665"/>
                  <a:ext cx="13716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CEEE01-C61B-F7CE-F34B-0C7AFA39399C}"/>
              </a:ext>
            </a:extLst>
          </p:cNvPr>
          <p:cNvGrpSpPr/>
          <p:nvPr/>
        </p:nvGrpSpPr>
        <p:grpSpPr>
          <a:xfrm>
            <a:off x="9737292" y="3290785"/>
            <a:ext cx="286920" cy="353520"/>
            <a:chOff x="9737292" y="3290785"/>
            <a:chExt cx="28692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22BE32-B401-F60B-9696-3A3E6B409165}"/>
                    </a:ext>
                  </a:extLst>
                </p14:cNvPr>
                <p14:cNvContentPartPr/>
                <p14:nvPr/>
              </p14:nvContentPartPr>
              <p14:xfrm>
                <a:off x="9737292" y="3309145"/>
                <a:ext cx="164160" cy="182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22BE32-B401-F60B-9696-3A3E6B4091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19652" y="3291505"/>
                  <a:ext cx="199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C3DE1D-FDC9-94EC-A12F-42889B9F1BF0}"/>
                    </a:ext>
                  </a:extLst>
                </p14:cNvPr>
                <p14:cNvContentPartPr/>
                <p14:nvPr/>
              </p14:nvContentPartPr>
              <p14:xfrm>
                <a:off x="9936012" y="3290785"/>
                <a:ext cx="88200" cy="353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C3DE1D-FDC9-94EC-A12F-42889B9F1BF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18372" y="3272785"/>
                  <a:ext cx="12384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19B4A2-8A82-B84E-D010-C1AA64BDBC86}"/>
              </a:ext>
            </a:extLst>
          </p:cNvPr>
          <p:cNvGrpSpPr/>
          <p:nvPr/>
        </p:nvGrpSpPr>
        <p:grpSpPr>
          <a:xfrm>
            <a:off x="10349652" y="3093145"/>
            <a:ext cx="142920" cy="88560"/>
            <a:chOff x="10349652" y="3093145"/>
            <a:chExt cx="142920" cy="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A6D161-B789-39D2-7A5C-A8E2A16A682C}"/>
                    </a:ext>
                  </a:extLst>
                </p14:cNvPr>
                <p14:cNvContentPartPr/>
                <p14:nvPr/>
              </p14:nvContentPartPr>
              <p14:xfrm>
                <a:off x="10349652" y="3093145"/>
                <a:ext cx="120240" cy="1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A6D161-B789-39D2-7A5C-A8E2A16A68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31652" y="3075505"/>
                  <a:ext cx="155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F83B8D-DAE2-A567-1D70-695534A15CA2}"/>
                    </a:ext>
                  </a:extLst>
                </p14:cNvPr>
                <p14:cNvContentPartPr/>
                <p14:nvPr/>
              </p14:nvContentPartPr>
              <p14:xfrm>
                <a:off x="10363692" y="3179185"/>
                <a:ext cx="128880" cy="2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F83B8D-DAE2-A567-1D70-695534A15CA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46052" y="3161545"/>
                  <a:ext cx="1645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4B12703-FFD0-1F85-8B70-FAB652521144}"/>
              </a:ext>
            </a:extLst>
          </p:cNvPr>
          <p:cNvGrpSpPr/>
          <p:nvPr/>
        </p:nvGrpSpPr>
        <p:grpSpPr>
          <a:xfrm>
            <a:off x="10733412" y="2763025"/>
            <a:ext cx="686520" cy="808560"/>
            <a:chOff x="10733412" y="2763025"/>
            <a:chExt cx="686520" cy="80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27AB40-B777-554D-9D0F-8A2DC2EC50B8}"/>
                    </a:ext>
                  </a:extLst>
                </p14:cNvPr>
                <p14:cNvContentPartPr/>
                <p14:nvPr/>
              </p14:nvContentPartPr>
              <p14:xfrm>
                <a:off x="10733412" y="3006025"/>
                <a:ext cx="394560" cy="565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27AB40-B777-554D-9D0F-8A2DC2EC50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715772" y="2988025"/>
                  <a:ext cx="43020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25F02AE-4D21-1DA1-9E7A-CD650A140D0A}"/>
                    </a:ext>
                  </a:extLst>
                </p14:cNvPr>
                <p14:cNvContentPartPr/>
                <p14:nvPr/>
              </p14:nvContentPartPr>
              <p14:xfrm>
                <a:off x="11175852" y="2832505"/>
                <a:ext cx="21600" cy="164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25F02AE-4D21-1DA1-9E7A-CD650A140D0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158212" y="2814865"/>
                  <a:ext cx="57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73BF04-9E91-75E5-1C72-E416E86DDBAB}"/>
                    </a:ext>
                  </a:extLst>
                </p14:cNvPr>
                <p14:cNvContentPartPr/>
                <p14:nvPr/>
              </p14:nvContentPartPr>
              <p14:xfrm>
                <a:off x="11047692" y="2813785"/>
                <a:ext cx="92880" cy="214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73BF04-9E91-75E5-1C72-E416E86DDBA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030052" y="2795785"/>
                  <a:ext cx="128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9C489FC-54B3-723D-5709-70ED3F4C1B02}"/>
                    </a:ext>
                  </a:extLst>
                </p14:cNvPr>
                <p14:cNvContentPartPr/>
                <p14:nvPr/>
              </p14:nvContentPartPr>
              <p14:xfrm>
                <a:off x="11332452" y="2763025"/>
                <a:ext cx="87480" cy="276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9C489FC-54B3-723D-5709-70ED3F4C1B0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14812" y="2745385"/>
                  <a:ext cx="123120" cy="31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D629F10-BC87-19F5-4862-1F11CF82DEBD}"/>
                  </a:ext>
                </a:extLst>
              </p14:cNvPr>
              <p14:cNvContentPartPr/>
              <p14:nvPr/>
            </p14:nvContentPartPr>
            <p14:xfrm>
              <a:off x="11133372" y="3595345"/>
              <a:ext cx="221040" cy="250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D629F10-BC87-19F5-4862-1F11CF82DEB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115372" y="3577705"/>
                <a:ext cx="256680" cy="28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42AD353C-DF73-20C7-D272-9571E74A4FE3}"/>
              </a:ext>
            </a:extLst>
          </p:cNvPr>
          <p:cNvGrpSpPr/>
          <p:nvPr/>
        </p:nvGrpSpPr>
        <p:grpSpPr>
          <a:xfrm>
            <a:off x="11375292" y="3486265"/>
            <a:ext cx="783720" cy="838440"/>
            <a:chOff x="11375292" y="3486265"/>
            <a:chExt cx="783720" cy="83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26ADF9-D5AF-89E1-C757-EDD493CE9D9C}"/>
                    </a:ext>
                  </a:extLst>
                </p14:cNvPr>
                <p14:cNvContentPartPr/>
                <p14:nvPr/>
              </p14:nvContentPartPr>
              <p14:xfrm>
                <a:off x="11460972" y="3605425"/>
                <a:ext cx="72360" cy="304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26ADF9-D5AF-89E1-C757-EDD493CE9D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442972" y="3587425"/>
                  <a:ext cx="108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F6EFDA3-6298-686E-240C-7272340E1178}"/>
                    </a:ext>
                  </a:extLst>
                </p14:cNvPr>
                <p14:cNvContentPartPr/>
                <p14:nvPr/>
              </p14:nvContentPartPr>
              <p14:xfrm>
                <a:off x="11574372" y="3693985"/>
                <a:ext cx="207360" cy="46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F6EFDA3-6298-686E-240C-7272340E117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556732" y="3675985"/>
                  <a:ext cx="243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A4BE8E-31B7-B8B1-28F1-B37BB9D4D9AF}"/>
                    </a:ext>
                  </a:extLst>
                </p14:cNvPr>
                <p14:cNvContentPartPr/>
                <p14:nvPr/>
              </p14:nvContentPartPr>
              <p14:xfrm>
                <a:off x="11644572" y="3601825"/>
                <a:ext cx="51480" cy="208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A4BE8E-31B7-B8B1-28F1-B37BB9D4D9A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626932" y="3583825"/>
                  <a:ext cx="87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360865A-6925-6F92-1E88-B5523322AE81}"/>
                    </a:ext>
                  </a:extLst>
                </p14:cNvPr>
                <p14:cNvContentPartPr/>
                <p14:nvPr/>
              </p14:nvContentPartPr>
              <p14:xfrm>
                <a:off x="11859492" y="3597505"/>
                <a:ext cx="28800" cy="174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360865A-6925-6F92-1E88-B5523322AE8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841852" y="3579865"/>
                  <a:ext cx="64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3373FE-41B5-CBE2-244D-E5D734603D56}"/>
                    </a:ext>
                  </a:extLst>
                </p14:cNvPr>
                <p14:cNvContentPartPr/>
                <p14:nvPr/>
              </p14:nvContentPartPr>
              <p14:xfrm>
                <a:off x="11382492" y="3528385"/>
                <a:ext cx="164160" cy="330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3373FE-41B5-CBE2-244D-E5D734603D5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364492" y="3510385"/>
                  <a:ext cx="199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7E19D4-5403-6394-8B4C-55C63C6E1B94}"/>
                    </a:ext>
                  </a:extLst>
                </p14:cNvPr>
                <p14:cNvContentPartPr/>
                <p14:nvPr/>
              </p14:nvContentPartPr>
              <p14:xfrm>
                <a:off x="11923572" y="3486265"/>
                <a:ext cx="149760" cy="414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7E19D4-5403-6394-8B4C-55C63C6E1B9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905932" y="3468265"/>
                  <a:ext cx="1854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71F44BB-3819-A284-115B-5CF193A3E856}"/>
                    </a:ext>
                  </a:extLst>
                </p14:cNvPr>
                <p14:cNvContentPartPr/>
                <p14:nvPr/>
              </p14:nvContentPartPr>
              <p14:xfrm>
                <a:off x="11375292" y="4110505"/>
                <a:ext cx="142920" cy="126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71F44BB-3819-A284-115B-5CF193A3E8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57652" y="4092505"/>
                  <a:ext cx="178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7F3F66D-BA48-23D1-BC46-E705293E1CC2}"/>
                    </a:ext>
                  </a:extLst>
                </p14:cNvPr>
                <p14:cNvContentPartPr/>
                <p14:nvPr/>
              </p14:nvContentPartPr>
              <p14:xfrm>
                <a:off x="11595612" y="4104025"/>
                <a:ext cx="72360" cy="11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7F3F66D-BA48-23D1-BC46-E705293E1CC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77972" y="4086385"/>
                  <a:ext cx="108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3504E0E-5022-7B69-62B1-8940B4A2B2DB}"/>
                    </a:ext>
                  </a:extLst>
                </p14:cNvPr>
                <p14:cNvContentPartPr/>
                <p14:nvPr/>
              </p14:nvContentPartPr>
              <p14:xfrm>
                <a:off x="11560332" y="4106185"/>
                <a:ext cx="114480" cy="90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3504E0E-5022-7B69-62B1-8940B4A2B2D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542692" y="4088185"/>
                  <a:ext cx="150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2FD5BD1-454E-9857-6063-CCC1C47C13C2}"/>
                    </a:ext>
                  </a:extLst>
                </p14:cNvPr>
                <p14:cNvContentPartPr/>
                <p14:nvPr/>
              </p14:nvContentPartPr>
              <p14:xfrm>
                <a:off x="11809812" y="4086745"/>
                <a:ext cx="50400" cy="237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2FD5BD1-454E-9857-6063-CCC1C47C13C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791812" y="4069105"/>
                  <a:ext cx="86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3530F34-E53E-4C7C-0DF5-0331D5CF422D}"/>
                    </a:ext>
                  </a:extLst>
                </p14:cNvPr>
                <p14:cNvContentPartPr/>
                <p14:nvPr/>
              </p14:nvContentPartPr>
              <p14:xfrm>
                <a:off x="11881092" y="4154425"/>
                <a:ext cx="92880" cy="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3530F34-E53E-4C7C-0DF5-0331D5CF42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863092" y="4136785"/>
                  <a:ext cx="128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0681A08-DC1F-5C94-A9A7-47E4C7C454E4}"/>
                    </a:ext>
                  </a:extLst>
                </p14:cNvPr>
                <p14:cNvContentPartPr/>
                <p14:nvPr/>
              </p14:nvContentPartPr>
              <p14:xfrm>
                <a:off x="11916372" y="4087105"/>
                <a:ext cx="7920" cy="141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0681A08-DC1F-5C94-A9A7-47E4C7C454E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898372" y="4069465"/>
                  <a:ext cx="43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22021F0-7390-F921-590D-0F49FB934AFF}"/>
                    </a:ext>
                  </a:extLst>
                </p14:cNvPr>
                <p14:cNvContentPartPr/>
                <p14:nvPr/>
              </p14:nvContentPartPr>
              <p14:xfrm>
                <a:off x="12030492" y="4089265"/>
                <a:ext cx="7560" cy="103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22021F0-7390-F921-590D-0F49FB934AF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012852" y="4071625"/>
                  <a:ext cx="43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79FFC0A-A81C-8F61-EE09-471329D85698}"/>
                    </a:ext>
                  </a:extLst>
                </p14:cNvPr>
                <p14:cNvContentPartPr/>
                <p14:nvPr/>
              </p14:nvContentPartPr>
              <p14:xfrm>
                <a:off x="12016092" y="3965425"/>
                <a:ext cx="142920" cy="275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79FFC0A-A81C-8F61-EE09-471329D8569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998452" y="3947425"/>
                  <a:ext cx="178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201F114-29C9-780C-ED56-5495502AC323}"/>
                    </a:ext>
                  </a:extLst>
                </p14:cNvPr>
                <p14:cNvContentPartPr/>
                <p14:nvPr/>
              </p14:nvContentPartPr>
              <p14:xfrm>
                <a:off x="11708292" y="3980185"/>
                <a:ext cx="73440" cy="286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201F114-29C9-780C-ED56-5495502AC32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690652" y="3962185"/>
                  <a:ext cx="10908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C7CF1A-047A-AE57-9B67-3EA09DC53CF5}"/>
              </a:ext>
            </a:extLst>
          </p:cNvPr>
          <p:cNvGrpSpPr/>
          <p:nvPr/>
        </p:nvGrpSpPr>
        <p:grpSpPr>
          <a:xfrm>
            <a:off x="9181092" y="4478065"/>
            <a:ext cx="628200" cy="606600"/>
            <a:chOff x="9181092" y="4478065"/>
            <a:chExt cx="628200" cy="60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D99D68-E7F9-F1F2-7B22-DA59CF1E0906}"/>
                    </a:ext>
                  </a:extLst>
                </p14:cNvPr>
                <p14:cNvContentPartPr/>
                <p14:nvPr/>
              </p14:nvContentPartPr>
              <p14:xfrm>
                <a:off x="9181092" y="4709545"/>
                <a:ext cx="279000" cy="375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D99D68-E7F9-F1F2-7B22-DA59CF1E090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163092" y="4691545"/>
                  <a:ext cx="3146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C2BAB06-CFE5-AA60-DCFE-1E79D6BCFC6D}"/>
                    </a:ext>
                  </a:extLst>
                </p14:cNvPr>
                <p14:cNvContentPartPr/>
                <p14:nvPr/>
              </p14:nvContentPartPr>
              <p14:xfrm>
                <a:off x="9616332" y="4544305"/>
                <a:ext cx="99000" cy="144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C2BAB06-CFE5-AA60-DCFE-1E79D6BCFC6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98692" y="4526665"/>
                  <a:ext cx="134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96284BE-9C0E-0DF4-CAA4-036DB9526B58}"/>
                    </a:ext>
                  </a:extLst>
                </p14:cNvPr>
                <p14:cNvContentPartPr/>
                <p14:nvPr/>
              </p14:nvContentPartPr>
              <p14:xfrm>
                <a:off x="9737292" y="4539265"/>
                <a:ext cx="72000" cy="22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96284BE-9C0E-0DF4-CAA4-036DB9526B5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19652" y="4521265"/>
                  <a:ext cx="107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F6D771A-8505-2637-0579-59CA0A373CDA}"/>
                    </a:ext>
                  </a:extLst>
                </p14:cNvPr>
                <p14:cNvContentPartPr/>
                <p14:nvPr/>
              </p14:nvContentPartPr>
              <p14:xfrm>
                <a:off x="9423372" y="4478065"/>
                <a:ext cx="108000" cy="252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F6D771A-8505-2637-0579-59CA0A373CD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405732" y="4460425"/>
                  <a:ext cx="14364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8BC0F8-BA3F-08AD-E277-52FA98814D0D}"/>
              </a:ext>
            </a:extLst>
          </p:cNvPr>
          <p:cNvGrpSpPr/>
          <p:nvPr/>
        </p:nvGrpSpPr>
        <p:grpSpPr>
          <a:xfrm>
            <a:off x="9607692" y="5077105"/>
            <a:ext cx="300960" cy="200160"/>
            <a:chOff x="9607692" y="5077105"/>
            <a:chExt cx="30096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834A630-6DAF-B647-A154-8E58BFE75F6D}"/>
                    </a:ext>
                  </a:extLst>
                </p14:cNvPr>
                <p14:cNvContentPartPr/>
                <p14:nvPr/>
              </p14:nvContentPartPr>
              <p14:xfrm>
                <a:off x="9607692" y="5077105"/>
                <a:ext cx="16200" cy="200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834A630-6DAF-B647-A154-8E58BFE75F6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590052" y="5059465"/>
                  <a:ext cx="51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0216DA-8176-6411-1C41-045A9C2E517B}"/>
                    </a:ext>
                  </a:extLst>
                </p14:cNvPr>
                <p14:cNvContentPartPr/>
                <p14:nvPr/>
              </p14:nvContentPartPr>
              <p14:xfrm>
                <a:off x="9714972" y="5091865"/>
                <a:ext cx="193680" cy="172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0216DA-8176-6411-1C41-045A9C2E517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697332" y="5074225"/>
                  <a:ext cx="2293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734F1B1-5DC2-77CD-D59A-96DDD3C3917F}"/>
              </a:ext>
            </a:extLst>
          </p:cNvPr>
          <p:cNvGrpSpPr/>
          <p:nvPr/>
        </p:nvGrpSpPr>
        <p:grpSpPr>
          <a:xfrm>
            <a:off x="10043652" y="4089265"/>
            <a:ext cx="1275120" cy="1124640"/>
            <a:chOff x="10043652" y="4089265"/>
            <a:chExt cx="127512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CB4517B-062E-00C6-02D1-0700851C0120}"/>
                    </a:ext>
                  </a:extLst>
                </p14:cNvPr>
                <p14:cNvContentPartPr/>
                <p14:nvPr/>
              </p14:nvContentPartPr>
              <p14:xfrm>
                <a:off x="10570692" y="4089265"/>
                <a:ext cx="249840" cy="267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CB4517B-062E-00C6-02D1-0700851C012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552692" y="4071625"/>
                  <a:ext cx="285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2A9175-A2A4-D46F-B772-06BD02276B37}"/>
                    </a:ext>
                  </a:extLst>
                </p14:cNvPr>
                <p14:cNvContentPartPr/>
                <p14:nvPr/>
              </p14:nvContentPartPr>
              <p14:xfrm>
                <a:off x="10634772" y="4219225"/>
                <a:ext cx="164160" cy="1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2A9175-A2A4-D46F-B772-06BD02276B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616772" y="4201585"/>
                  <a:ext cx="199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A0D66E-EBC1-3152-673C-B1B1725D20D8}"/>
                    </a:ext>
                  </a:extLst>
                </p14:cNvPr>
                <p14:cNvContentPartPr/>
                <p14:nvPr/>
              </p14:nvContentPartPr>
              <p14:xfrm>
                <a:off x="11012052" y="4223905"/>
                <a:ext cx="21600" cy="281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A0D66E-EBC1-3152-673C-B1B1725D20D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994412" y="4205905"/>
                  <a:ext cx="572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44F0F87-C70C-A082-99D0-B6778DAC414F}"/>
                    </a:ext>
                  </a:extLst>
                </p14:cNvPr>
                <p14:cNvContentPartPr/>
                <p14:nvPr/>
              </p14:nvContentPartPr>
              <p14:xfrm>
                <a:off x="11083332" y="4274305"/>
                <a:ext cx="21600" cy="20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44F0F87-C70C-A082-99D0-B6778DAC41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65692" y="4256665"/>
                  <a:ext cx="57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3A58FB1-0FE9-C13A-C185-2A8366DCAAE2}"/>
                    </a:ext>
                  </a:extLst>
                </p14:cNvPr>
                <p14:cNvContentPartPr/>
                <p14:nvPr/>
              </p14:nvContentPartPr>
              <p14:xfrm>
                <a:off x="11026092" y="4186825"/>
                <a:ext cx="292680" cy="336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3A58FB1-0FE9-C13A-C185-2A8366DCAAE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008452" y="4169185"/>
                  <a:ext cx="3283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651B7F3-F30E-742C-29C1-65178D8EF345}"/>
                    </a:ext>
                  </a:extLst>
                </p14:cNvPr>
                <p14:cNvContentPartPr/>
                <p14:nvPr/>
              </p14:nvContentPartPr>
              <p14:xfrm>
                <a:off x="10043652" y="4904665"/>
                <a:ext cx="142920" cy="6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651B7F3-F30E-742C-29C1-65178D8EF34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025652" y="4887025"/>
                  <a:ext cx="178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7947150-02EA-2CD8-9460-173056FC33DB}"/>
                    </a:ext>
                  </a:extLst>
                </p14:cNvPr>
                <p14:cNvContentPartPr/>
                <p14:nvPr/>
              </p14:nvContentPartPr>
              <p14:xfrm>
                <a:off x="10087572" y="4974145"/>
                <a:ext cx="120240" cy="10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7947150-02EA-2CD8-9460-173056FC33D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069932" y="4956505"/>
                  <a:ext cx="15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CE5D187-1655-7317-9E82-82051110C1EC}"/>
                    </a:ext>
                  </a:extLst>
                </p14:cNvPr>
                <p14:cNvContentPartPr/>
                <p14:nvPr/>
              </p14:nvContentPartPr>
              <p14:xfrm>
                <a:off x="10350012" y="4798825"/>
                <a:ext cx="201600" cy="41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CE5D187-1655-7317-9E82-82051110C1E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332012" y="4781185"/>
                  <a:ext cx="2372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511433A-58E5-B090-F077-C3EAAF0DBB41}"/>
                    </a:ext>
                  </a:extLst>
                </p14:cNvPr>
                <p14:cNvContentPartPr/>
                <p14:nvPr/>
              </p14:nvContentPartPr>
              <p14:xfrm>
                <a:off x="10620012" y="4674625"/>
                <a:ext cx="150120" cy="121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511433A-58E5-B090-F077-C3EAAF0DBB4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602372" y="4656985"/>
                  <a:ext cx="185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CE13713-A229-29A1-A306-91939085825B}"/>
                    </a:ext>
                  </a:extLst>
                </p14:cNvPr>
                <p14:cNvContentPartPr/>
                <p14:nvPr/>
              </p14:nvContentPartPr>
              <p14:xfrm>
                <a:off x="10734492" y="4709545"/>
                <a:ext cx="128520" cy="223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CE13713-A229-29A1-A306-91939085825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716492" y="4691545"/>
                  <a:ext cx="164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DCA92FC-60C3-74B6-8CAF-EA7F0B9555D8}"/>
                    </a:ext>
                  </a:extLst>
                </p14:cNvPr>
                <p14:cNvContentPartPr/>
                <p14:nvPr/>
              </p14:nvContentPartPr>
              <p14:xfrm>
                <a:off x="10478172" y="4597945"/>
                <a:ext cx="128520" cy="248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DCA92FC-60C3-74B6-8CAF-EA7F0B9555D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460172" y="4580305"/>
                  <a:ext cx="16416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F86273E-A4CA-DD3F-B140-3607B720B374}"/>
              </a:ext>
            </a:extLst>
          </p:cNvPr>
          <p:cNvGrpSpPr/>
          <p:nvPr/>
        </p:nvGrpSpPr>
        <p:grpSpPr>
          <a:xfrm>
            <a:off x="10670052" y="5106625"/>
            <a:ext cx="769680" cy="428760"/>
            <a:chOff x="10670052" y="5106625"/>
            <a:chExt cx="76968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8AC0516-4413-E758-A117-0D4363A83C6C}"/>
                    </a:ext>
                  </a:extLst>
                </p14:cNvPr>
                <p14:cNvContentPartPr/>
                <p14:nvPr/>
              </p14:nvContentPartPr>
              <p14:xfrm>
                <a:off x="10670052" y="5272585"/>
                <a:ext cx="29160" cy="181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8AC0516-4413-E758-A117-0D4363A83C6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52052" y="5254945"/>
                  <a:ext cx="64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6BF3FDC-3ACB-A8CA-EDC6-66D16CF5FFD6}"/>
                    </a:ext>
                  </a:extLst>
                </p14:cNvPr>
                <p14:cNvContentPartPr/>
                <p14:nvPr/>
              </p14:nvContentPartPr>
              <p14:xfrm>
                <a:off x="10855452" y="5228665"/>
                <a:ext cx="207000" cy="175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6BF3FDC-3ACB-A8CA-EDC6-66D16CF5FFD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37812" y="5210665"/>
                  <a:ext cx="242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37FEA10-E288-7163-0BDC-C5F87529B124}"/>
                    </a:ext>
                  </a:extLst>
                </p14:cNvPr>
                <p14:cNvContentPartPr/>
                <p14:nvPr/>
              </p14:nvContentPartPr>
              <p14:xfrm>
                <a:off x="11041932" y="5257825"/>
                <a:ext cx="113040" cy="8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37FEA10-E288-7163-0BDC-C5F87529B12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023932" y="5240185"/>
                  <a:ext cx="148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B400A8F-C421-B717-CDD6-76ABA718C9A9}"/>
                    </a:ext>
                  </a:extLst>
                </p14:cNvPr>
                <p14:cNvContentPartPr/>
                <p14:nvPr/>
              </p14:nvContentPartPr>
              <p14:xfrm>
                <a:off x="11060292" y="5184385"/>
                <a:ext cx="59040" cy="169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B400A8F-C421-B717-CDD6-76ABA718C9A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042652" y="5166385"/>
                  <a:ext cx="94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5846F4A-37B4-5300-2906-1C693B20D1A8}"/>
                    </a:ext>
                  </a:extLst>
                </p14:cNvPr>
                <p14:cNvContentPartPr/>
                <p14:nvPr/>
              </p14:nvContentPartPr>
              <p14:xfrm>
                <a:off x="11267652" y="5230465"/>
                <a:ext cx="29880" cy="120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5846F4A-37B4-5300-2906-1C693B20D1A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50012" y="5212825"/>
                  <a:ext cx="65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A8EC095-0333-991C-0E82-6775A2CE8078}"/>
                    </a:ext>
                  </a:extLst>
                </p14:cNvPr>
                <p14:cNvContentPartPr/>
                <p14:nvPr/>
              </p14:nvContentPartPr>
              <p14:xfrm>
                <a:off x="11289972" y="5106625"/>
                <a:ext cx="149760" cy="385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A8EC095-0333-991C-0E82-6775A2CE807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271972" y="5088625"/>
                  <a:ext cx="1854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EEADB6A-A429-EACC-FA2E-E603E572834F}"/>
                    </a:ext>
                  </a:extLst>
                </p14:cNvPr>
                <p14:cNvContentPartPr/>
                <p14:nvPr/>
              </p14:nvContentPartPr>
              <p14:xfrm>
                <a:off x="10791372" y="5125345"/>
                <a:ext cx="171360" cy="410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EEADB6A-A429-EACC-FA2E-E603E572834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773732" y="5107705"/>
                  <a:ext cx="20700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67CA46D-8AFA-503F-D58F-94BF0EAF65C1}"/>
              </a:ext>
            </a:extLst>
          </p:cNvPr>
          <p:cNvGrpSpPr/>
          <p:nvPr/>
        </p:nvGrpSpPr>
        <p:grpSpPr>
          <a:xfrm>
            <a:off x="10022052" y="5909425"/>
            <a:ext cx="228960" cy="219240"/>
            <a:chOff x="10022052" y="5909425"/>
            <a:chExt cx="22896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41163F5-B96D-4457-64AE-B7AF75B6188F}"/>
                    </a:ext>
                  </a:extLst>
                </p14:cNvPr>
                <p14:cNvContentPartPr/>
                <p14:nvPr/>
              </p14:nvContentPartPr>
              <p14:xfrm>
                <a:off x="10022052" y="5909425"/>
                <a:ext cx="228960" cy="219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41163F5-B96D-4457-64AE-B7AF75B6188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004412" y="5891425"/>
                  <a:ext cx="264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529D191-E6C6-C5D4-ECE5-4F41B59E02D6}"/>
                    </a:ext>
                  </a:extLst>
                </p14:cNvPr>
                <p14:cNvContentPartPr/>
                <p14:nvPr/>
              </p14:nvContentPartPr>
              <p14:xfrm>
                <a:off x="10057692" y="5999785"/>
                <a:ext cx="150120" cy="34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529D191-E6C6-C5D4-ECE5-4F41B59E02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039692" y="5981785"/>
                  <a:ext cx="18576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B32E10C-3E5A-8F66-C129-7F9743FC920B}"/>
              </a:ext>
            </a:extLst>
          </p:cNvPr>
          <p:cNvGrpSpPr/>
          <p:nvPr/>
        </p:nvGrpSpPr>
        <p:grpSpPr>
          <a:xfrm>
            <a:off x="10449372" y="5659225"/>
            <a:ext cx="955800" cy="538200"/>
            <a:chOff x="10449372" y="5659225"/>
            <a:chExt cx="95580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2C090DF-8945-9093-1699-219F7DC56080}"/>
                    </a:ext>
                  </a:extLst>
                </p14:cNvPr>
                <p14:cNvContentPartPr/>
                <p14:nvPr/>
              </p14:nvContentPartPr>
              <p14:xfrm>
                <a:off x="10449372" y="5971345"/>
                <a:ext cx="49320" cy="226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2C090DF-8945-9093-1699-219F7DC5608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431732" y="5953705"/>
                  <a:ext cx="84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4B70D39-E479-DCAE-B604-EE60EFC09CB5}"/>
                    </a:ext>
                  </a:extLst>
                </p14:cNvPr>
                <p14:cNvContentPartPr/>
                <p14:nvPr/>
              </p14:nvContentPartPr>
              <p14:xfrm>
                <a:off x="10549092" y="5947225"/>
                <a:ext cx="50400" cy="236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4B70D39-E479-DCAE-B604-EE60EFC09CB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531452" y="5929585"/>
                  <a:ext cx="86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669B5B-3862-D17B-F24D-97BC84C3D1A3}"/>
                    </a:ext>
                  </a:extLst>
                </p14:cNvPr>
                <p14:cNvContentPartPr/>
                <p14:nvPr/>
              </p14:nvContentPartPr>
              <p14:xfrm>
                <a:off x="10506612" y="5896105"/>
                <a:ext cx="278280" cy="295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669B5B-3862-D17B-F24D-97BC84C3D1A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488612" y="5878465"/>
                  <a:ext cx="3139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8D81A9B-9973-99D8-8893-EC36AC2B4ADD}"/>
                    </a:ext>
                  </a:extLst>
                </p14:cNvPr>
                <p14:cNvContentPartPr/>
                <p14:nvPr/>
              </p14:nvContentPartPr>
              <p14:xfrm>
                <a:off x="10747452" y="5783425"/>
                <a:ext cx="30240" cy="135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8D81A9B-9973-99D8-8893-EC36AC2B4AD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729452" y="5765425"/>
                  <a:ext cx="65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C154506-9637-9D6F-1476-9EBD77D53E8E}"/>
                    </a:ext>
                  </a:extLst>
                </p14:cNvPr>
                <p14:cNvContentPartPr/>
                <p14:nvPr/>
              </p14:nvContentPartPr>
              <p14:xfrm>
                <a:off x="10847532" y="5829505"/>
                <a:ext cx="29880" cy="65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C154506-9637-9D6F-1476-9EBD77D53E8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829892" y="5811865"/>
                  <a:ext cx="65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4E12B93-4723-01BA-CEE0-D361E407CFD9}"/>
                    </a:ext>
                  </a:extLst>
                </p14:cNvPr>
                <p14:cNvContentPartPr/>
                <p14:nvPr/>
              </p14:nvContentPartPr>
              <p14:xfrm>
                <a:off x="10876692" y="5829505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4E12B93-4723-01BA-CEE0-D361E407CFD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859052" y="58118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0133104-6967-21D2-64C0-B2227C9291F9}"/>
                    </a:ext>
                  </a:extLst>
                </p14:cNvPr>
                <p14:cNvContentPartPr/>
                <p14:nvPr/>
              </p14:nvContentPartPr>
              <p14:xfrm>
                <a:off x="10834212" y="5827345"/>
                <a:ext cx="57240" cy="73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0133104-6967-21D2-64C0-B2227C9291F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816212" y="5809705"/>
                  <a:ext cx="92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544F411-E917-65B0-FF82-E588E5981E72}"/>
                    </a:ext>
                  </a:extLst>
                </p14:cNvPr>
                <p14:cNvContentPartPr/>
                <p14:nvPr/>
              </p14:nvContentPartPr>
              <p14:xfrm>
                <a:off x="10976412" y="5768665"/>
                <a:ext cx="149760" cy="118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544F411-E917-65B0-FF82-E588E5981E7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958772" y="5750665"/>
                  <a:ext cx="185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46FF2B3-0A2E-8E5C-6903-7A2086F6463E}"/>
                    </a:ext>
                  </a:extLst>
                </p14:cNvPr>
                <p14:cNvContentPartPr/>
                <p14:nvPr/>
              </p14:nvContentPartPr>
              <p14:xfrm>
                <a:off x="11133372" y="5798185"/>
                <a:ext cx="120240" cy="10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46FF2B3-0A2E-8E5C-6903-7A2086F6463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115372" y="5780185"/>
                  <a:ext cx="155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3BEC703-2E44-E817-0B0B-54CF7887D9E1}"/>
                    </a:ext>
                  </a:extLst>
                </p14:cNvPr>
                <p14:cNvContentPartPr/>
                <p14:nvPr/>
              </p14:nvContentPartPr>
              <p14:xfrm>
                <a:off x="11140212" y="5730865"/>
                <a:ext cx="43200" cy="111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3BEC703-2E44-E817-0B0B-54CF7887D9E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122572" y="5712865"/>
                  <a:ext cx="78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C0E7E29-98E4-39FF-13BF-565EAC2DFBCE}"/>
                    </a:ext>
                  </a:extLst>
                </p14:cNvPr>
                <p14:cNvContentPartPr/>
                <p14:nvPr/>
              </p14:nvContentPartPr>
              <p14:xfrm>
                <a:off x="11311212" y="5760385"/>
                <a:ext cx="14760" cy="82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C0E7E29-98E4-39FF-13BF-565EAC2DFBC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293572" y="5742385"/>
                  <a:ext cx="50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815C68-6484-0C4C-2C70-9C4773159169}"/>
                    </a:ext>
                  </a:extLst>
                </p14:cNvPr>
                <p14:cNvContentPartPr/>
                <p14:nvPr/>
              </p14:nvContentPartPr>
              <p14:xfrm>
                <a:off x="11268372" y="5659225"/>
                <a:ext cx="136800" cy="244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815C68-6484-0C4C-2C70-9C477315916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250732" y="5641585"/>
                  <a:ext cx="172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254A735-DEB3-6610-8B57-F33D4DD5EDFB}"/>
                    </a:ext>
                  </a:extLst>
                </p14:cNvPr>
                <p14:cNvContentPartPr/>
                <p14:nvPr/>
              </p14:nvContentPartPr>
              <p14:xfrm>
                <a:off x="10911252" y="5676145"/>
                <a:ext cx="107280" cy="267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254A735-DEB3-6610-8B57-F33D4DD5EDF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93612" y="5658505"/>
                  <a:ext cx="142920" cy="30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484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33BC77-4513-1D90-A7FF-3F75035FF761}"/>
              </a:ext>
            </a:extLst>
          </p:cNvPr>
          <p:cNvSpPr txBox="1">
            <a:spLocks/>
          </p:cNvSpPr>
          <p:nvPr/>
        </p:nvSpPr>
        <p:spPr>
          <a:xfrm>
            <a:off x="450158" y="365039"/>
            <a:ext cx="10931015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rgbClr val="0052F6"/>
                </a:solidFill>
                <a:latin typeface="Comic Sans MS" panose="030F0702030302020204" pitchFamily="66" charset="0"/>
                <a:ea typeface="+mj-ea"/>
                <a:cs typeface="+mj-cs"/>
              </a:defRPr>
            </a:lvl1pPr>
          </a:lstStyle>
          <a:p>
            <a:r>
              <a:rPr lang="en-US" dirty="0"/>
              <a:t>Two-layer Neural Network using notation from the textbook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0223D0-19B3-908B-DC29-A9E6DC5D4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21" y="1852534"/>
            <a:ext cx="3298239" cy="2425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17DAF-EFAB-B89D-96DD-F92D4409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40" y="1448493"/>
            <a:ext cx="7640116" cy="72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C237F-2C6F-7934-B5AD-178A31E0F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" y="2426682"/>
            <a:ext cx="6706536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9880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5772</TotalTime>
  <Words>2697</Words>
  <Application>Microsoft Office PowerPoint</Application>
  <PresentationFormat>Widescreen</PresentationFormat>
  <Paragraphs>441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MS PGothic</vt:lpstr>
      <vt:lpstr>Arial</vt:lpstr>
      <vt:lpstr>Bookman Old Style</vt:lpstr>
      <vt:lpstr>Calibri</vt:lpstr>
      <vt:lpstr>Calibri Light</vt:lpstr>
      <vt:lpstr>Cambria</vt:lpstr>
      <vt:lpstr>Cambria Math</vt:lpstr>
      <vt:lpstr>Comic Sans MS</vt:lpstr>
      <vt:lpstr>Georgia</vt:lpstr>
      <vt:lpstr>Times New Roman</vt:lpstr>
      <vt:lpstr>Wingdings</vt:lpstr>
      <vt:lpstr>2_Office Theme</vt:lpstr>
      <vt:lpstr>Office Theme</vt:lpstr>
      <vt:lpstr>CIS 4526 Foundations of Machine Learning</vt:lpstr>
      <vt:lpstr>Outline</vt:lpstr>
      <vt:lpstr>Neuron model: Logistic unit</vt:lpstr>
      <vt:lpstr>Neural Network</vt:lpstr>
      <vt:lpstr>Forward Propagation</vt:lpstr>
      <vt:lpstr>PowerPoint Presentation</vt:lpstr>
      <vt:lpstr>One-layer Neural Network using notation from the textbook</vt:lpstr>
      <vt:lpstr>PowerPoint Presentation</vt:lpstr>
      <vt:lpstr>PowerPoint Presentation</vt:lpstr>
      <vt:lpstr>Vectorization over Units</vt:lpstr>
      <vt:lpstr>Multi-layer Neural Network (forward propagation)</vt:lpstr>
      <vt:lpstr>Vectorization over Data Points</vt:lpstr>
      <vt:lpstr>Vectorization over Data Points</vt:lpstr>
      <vt:lpstr>Vectorization over Data Points</vt:lpstr>
      <vt:lpstr>For multi-class problem, need modification at the last output</vt:lpstr>
      <vt:lpstr>For multi-class problem, need modification at the last output</vt:lpstr>
      <vt:lpstr>Training of the Neural Network</vt:lpstr>
      <vt:lpstr>Outline</vt:lpstr>
      <vt:lpstr>Recall Cost function </vt:lpstr>
      <vt:lpstr>Gradient Computation</vt:lpstr>
      <vt:lpstr>Gradient Computation</vt:lpstr>
      <vt:lpstr>Gradient Computation: Backpropagation Algorithm</vt:lpstr>
      <vt:lpstr>Backpropagation Algorithm (proof is complicated)</vt:lpstr>
      <vt:lpstr>Forward Propagation Example</vt:lpstr>
      <vt:lpstr>Forward Propagation</vt:lpstr>
      <vt:lpstr>Forward Propagation</vt:lpstr>
      <vt:lpstr>Backpropagation Algorithm Proof (use chain rule)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Algorithm and Walkthrough</vt:lpstr>
      <vt:lpstr>Gradient Descent Algorithm</vt:lpstr>
      <vt:lpstr>Potential Issues of Gradient Descent</vt:lpstr>
      <vt:lpstr>Potential Issues of Gradient Descent: Get stuck in local minimum</vt:lpstr>
      <vt:lpstr>Potential Issues of Gradient Descent: Computationally Expensive</vt:lpstr>
      <vt:lpstr>Two Solutions </vt:lpstr>
      <vt:lpstr>Stochastic Gradient Descent</vt:lpstr>
      <vt:lpstr>Stochastic Gradient Descent (SGD) Algorithm</vt:lpstr>
      <vt:lpstr>Stochastic Gradient Descent (SGD) Algorithm</vt:lpstr>
      <vt:lpstr>Stochastic Gradient Descent (SGD) Algorithm</vt:lpstr>
      <vt:lpstr>Stochastic Gradient Descent (SGD) Algorithm</vt:lpstr>
      <vt:lpstr>PowerPoint Presentation</vt:lpstr>
      <vt:lpstr>PowerPoint Presentation</vt:lpstr>
      <vt:lpstr>PowerPoint Presentation</vt:lpstr>
      <vt:lpstr>Adaptive Learning Rate</vt:lpstr>
      <vt:lpstr>PowerPoint Presentation</vt:lpstr>
      <vt:lpstr>Per-parameter Adaptive Learning Rate Schemes</vt:lpstr>
      <vt:lpstr>PowerPoint Presentation</vt:lpstr>
      <vt:lpstr>PowerPoint Presentation</vt:lpstr>
      <vt:lpstr>AdaGrad: One of the first adaptive methods</vt:lpstr>
      <vt:lpstr>AdaGrad: One of the first adaptive methods</vt:lpstr>
      <vt:lpstr>AdaGrad: One of the first adaptive methods</vt:lpstr>
      <vt:lpstr>AdaGrad: One of the first adaptive methods</vt:lpstr>
      <vt:lpstr>Issue of AdaGrad</vt:lpstr>
      <vt:lpstr>RMSProp</vt:lpstr>
      <vt:lpstr>—Divide the gradient by a running average of its recent magnitude</vt:lpstr>
      <vt:lpstr>Adam (biased version)</vt:lpstr>
      <vt:lpstr>Adam (biased version)</vt:lpstr>
      <vt:lpstr>Adam (biased version)</vt:lpstr>
      <vt:lpstr>Adam (biased version)</vt:lpstr>
      <vt:lpstr>Where does bias com from?</vt:lpstr>
      <vt:lpstr>Adam (unbiased version)</vt:lpstr>
      <vt:lpstr>Is bias correction really a big deal?</vt:lpstr>
      <vt:lpstr>Which Adaptive Learning Rate Method Works Best?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Sheldon and Penny moves to California, they were actually in NY. And in fact they met in Queens College one day.</dc:title>
  <dc:creator>Alex Pang</dc:creator>
  <cp:lastModifiedBy>Alex Pang</cp:lastModifiedBy>
  <cp:revision>2</cp:revision>
  <dcterms:created xsi:type="dcterms:W3CDTF">2019-11-17T05:40:15Z</dcterms:created>
  <dcterms:modified xsi:type="dcterms:W3CDTF">2023-04-06T19:10:49Z</dcterms:modified>
</cp:coreProperties>
</file>